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22"/>
  </p:notesMasterIdLst>
  <p:sldIdLst>
    <p:sldId id="256" r:id="rId2"/>
    <p:sldId id="260" r:id="rId3"/>
    <p:sldId id="257" r:id="rId4"/>
    <p:sldId id="261" r:id="rId5"/>
    <p:sldId id="322" r:id="rId6"/>
    <p:sldId id="323" r:id="rId7"/>
    <p:sldId id="324" r:id="rId8"/>
    <p:sldId id="325" r:id="rId9"/>
    <p:sldId id="326" r:id="rId10"/>
    <p:sldId id="312" r:id="rId11"/>
    <p:sldId id="313" r:id="rId12"/>
    <p:sldId id="314" r:id="rId13"/>
    <p:sldId id="316" r:id="rId14"/>
    <p:sldId id="315" r:id="rId15"/>
    <p:sldId id="317" r:id="rId16"/>
    <p:sldId id="318" r:id="rId17"/>
    <p:sldId id="319" r:id="rId18"/>
    <p:sldId id="320" r:id="rId19"/>
    <p:sldId id="321" r:id="rId20"/>
    <p:sldId id="258" r:id="rId21"/>
  </p:sldIdLst>
  <p:sldSz cx="9144000" cy="5143500" type="screen16x9"/>
  <p:notesSz cx="6858000" cy="9144000"/>
  <p:embeddedFontLst>
    <p:embeddedFont>
      <p:font typeface="Comfortaa" pitchFamily="2" charset="0"/>
      <p:regular r:id="rId23"/>
      <p:bold r:id="rId24"/>
    </p:embeddedFont>
    <p:embeddedFont>
      <p:font typeface="Londrina Solid" pitchFamily="2" charset="77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C085487-EAA2-454D-B045-A5033586CED8}">
  <a:tblStyle styleId="{3C085487-EAA2-454D-B045-A5033586CED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8"/>
  </p:normalViewPr>
  <p:slideViewPr>
    <p:cSldViewPr snapToGrid="0" snapToObjects="1">
      <p:cViewPr varScale="1">
        <p:scale>
          <a:sx n="122" d="100"/>
          <a:sy n="122" d="100"/>
        </p:scale>
        <p:origin x="8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6" name="Google Shape;3516;g10563720c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7" name="Google Shape;3517;g10563720c4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9" name="Google Shape;3599;gd362d286f3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0" name="Google Shape;3600;gd362d286f3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123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0" name="Google Shape;3540;gd362d286f3_1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1" name="Google Shape;3541;gd362d286f3_1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5027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9" name="Google Shape;3599;gd362d286f3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0" name="Google Shape;3600;gd362d286f3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6511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0" name="Google Shape;3540;gd362d286f3_1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1" name="Google Shape;3541;gd362d286f3_1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2315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0" name="Google Shape;3540;gd362d286f3_1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1" name="Google Shape;3541;gd362d286f3_1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9479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0" name="Google Shape;3540;gd362d286f3_1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1" name="Google Shape;3541;gd362d286f3_1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24174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0" name="Google Shape;3540;gd362d286f3_1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1" name="Google Shape;3541;gd362d286f3_1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53168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6" name="Google Shape;3546;g10563720c4a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7" name="Google Shape;3547;g10563720c4a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9" name="Google Shape;3599;gd362d286f3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0" name="Google Shape;3600;gd362d286f3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0" name="Google Shape;3540;gd362d286f3_1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1" name="Google Shape;3541;gd362d286f3_1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5" name="Google Shape;3615;gd362d286f3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6" name="Google Shape;3616;gd362d286f3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8" name="Google Shape;3828;gecc7082a3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9" name="Google Shape;3829;gecc7082a3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1924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8" name="Google Shape;3828;gecc7082a3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9" name="Google Shape;3829;gecc7082a3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0565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0" name="Google Shape;3540;gd362d286f3_1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1" name="Google Shape;3541;gd362d286f3_1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0377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0" name="Google Shape;3540;gd362d286f3_1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1" name="Google Shape;3541;gd362d286f3_1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000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0" name="Google Shape;3540;gd362d286f3_1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1" name="Google Shape;3541;gd362d286f3_1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764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6450" y="-5250"/>
            <a:ext cx="9156900" cy="5154000"/>
            <a:chOff x="-6450" y="-13000"/>
            <a:chExt cx="9156900" cy="5154000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149766" y="-13000"/>
              <a:ext cx="8844477" cy="5154000"/>
              <a:chOff x="149766" y="-13000"/>
              <a:chExt cx="8844477" cy="5154000"/>
            </a:xfrm>
          </p:grpSpPr>
          <p:cxnSp>
            <p:nvCxnSpPr>
              <p:cNvPr id="11" name="Google Shape;11;p2"/>
              <p:cNvCxnSpPr/>
              <p:nvPr/>
            </p:nvCxnSpPr>
            <p:spPr>
              <a:xfrm>
                <a:off x="14976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" name="Google Shape;12;p2"/>
              <p:cNvCxnSpPr/>
              <p:nvPr/>
            </p:nvCxnSpPr>
            <p:spPr>
              <a:xfrm>
                <a:off x="30225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" name="Google Shape;13;p2"/>
              <p:cNvCxnSpPr/>
              <p:nvPr/>
            </p:nvCxnSpPr>
            <p:spPr>
              <a:xfrm>
                <a:off x="45474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" name="Google Shape;14;p2"/>
              <p:cNvCxnSpPr/>
              <p:nvPr/>
            </p:nvCxnSpPr>
            <p:spPr>
              <a:xfrm>
                <a:off x="60723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" name="Google Shape;15;p2"/>
              <p:cNvCxnSpPr/>
              <p:nvPr/>
            </p:nvCxnSpPr>
            <p:spPr>
              <a:xfrm>
                <a:off x="75973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" name="Google Shape;16;p2"/>
              <p:cNvCxnSpPr/>
              <p:nvPr/>
            </p:nvCxnSpPr>
            <p:spPr>
              <a:xfrm>
                <a:off x="91222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" name="Google Shape;17;p2"/>
              <p:cNvCxnSpPr/>
              <p:nvPr/>
            </p:nvCxnSpPr>
            <p:spPr>
              <a:xfrm>
                <a:off x="106471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" name="Google Shape;18;p2"/>
              <p:cNvCxnSpPr/>
              <p:nvPr/>
            </p:nvCxnSpPr>
            <p:spPr>
              <a:xfrm>
                <a:off x="121720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" name="Google Shape;19;p2"/>
              <p:cNvCxnSpPr/>
              <p:nvPr/>
            </p:nvCxnSpPr>
            <p:spPr>
              <a:xfrm>
                <a:off x="136969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" name="Google Shape;20;p2"/>
              <p:cNvCxnSpPr/>
              <p:nvPr/>
            </p:nvCxnSpPr>
            <p:spPr>
              <a:xfrm>
                <a:off x="152218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" name="Google Shape;21;p2"/>
              <p:cNvCxnSpPr/>
              <p:nvPr/>
            </p:nvCxnSpPr>
            <p:spPr>
              <a:xfrm>
                <a:off x="167467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" name="Google Shape;22;p2"/>
              <p:cNvCxnSpPr/>
              <p:nvPr/>
            </p:nvCxnSpPr>
            <p:spPr>
              <a:xfrm>
                <a:off x="182716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" name="Google Shape;23;p2"/>
              <p:cNvCxnSpPr/>
              <p:nvPr/>
            </p:nvCxnSpPr>
            <p:spPr>
              <a:xfrm>
                <a:off x="197965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" name="Google Shape;24;p2"/>
              <p:cNvCxnSpPr/>
              <p:nvPr/>
            </p:nvCxnSpPr>
            <p:spPr>
              <a:xfrm>
                <a:off x="213214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Google Shape;25;p2"/>
              <p:cNvCxnSpPr/>
              <p:nvPr/>
            </p:nvCxnSpPr>
            <p:spPr>
              <a:xfrm>
                <a:off x="228464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" name="Google Shape;26;p2"/>
              <p:cNvCxnSpPr/>
              <p:nvPr/>
            </p:nvCxnSpPr>
            <p:spPr>
              <a:xfrm>
                <a:off x="243713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" name="Google Shape;27;p2"/>
              <p:cNvCxnSpPr/>
              <p:nvPr/>
            </p:nvCxnSpPr>
            <p:spPr>
              <a:xfrm>
                <a:off x="258962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" name="Google Shape;28;p2"/>
              <p:cNvCxnSpPr/>
              <p:nvPr/>
            </p:nvCxnSpPr>
            <p:spPr>
              <a:xfrm>
                <a:off x="274211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" name="Google Shape;29;p2"/>
              <p:cNvCxnSpPr/>
              <p:nvPr/>
            </p:nvCxnSpPr>
            <p:spPr>
              <a:xfrm>
                <a:off x="289460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" name="Google Shape;30;p2"/>
              <p:cNvCxnSpPr/>
              <p:nvPr/>
            </p:nvCxnSpPr>
            <p:spPr>
              <a:xfrm>
                <a:off x="304709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" name="Google Shape;31;p2"/>
              <p:cNvCxnSpPr/>
              <p:nvPr/>
            </p:nvCxnSpPr>
            <p:spPr>
              <a:xfrm>
                <a:off x="319958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" name="Google Shape;32;p2"/>
              <p:cNvCxnSpPr/>
              <p:nvPr/>
            </p:nvCxnSpPr>
            <p:spPr>
              <a:xfrm>
                <a:off x="335207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" name="Google Shape;33;p2"/>
              <p:cNvCxnSpPr/>
              <p:nvPr/>
            </p:nvCxnSpPr>
            <p:spPr>
              <a:xfrm>
                <a:off x="350456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" name="Google Shape;34;p2"/>
              <p:cNvCxnSpPr/>
              <p:nvPr/>
            </p:nvCxnSpPr>
            <p:spPr>
              <a:xfrm>
                <a:off x="365705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" name="Google Shape;35;p2"/>
              <p:cNvCxnSpPr/>
              <p:nvPr/>
            </p:nvCxnSpPr>
            <p:spPr>
              <a:xfrm>
                <a:off x="380955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" name="Google Shape;36;p2"/>
              <p:cNvCxnSpPr/>
              <p:nvPr/>
            </p:nvCxnSpPr>
            <p:spPr>
              <a:xfrm>
                <a:off x="396204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" name="Google Shape;37;p2"/>
              <p:cNvCxnSpPr/>
              <p:nvPr/>
            </p:nvCxnSpPr>
            <p:spPr>
              <a:xfrm>
                <a:off x="411453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" name="Google Shape;38;p2"/>
              <p:cNvCxnSpPr/>
              <p:nvPr/>
            </p:nvCxnSpPr>
            <p:spPr>
              <a:xfrm>
                <a:off x="426702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Google Shape;39;p2"/>
              <p:cNvCxnSpPr/>
              <p:nvPr/>
            </p:nvCxnSpPr>
            <p:spPr>
              <a:xfrm>
                <a:off x="441951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" name="Google Shape;40;p2"/>
              <p:cNvCxnSpPr/>
              <p:nvPr/>
            </p:nvCxnSpPr>
            <p:spPr>
              <a:xfrm>
                <a:off x="457200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" name="Google Shape;41;p2"/>
              <p:cNvCxnSpPr/>
              <p:nvPr/>
            </p:nvCxnSpPr>
            <p:spPr>
              <a:xfrm>
                <a:off x="487698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" name="Google Shape;42;p2"/>
              <p:cNvCxnSpPr/>
              <p:nvPr/>
            </p:nvCxnSpPr>
            <p:spPr>
              <a:xfrm>
                <a:off x="502947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" name="Google Shape;43;p2"/>
              <p:cNvCxnSpPr/>
              <p:nvPr/>
            </p:nvCxnSpPr>
            <p:spPr>
              <a:xfrm>
                <a:off x="518196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" name="Google Shape;44;p2"/>
              <p:cNvCxnSpPr/>
              <p:nvPr/>
            </p:nvCxnSpPr>
            <p:spPr>
              <a:xfrm>
                <a:off x="533446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" name="Google Shape;45;p2"/>
              <p:cNvCxnSpPr/>
              <p:nvPr/>
            </p:nvCxnSpPr>
            <p:spPr>
              <a:xfrm>
                <a:off x="548695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" name="Google Shape;46;p2"/>
              <p:cNvCxnSpPr/>
              <p:nvPr/>
            </p:nvCxnSpPr>
            <p:spPr>
              <a:xfrm>
                <a:off x="563944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" name="Google Shape;47;p2"/>
              <p:cNvCxnSpPr/>
              <p:nvPr/>
            </p:nvCxnSpPr>
            <p:spPr>
              <a:xfrm>
                <a:off x="579193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" name="Google Shape;48;p2"/>
              <p:cNvCxnSpPr/>
              <p:nvPr/>
            </p:nvCxnSpPr>
            <p:spPr>
              <a:xfrm>
                <a:off x="594442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9" name="Google Shape;49;p2"/>
              <p:cNvCxnSpPr/>
              <p:nvPr/>
            </p:nvCxnSpPr>
            <p:spPr>
              <a:xfrm>
                <a:off x="609691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" name="Google Shape;50;p2"/>
              <p:cNvCxnSpPr/>
              <p:nvPr/>
            </p:nvCxnSpPr>
            <p:spPr>
              <a:xfrm>
                <a:off x="624940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" name="Google Shape;51;p2"/>
              <p:cNvCxnSpPr/>
              <p:nvPr/>
            </p:nvCxnSpPr>
            <p:spPr>
              <a:xfrm>
                <a:off x="640189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2" name="Google Shape;52;p2"/>
              <p:cNvCxnSpPr/>
              <p:nvPr/>
            </p:nvCxnSpPr>
            <p:spPr>
              <a:xfrm>
                <a:off x="655438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3" name="Google Shape;53;p2"/>
              <p:cNvCxnSpPr/>
              <p:nvPr/>
            </p:nvCxnSpPr>
            <p:spPr>
              <a:xfrm>
                <a:off x="670687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4" name="Google Shape;54;p2"/>
              <p:cNvCxnSpPr/>
              <p:nvPr/>
            </p:nvCxnSpPr>
            <p:spPr>
              <a:xfrm>
                <a:off x="685936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5" name="Google Shape;55;p2"/>
              <p:cNvCxnSpPr/>
              <p:nvPr/>
            </p:nvCxnSpPr>
            <p:spPr>
              <a:xfrm>
                <a:off x="701186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6" name="Google Shape;56;p2"/>
              <p:cNvCxnSpPr/>
              <p:nvPr/>
            </p:nvCxnSpPr>
            <p:spPr>
              <a:xfrm>
                <a:off x="716435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7" name="Google Shape;57;p2"/>
              <p:cNvCxnSpPr/>
              <p:nvPr/>
            </p:nvCxnSpPr>
            <p:spPr>
              <a:xfrm>
                <a:off x="731684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8" name="Google Shape;58;p2"/>
              <p:cNvCxnSpPr/>
              <p:nvPr/>
            </p:nvCxnSpPr>
            <p:spPr>
              <a:xfrm>
                <a:off x="746933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" name="Google Shape;59;p2"/>
              <p:cNvCxnSpPr/>
              <p:nvPr/>
            </p:nvCxnSpPr>
            <p:spPr>
              <a:xfrm>
                <a:off x="762182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" name="Google Shape;60;p2"/>
              <p:cNvCxnSpPr/>
              <p:nvPr/>
            </p:nvCxnSpPr>
            <p:spPr>
              <a:xfrm>
                <a:off x="777431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" name="Google Shape;61;p2"/>
              <p:cNvCxnSpPr/>
              <p:nvPr/>
            </p:nvCxnSpPr>
            <p:spPr>
              <a:xfrm>
                <a:off x="792680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" name="Google Shape;62;p2"/>
              <p:cNvCxnSpPr/>
              <p:nvPr/>
            </p:nvCxnSpPr>
            <p:spPr>
              <a:xfrm>
                <a:off x="807929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" name="Google Shape;63;p2"/>
              <p:cNvCxnSpPr/>
              <p:nvPr/>
            </p:nvCxnSpPr>
            <p:spPr>
              <a:xfrm>
                <a:off x="823178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" name="Google Shape;64;p2"/>
              <p:cNvCxnSpPr/>
              <p:nvPr/>
            </p:nvCxnSpPr>
            <p:spPr>
              <a:xfrm>
                <a:off x="838427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" name="Google Shape;65;p2"/>
              <p:cNvCxnSpPr/>
              <p:nvPr/>
            </p:nvCxnSpPr>
            <p:spPr>
              <a:xfrm>
                <a:off x="853677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" name="Google Shape;66;p2"/>
              <p:cNvCxnSpPr/>
              <p:nvPr/>
            </p:nvCxnSpPr>
            <p:spPr>
              <a:xfrm>
                <a:off x="868926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" name="Google Shape;67;p2"/>
              <p:cNvCxnSpPr/>
              <p:nvPr/>
            </p:nvCxnSpPr>
            <p:spPr>
              <a:xfrm>
                <a:off x="884175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8" name="Google Shape;68;p2"/>
              <p:cNvCxnSpPr/>
              <p:nvPr/>
            </p:nvCxnSpPr>
            <p:spPr>
              <a:xfrm>
                <a:off x="899424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9" name="Google Shape;69;p2"/>
              <p:cNvCxnSpPr/>
              <p:nvPr/>
            </p:nvCxnSpPr>
            <p:spPr>
              <a:xfrm>
                <a:off x="472449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70" name="Google Shape;70;p2"/>
            <p:cNvGrpSpPr/>
            <p:nvPr/>
          </p:nvGrpSpPr>
          <p:grpSpPr>
            <a:xfrm>
              <a:off x="-6450" y="144150"/>
              <a:ext cx="9156900" cy="4855200"/>
              <a:chOff x="-10900" y="143982"/>
              <a:chExt cx="9156900" cy="4855200"/>
            </a:xfrm>
          </p:grpSpPr>
          <p:cxnSp>
            <p:nvCxnSpPr>
              <p:cNvPr id="71" name="Google Shape;71;p2"/>
              <p:cNvCxnSpPr/>
              <p:nvPr/>
            </p:nvCxnSpPr>
            <p:spPr>
              <a:xfrm>
                <a:off x="-10900" y="1439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2" name="Google Shape;72;p2"/>
              <p:cNvCxnSpPr/>
              <p:nvPr/>
            </p:nvCxnSpPr>
            <p:spPr>
              <a:xfrm>
                <a:off x="-10900" y="2957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3" name="Google Shape;73;p2"/>
              <p:cNvCxnSpPr/>
              <p:nvPr/>
            </p:nvCxnSpPr>
            <p:spPr>
              <a:xfrm>
                <a:off x="-10900" y="4474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" name="Google Shape;74;p2"/>
              <p:cNvCxnSpPr/>
              <p:nvPr/>
            </p:nvCxnSpPr>
            <p:spPr>
              <a:xfrm>
                <a:off x="-10900" y="5991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" name="Google Shape;75;p2"/>
              <p:cNvCxnSpPr/>
              <p:nvPr/>
            </p:nvCxnSpPr>
            <p:spPr>
              <a:xfrm>
                <a:off x="-10900" y="7508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" name="Google Shape;76;p2"/>
              <p:cNvCxnSpPr/>
              <p:nvPr/>
            </p:nvCxnSpPr>
            <p:spPr>
              <a:xfrm>
                <a:off x="-10900" y="9026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7" name="Google Shape;77;p2"/>
              <p:cNvCxnSpPr/>
              <p:nvPr/>
            </p:nvCxnSpPr>
            <p:spPr>
              <a:xfrm>
                <a:off x="-10900" y="10543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8" name="Google Shape;78;p2"/>
              <p:cNvCxnSpPr/>
              <p:nvPr/>
            </p:nvCxnSpPr>
            <p:spPr>
              <a:xfrm>
                <a:off x="-10900" y="12060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" name="Google Shape;79;p2"/>
              <p:cNvCxnSpPr/>
              <p:nvPr/>
            </p:nvCxnSpPr>
            <p:spPr>
              <a:xfrm>
                <a:off x="-10900" y="13577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" name="Google Shape;80;p2"/>
              <p:cNvCxnSpPr/>
              <p:nvPr/>
            </p:nvCxnSpPr>
            <p:spPr>
              <a:xfrm>
                <a:off x="-10900" y="15095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1" name="Google Shape;81;p2"/>
              <p:cNvCxnSpPr/>
              <p:nvPr/>
            </p:nvCxnSpPr>
            <p:spPr>
              <a:xfrm>
                <a:off x="-10900" y="16612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2" name="Google Shape;82;p2"/>
              <p:cNvCxnSpPr/>
              <p:nvPr/>
            </p:nvCxnSpPr>
            <p:spPr>
              <a:xfrm>
                <a:off x="-10900" y="18129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" name="Google Shape;83;p2"/>
              <p:cNvCxnSpPr/>
              <p:nvPr/>
            </p:nvCxnSpPr>
            <p:spPr>
              <a:xfrm>
                <a:off x="-10900" y="19646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" name="Google Shape;84;p2"/>
              <p:cNvCxnSpPr/>
              <p:nvPr/>
            </p:nvCxnSpPr>
            <p:spPr>
              <a:xfrm>
                <a:off x="-10900" y="21164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" name="Google Shape;85;p2"/>
              <p:cNvCxnSpPr/>
              <p:nvPr/>
            </p:nvCxnSpPr>
            <p:spPr>
              <a:xfrm>
                <a:off x="-10900" y="22681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" name="Google Shape;86;p2"/>
              <p:cNvCxnSpPr/>
              <p:nvPr/>
            </p:nvCxnSpPr>
            <p:spPr>
              <a:xfrm>
                <a:off x="-10900" y="24198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" name="Google Shape;87;p2"/>
              <p:cNvCxnSpPr/>
              <p:nvPr/>
            </p:nvCxnSpPr>
            <p:spPr>
              <a:xfrm>
                <a:off x="-10900" y="25715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" name="Google Shape;88;p2"/>
              <p:cNvCxnSpPr/>
              <p:nvPr/>
            </p:nvCxnSpPr>
            <p:spPr>
              <a:xfrm>
                <a:off x="-10900" y="27233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" name="Google Shape;89;p2"/>
              <p:cNvCxnSpPr/>
              <p:nvPr/>
            </p:nvCxnSpPr>
            <p:spPr>
              <a:xfrm>
                <a:off x="-10900" y="28750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" name="Google Shape;90;p2"/>
              <p:cNvCxnSpPr/>
              <p:nvPr/>
            </p:nvCxnSpPr>
            <p:spPr>
              <a:xfrm>
                <a:off x="-10900" y="30267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" name="Google Shape;91;p2"/>
              <p:cNvCxnSpPr/>
              <p:nvPr/>
            </p:nvCxnSpPr>
            <p:spPr>
              <a:xfrm>
                <a:off x="-10900" y="31784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2" name="Google Shape;92;p2"/>
              <p:cNvCxnSpPr/>
              <p:nvPr/>
            </p:nvCxnSpPr>
            <p:spPr>
              <a:xfrm>
                <a:off x="-10900" y="33302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3" name="Google Shape;93;p2"/>
              <p:cNvCxnSpPr/>
              <p:nvPr/>
            </p:nvCxnSpPr>
            <p:spPr>
              <a:xfrm>
                <a:off x="-10900" y="34819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4" name="Google Shape;94;p2"/>
              <p:cNvCxnSpPr/>
              <p:nvPr/>
            </p:nvCxnSpPr>
            <p:spPr>
              <a:xfrm>
                <a:off x="-10900" y="36336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5" name="Google Shape;95;p2"/>
              <p:cNvCxnSpPr/>
              <p:nvPr/>
            </p:nvCxnSpPr>
            <p:spPr>
              <a:xfrm>
                <a:off x="-10900" y="37853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6" name="Google Shape;96;p2"/>
              <p:cNvCxnSpPr/>
              <p:nvPr/>
            </p:nvCxnSpPr>
            <p:spPr>
              <a:xfrm>
                <a:off x="-10900" y="39371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" name="Google Shape;97;p2"/>
              <p:cNvCxnSpPr/>
              <p:nvPr/>
            </p:nvCxnSpPr>
            <p:spPr>
              <a:xfrm>
                <a:off x="-10900" y="40888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8" name="Google Shape;98;p2"/>
              <p:cNvCxnSpPr/>
              <p:nvPr/>
            </p:nvCxnSpPr>
            <p:spPr>
              <a:xfrm>
                <a:off x="-10900" y="42405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9" name="Google Shape;99;p2"/>
              <p:cNvCxnSpPr/>
              <p:nvPr/>
            </p:nvCxnSpPr>
            <p:spPr>
              <a:xfrm>
                <a:off x="-10900" y="43922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" name="Google Shape;100;p2"/>
              <p:cNvCxnSpPr/>
              <p:nvPr/>
            </p:nvCxnSpPr>
            <p:spPr>
              <a:xfrm>
                <a:off x="-10900" y="45440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" name="Google Shape;101;p2"/>
              <p:cNvCxnSpPr/>
              <p:nvPr/>
            </p:nvCxnSpPr>
            <p:spPr>
              <a:xfrm>
                <a:off x="-10900" y="46957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" name="Google Shape;102;p2"/>
              <p:cNvCxnSpPr/>
              <p:nvPr/>
            </p:nvCxnSpPr>
            <p:spPr>
              <a:xfrm>
                <a:off x="-10900" y="48474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" name="Google Shape;103;p2"/>
              <p:cNvCxnSpPr/>
              <p:nvPr/>
            </p:nvCxnSpPr>
            <p:spPr>
              <a:xfrm>
                <a:off x="-10900" y="49991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04" name="Google Shape;104;p2"/>
          <p:cNvSpPr txBox="1">
            <a:spLocks noGrp="1"/>
          </p:cNvSpPr>
          <p:nvPr>
            <p:ph type="ctrTitle"/>
          </p:nvPr>
        </p:nvSpPr>
        <p:spPr>
          <a:xfrm>
            <a:off x="456750" y="1210125"/>
            <a:ext cx="8230500" cy="2279400"/>
          </a:xfrm>
          <a:prstGeom prst="rect">
            <a:avLst/>
          </a:prstGeom>
          <a:solidFill>
            <a:srgbClr val="E2E6F5"/>
          </a:solidFill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500">
                <a:solidFill>
                  <a:srgbClr val="191919"/>
                </a:solidFill>
              </a:defRPr>
            </a:lvl1pPr>
            <a:lvl2pPr lvl="1" algn="ctr">
              <a:spcBef>
                <a:spcPts val="20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"/>
          <p:cNvSpPr txBox="1">
            <a:spLocks noGrp="1"/>
          </p:cNvSpPr>
          <p:nvPr>
            <p:ph type="subTitle" idx="1"/>
          </p:nvPr>
        </p:nvSpPr>
        <p:spPr>
          <a:xfrm>
            <a:off x="1754000" y="3650528"/>
            <a:ext cx="5636100" cy="45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Comfortaa"/>
                <a:ea typeface="Comfortaa"/>
                <a:cs typeface="Comfortaa"/>
                <a:sym typeface="Comforta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06" name="Google Shape;106;p2"/>
          <p:cNvGrpSpPr/>
          <p:nvPr/>
        </p:nvGrpSpPr>
        <p:grpSpPr>
          <a:xfrm>
            <a:off x="106400" y="166300"/>
            <a:ext cx="8961775" cy="4760275"/>
            <a:chOff x="106400" y="166300"/>
            <a:chExt cx="8961775" cy="4760275"/>
          </a:xfrm>
        </p:grpSpPr>
        <p:sp>
          <p:nvSpPr>
            <p:cNvPr id="107" name="Google Shape;107;p2"/>
            <p:cNvSpPr/>
            <p:nvPr/>
          </p:nvSpPr>
          <p:spPr>
            <a:xfrm>
              <a:off x="660200" y="166300"/>
              <a:ext cx="278798" cy="318189"/>
            </a:xfrm>
            <a:custGeom>
              <a:avLst/>
              <a:gdLst/>
              <a:ahLst/>
              <a:cxnLst/>
              <a:rect l="l" t="t" r="r" b="b"/>
              <a:pathLst>
                <a:path w="14453" h="16495" extrusionOk="0">
                  <a:moveTo>
                    <a:pt x="9284" y="2491"/>
                  </a:moveTo>
                  <a:lnTo>
                    <a:pt x="9284" y="2491"/>
                  </a:lnTo>
                  <a:cubicBezTo>
                    <a:pt x="9258" y="3903"/>
                    <a:pt x="9230" y="5314"/>
                    <a:pt x="9205" y="6727"/>
                  </a:cubicBezTo>
                  <a:cubicBezTo>
                    <a:pt x="9195" y="7296"/>
                    <a:pt x="10131" y="7790"/>
                    <a:pt x="10491" y="8094"/>
                  </a:cubicBezTo>
                  <a:cubicBezTo>
                    <a:pt x="11133" y="8637"/>
                    <a:pt x="11776" y="9177"/>
                    <a:pt x="12418" y="9718"/>
                  </a:cubicBezTo>
                  <a:cubicBezTo>
                    <a:pt x="11108" y="9855"/>
                    <a:pt x="9797" y="9992"/>
                    <a:pt x="8485" y="10129"/>
                  </a:cubicBezTo>
                  <a:cubicBezTo>
                    <a:pt x="8271" y="10152"/>
                    <a:pt x="8018" y="10269"/>
                    <a:pt x="7980" y="10514"/>
                  </a:cubicBezTo>
                  <a:cubicBezTo>
                    <a:pt x="7801" y="11682"/>
                    <a:pt x="7622" y="12848"/>
                    <a:pt x="7444" y="14016"/>
                  </a:cubicBezTo>
                  <a:cubicBezTo>
                    <a:pt x="7054" y="13043"/>
                    <a:pt x="6663" y="12070"/>
                    <a:pt x="6273" y="11098"/>
                  </a:cubicBezTo>
                  <a:cubicBezTo>
                    <a:pt x="6185" y="10880"/>
                    <a:pt x="6001" y="10710"/>
                    <a:pt x="5770" y="10710"/>
                  </a:cubicBezTo>
                  <a:cubicBezTo>
                    <a:pt x="5724" y="10710"/>
                    <a:pt x="5677" y="10717"/>
                    <a:pt x="5628" y="10731"/>
                  </a:cubicBezTo>
                  <a:cubicBezTo>
                    <a:pt x="4432" y="11086"/>
                    <a:pt x="3237" y="11438"/>
                    <a:pt x="2042" y="11791"/>
                  </a:cubicBezTo>
                  <a:cubicBezTo>
                    <a:pt x="2812" y="10796"/>
                    <a:pt x="3581" y="9804"/>
                    <a:pt x="4350" y="8811"/>
                  </a:cubicBezTo>
                  <a:cubicBezTo>
                    <a:pt x="4487" y="8633"/>
                    <a:pt x="4578" y="8384"/>
                    <a:pt x="4431" y="8176"/>
                  </a:cubicBezTo>
                  <a:cubicBezTo>
                    <a:pt x="3690" y="7115"/>
                    <a:pt x="2949" y="6054"/>
                    <a:pt x="2209" y="4993"/>
                  </a:cubicBezTo>
                  <a:lnTo>
                    <a:pt x="2209" y="4993"/>
                  </a:lnTo>
                  <a:cubicBezTo>
                    <a:pt x="3620" y="5508"/>
                    <a:pt x="5032" y="6023"/>
                    <a:pt x="6443" y="6536"/>
                  </a:cubicBezTo>
                  <a:cubicBezTo>
                    <a:pt x="6488" y="6553"/>
                    <a:pt x="6534" y="6560"/>
                    <a:pt x="6580" y="6560"/>
                  </a:cubicBezTo>
                  <a:cubicBezTo>
                    <a:pt x="6762" y="6560"/>
                    <a:pt x="6945" y="6447"/>
                    <a:pt x="7034" y="6294"/>
                  </a:cubicBezTo>
                  <a:cubicBezTo>
                    <a:pt x="7784" y="5027"/>
                    <a:pt x="8534" y="3758"/>
                    <a:pt x="9284" y="2491"/>
                  </a:cubicBezTo>
                  <a:close/>
                  <a:moveTo>
                    <a:pt x="9823" y="0"/>
                  </a:moveTo>
                  <a:cubicBezTo>
                    <a:pt x="9710" y="0"/>
                    <a:pt x="9598" y="40"/>
                    <a:pt x="9503" y="127"/>
                  </a:cubicBezTo>
                  <a:lnTo>
                    <a:pt x="9470" y="162"/>
                  </a:lnTo>
                  <a:lnTo>
                    <a:pt x="9394" y="246"/>
                  </a:lnTo>
                  <a:cubicBezTo>
                    <a:pt x="8385" y="1952"/>
                    <a:pt x="7376" y="3660"/>
                    <a:pt x="6366" y="5365"/>
                  </a:cubicBezTo>
                  <a:cubicBezTo>
                    <a:pt x="6268" y="5342"/>
                    <a:pt x="6102" y="5299"/>
                    <a:pt x="5821" y="5197"/>
                  </a:cubicBezTo>
                  <a:cubicBezTo>
                    <a:pt x="5163" y="4957"/>
                    <a:pt x="4503" y="4716"/>
                    <a:pt x="3844" y="4475"/>
                  </a:cubicBezTo>
                  <a:cubicBezTo>
                    <a:pt x="2886" y="4125"/>
                    <a:pt x="1927" y="3776"/>
                    <a:pt x="970" y="3427"/>
                  </a:cubicBezTo>
                  <a:cubicBezTo>
                    <a:pt x="920" y="3409"/>
                    <a:pt x="870" y="3400"/>
                    <a:pt x="822" y="3400"/>
                  </a:cubicBezTo>
                  <a:cubicBezTo>
                    <a:pt x="456" y="3400"/>
                    <a:pt x="150" y="3874"/>
                    <a:pt x="375" y="4199"/>
                  </a:cubicBezTo>
                  <a:cubicBezTo>
                    <a:pt x="1360" y="5606"/>
                    <a:pt x="2342" y="7015"/>
                    <a:pt x="3327" y="8424"/>
                  </a:cubicBezTo>
                  <a:cubicBezTo>
                    <a:pt x="3288" y="8478"/>
                    <a:pt x="3245" y="8537"/>
                    <a:pt x="3184" y="8616"/>
                  </a:cubicBezTo>
                  <a:cubicBezTo>
                    <a:pt x="2769" y="9154"/>
                    <a:pt x="2353" y="9690"/>
                    <a:pt x="1935" y="10228"/>
                  </a:cubicBezTo>
                  <a:cubicBezTo>
                    <a:pt x="1378" y="10946"/>
                    <a:pt x="822" y="11666"/>
                    <a:pt x="265" y="12384"/>
                  </a:cubicBezTo>
                  <a:cubicBezTo>
                    <a:pt x="0" y="12726"/>
                    <a:pt x="173" y="13287"/>
                    <a:pt x="608" y="13287"/>
                  </a:cubicBezTo>
                  <a:cubicBezTo>
                    <a:pt x="660" y="13287"/>
                    <a:pt x="716" y="13279"/>
                    <a:pt x="776" y="13261"/>
                  </a:cubicBezTo>
                  <a:cubicBezTo>
                    <a:pt x="2336" y="12800"/>
                    <a:pt x="3899" y="12338"/>
                    <a:pt x="5460" y="11877"/>
                  </a:cubicBezTo>
                  <a:cubicBezTo>
                    <a:pt x="6028" y="13290"/>
                    <a:pt x="6596" y="14705"/>
                    <a:pt x="7165" y="16119"/>
                  </a:cubicBezTo>
                  <a:cubicBezTo>
                    <a:pt x="7255" y="16344"/>
                    <a:pt x="7516" y="16494"/>
                    <a:pt x="7751" y="16494"/>
                  </a:cubicBezTo>
                  <a:cubicBezTo>
                    <a:pt x="7953" y="16494"/>
                    <a:pt x="8135" y="16385"/>
                    <a:pt x="8175" y="16119"/>
                  </a:cubicBezTo>
                  <a:cubicBezTo>
                    <a:pt x="8431" y="14459"/>
                    <a:pt x="8684" y="12800"/>
                    <a:pt x="8940" y="11138"/>
                  </a:cubicBezTo>
                  <a:cubicBezTo>
                    <a:pt x="9012" y="11128"/>
                    <a:pt x="9102" y="11116"/>
                    <a:pt x="9215" y="11104"/>
                  </a:cubicBezTo>
                  <a:cubicBezTo>
                    <a:pt x="9763" y="11047"/>
                    <a:pt x="10312" y="10989"/>
                    <a:pt x="10859" y="10932"/>
                  </a:cubicBezTo>
                  <a:cubicBezTo>
                    <a:pt x="11804" y="10833"/>
                    <a:pt x="12747" y="10733"/>
                    <a:pt x="13692" y="10635"/>
                  </a:cubicBezTo>
                  <a:cubicBezTo>
                    <a:pt x="14097" y="10592"/>
                    <a:pt x="14453" y="10067"/>
                    <a:pt x="14064" y="9739"/>
                  </a:cubicBezTo>
                  <a:cubicBezTo>
                    <a:pt x="13346" y="9133"/>
                    <a:pt x="12625" y="8528"/>
                    <a:pt x="11909" y="7921"/>
                  </a:cubicBezTo>
                  <a:cubicBezTo>
                    <a:pt x="11490" y="7568"/>
                    <a:pt x="11075" y="7217"/>
                    <a:pt x="10656" y="6864"/>
                  </a:cubicBezTo>
                  <a:cubicBezTo>
                    <a:pt x="10524" y="6752"/>
                    <a:pt x="10391" y="6641"/>
                    <a:pt x="10259" y="6528"/>
                  </a:cubicBezTo>
                  <a:cubicBezTo>
                    <a:pt x="10296" y="4543"/>
                    <a:pt x="10334" y="2559"/>
                    <a:pt x="10370" y="574"/>
                  </a:cubicBezTo>
                  <a:lnTo>
                    <a:pt x="10372" y="528"/>
                  </a:lnTo>
                  <a:lnTo>
                    <a:pt x="10372" y="511"/>
                  </a:lnTo>
                  <a:lnTo>
                    <a:pt x="10366" y="481"/>
                  </a:lnTo>
                  <a:lnTo>
                    <a:pt x="10341" y="344"/>
                  </a:lnTo>
                  <a:cubicBezTo>
                    <a:pt x="10284" y="162"/>
                    <a:pt x="10141" y="58"/>
                    <a:pt x="9975" y="24"/>
                  </a:cubicBezTo>
                  <a:cubicBezTo>
                    <a:pt x="9925" y="8"/>
                    <a:pt x="9874" y="0"/>
                    <a:pt x="9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265600" y="7587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307450" y="4605499"/>
              <a:ext cx="284194" cy="300876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13238" y="1532250"/>
              <a:ext cx="264742" cy="278622"/>
            </a:xfrm>
            <a:custGeom>
              <a:avLst/>
              <a:gdLst/>
              <a:ahLst/>
              <a:cxnLst/>
              <a:rect l="l" t="t" r="r" b="b"/>
              <a:pathLst>
                <a:path w="19779" h="20816" extrusionOk="0">
                  <a:moveTo>
                    <a:pt x="9874" y="2855"/>
                  </a:moveTo>
                  <a:lnTo>
                    <a:pt x="11440" y="9379"/>
                  </a:lnTo>
                  <a:cubicBezTo>
                    <a:pt x="11608" y="10076"/>
                    <a:pt x="13736" y="10382"/>
                    <a:pt x="14261" y="10555"/>
                  </a:cubicBezTo>
                  <a:cubicBezTo>
                    <a:pt x="15304" y="10899"/>
                    <a:pt x="16348" y="11243"/>
                    <a:pt x="17392" y="11589"/>
                  </a:cubicBezTo>
                  <a:cubicBezTo>
                    <a:pt x="15450" y="12028"/>
                    <a:pt x="13509" y="12468"/>
                    <a:pt x="11566" y="12908"/>
                  </a:cubicBezTo>
                  <a:cubicBezTo>
                    <a:pt x="11405" y="12945"/>
                    <a:pt x="11281" y="13086"/>
                    <a:pt x="11234" y="13241"/>
                  </a:cubicBezTo>
                  <a:cubicBezTo>
                    <a:pt x="10700" y="14998"/>
                    <a:pt x="10167" y="16758"/>
                    <a:pt x="9635" y="18517"/>
                  </a:cubicBezTo>
                  <a:cubicBezTo>
                    <a:pt x="9472" y="17820"/>
                    <a:pt x="9307" y="17124"/>
                    <a:pt x="9143" y="16426"/>
                  </a:cubicBezTo>
                  <a:cubicBezTo>
                    <a:pt x="8942" y="15572"/>
                    <a:pt x="8877" y="13474"/>
                    <a:pt x="8223" y="12820"/>
                  </a:cubicBezTo>
                  <a:cubicBezTo>
                    <a:pt x="7528" y="12124"/>
                    <a:pt x="5665" y="11876"/>
                    <a:pt x="4769" y="11563"/>
                  </a:cubicBezTo>
                  <a:cubicBezTo>
                    <a:pt x="3978" y="11286"/>
                    <a:pt x="3184" y="11010"/>
                    <a:pt x="2392" y="10732"/>
                  </a:cubicBezTo>
                  <a:cubicBezTo>
                    <a:pt x="4431" y="10307"/>
                    <a:pt x="6468" y="9881"/>
                    <a:pt x="8506" y="9453"/>
                  </a:cubicBezTo>
                  <a:cubicBezTo>
                    <a:pt x="8653" y="9424"/>
                    <a:pt x="8813" y="9273"/>
                    <a:pt x="8839" y="9121"/>
                  </a:cubicBezTo>
                  <a:cubicBezTo>
                    <a:pt x="9185" y="7032"/>
                    <a:pt x="9530" y="4943"/>
                    <a:pt x="9874" y="2855"/>
                  </a:cubicBezTo>
                  <a:close/>
                  <a:moveTo>
                    <a:pt x="9717" y="0"/>
                  </a:moveTo>
                  <a:cubicBezTo>
                    <a:pt x="9535" y="0"/>
                    <a:pt x="9368" y="100"/>
                    <a:pt x="9330" y="338"/>
                  </a:cubicBezTo>
                  <a:cubicBezTo>
                    <a:pt x="8874" y="3091"/>
                    <a:pt x="8419" y="5844"/>
                    <a:pt x="7965" y="8598"/>
                  </a:cubicBezTo>
                  <a:cubicBezTo>
                    <a:pt x="7773" y="8638"/>
                    <a:pt x="7584" y="8677"/>
                    <a:pt x="7393" y="8717"/>
                  </a:cubicBezTo>
                  <a:cubicBezTo>
                    <a:pt x="6454" y="8913"/>
                    <a:pt x="5514" y="9109"/>
                    <a:pt x="4575" y="9307"/>
                  </a:cubicBezTo>
                  <a:cubicBezTo>
                    <a:pt x="3214" y="9590"/>
                    <a:pt x="1857" y="9874"/>
                    <a:pt x="495" y="10159"/>
                  </a:cubicBezTo>
                  <a:cubicBezTo>
                    <a:pt x="1" y="10262"/>
                    <a:pt x="85" y="10933"/>
                    <a:pt x="495" y="11076"/>
                  </a:cubicBezTo>
                  <a:cubicBezTo>
                    <a:pt x="2847" y="11899"/>
                    <a:pt x="5197" y="12720"/>
                    <a:pt x="7548" y="13541"/>
                  </a:cubicBezTo>
                  <a:cubicBezTo>
                    <a:pt x="7505" y="13526"/>
                    <a:pt x="7475" y="13518"/>
                    <a:pt x="7457" y="13518"/>
                  </a:cubicBezTo>
                  <a:cubicBezTo>
                    <a:pt x="7373" y="13518"/>
                    <a:pt x="7523" y="13689"/>
                    <a:pt x="7640" y="14189"/>
                  </a:cubicBezTo>
                  <a:cubicBezTo>
                    <a:pt x="7835" y="15020"/>
                    <a:pt x="8030" y="15848"/>
                    <a:pt x="8225" y="16678"/>
                  </a:cubicBezTo>
                  <a:cubicBezTo>
                    <a:pt x="8523" y="17944"/>
                    <a:pt x="8820" y="19209"/>
                    <a:pt x="9119" y="20474"/>
                  </a:cubicBezTo>
                  <a:cubicBezTo>
                    <a:pt x="9173" y="20706"/>
                    <a:pt x="9363" y="20816"/>
                    <a:pt x="9557" y="20816"/>
                  </a:cubicBezTo>
                  <a:cubicBezTo>
                    <a:pt x="9761" y="20816"/>
                    <a:pt x="9969" y="20697"/>
                    <a:pt x="10036" y="20474"/>
                  </a:cubicBezTo>
                  <a:cubicBezTo>
                    <a:pt x="10388" y="19311"/>
                    <a:pt x="10742" y="18147"/>
                    <a:pt x="11094" y="16984"/>
                  </a:cubicBezTo>
                  <a:cubicBezTo>
                    <a:pt x="11321" y="16236"/>
                    <a:pt x="11547" y="15487"/>
                    <a:pt x="11775" y="14739"/>
                  </a:cubicBezTo>
                  <a:cubicBezTo>
                    <a:pt x="11855" y="14472"/>
                    <a:pt x="11937" y="14205"/>
                    <a:pt x="12017" y="13938"/>
                  </a:cubicBezTo>
                  <a:cubicBezTo>
                    <a:pt x="12039" y="13868"/>
                    <a:pt x="12057" y="13814"/>
                    <a:pt x="12073" y="13768"/>
                  </a:cubicBezTo>
                  <a:cubicBezTo>
                    <a:pt x="14481" y="13224"/>
                    <a:pt x="16886" y="12679"/>
                    <a:pt x="19294" y="12134"/>
                  </a:cubicBezTo>
                  <a:cubicBezTo>
                    <a:pt x="19779" y="12023"/>
                    <a:pt x="19717" y="11355"/>
                    <a:pt x="19294" y="11216"/>
                  </a:cubicBezTo>
                  <a:cubicBezTo>
                    <a:pt x="17953" y="10772"/>
                    <a:pt x="16614" y="10331"/>
                    <a:pt x="15273" y="9889"/>
                  </a:cubicBezTo>
                  <a:cubicBezTo>
                    <a:pt x="14477" y="9628"/>
                    <a:pt x="13684" y="9365"/>
                    <a:pt x="12888" y="9102"/>
                  </a:cubicBezTo>
                  <a:cubicBezTo>
                    <a:pt x="12693" y="9038"/>
                    <a:pt x="12499" y="8974"/>
                    <a:pt x="12304" y="8911"/>
                  </a:cubicBezTo>
                  <a:cubicBezTo>
                    <a:pt x="11619" y="6052"/>
                    <a:pt x="10932" y="3195"/>
                    <a:pt x="10247" y="338"/>
                  </a:cubicBezTo>
                  <a:cubicBezTo>
                    <a:pt x="10190" y="100"/>
                    <a:pt x="10011" y="4"/>
                    <a:pt x="9824" y="4"/>
                  </a:cubicBezTo>
                  <a:cubicBezTo>
                    <a:pt x="9813" y="4"/>
                    <a:pt x="9803" y="5"/>
                    <a:pt x="9792" y="5"/>
                  </a:cubicBezTo>
                  <a:cubicBezTo>
                    <a:pt x="9767" y="2"/>
                    <a:pt x="9742" y="0"/>
                    <a:pt x="9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8833825" y="2247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06400" y="3135750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3017274" y="289576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6727825" y="836225"/>
              <a:ext cx="94899" cy="119945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8118800" y="45028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8908975" y="472532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6105050" y="179598"/>
              <a:ext cx="275439" cy="291614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7353250" y="4583148"/>
              <a:ext cx="228372" cy="241767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2249125" y="4524063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3961007" y="645023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8516825" y="3807825"/>
              <a:ext cx="348061" cy="366310"/>
            </a:xfrm>
            <a:custGeom>
              <a:avLst/>
              <a:gdLst/>
              <a:ahLst/>
              <a:cxnLst/>
              <a:rect l="l" t="t" r="r" b="b"/>
              <a:pathLst>
                <a:path w="19779" h="20816" extrusionOk="0">
                  <a:moveTo>
                    <a:pt x="9874" y="2855"/>
                  </a:moveTo>
                  <a:lnTo>
                    <a:pt x="11440" y="9379"/>
                  </a:lnTo>
                  <a:cubicBezTo>
                    <a:pt x="11608" y="10076"/>
                    <a:pt x="13736" y="10382"/>
                    <a:pt x="14261" y="10555"/>
                  </a:cubicBezTo>
                  <a:cubicBezTo>
                    <a:pt x="15304" y="10899"/>
                    <a:pt x="16348" y="11243"/>
                    <a:pt x="17392" y="11589"/>
                  </a:cubicBezTo>
                  <a:cubicBezTo>
                    <a:pt x="15450" y="12028"/>
                    <a:pt x="13509" y="12468"/>
                    <a:pt x="11566" y="12908"/>
                  </a:cubicBezTo>
                  <a:cubicBezTo>
                    <a:pt x="11405" y="12945"/>
                    <a:pt x="11281" y="13086"/>
                    <a:pt x="11234" y="13241"/>
                  </a:cubicBezTo>
                  <a:cubicBezTo>
                    <a:pt x="10700" y="14998"/>
                    <a:pt x="10167" y="16758"/>
                    <a:pt x="9635" y="18517"/>
                  </a:cubicBezTo>
                  <a:cubicBezTo>
                    <a:pt x="9472" y="17820"/>
                    <a:pt x="9307" y="17124"/>
                    <a:pt x="9143" y="16426"/>
                  </a:cubicBezTo>
                  <a:cubicBezTo>
                    <a:pt x="8942" y="15572"/>
                    <a:pt x="8877" y="13474"/>
                    <a:pt x="8223" y="12820"/>
                  </a:cubicBezTo>
                  <a:cubicBezTo>
                    <a:pt x="7528" y="12124"/>
                    <a:pt x="5665" y="11876"/>
                    <a:pt x="4769" y="11563"/>
                  </a:cubicBezTo>
                  <a:cubicBezTo>
                    <a:pt x="3978" y="11286"/>
                    <a:pt x="3184" y="11010"/>
                    <a:pt x="2392" y="10732"/>
                  </a:cubicBezTo>
                  <a:cubicBezTo>
                    <a:pt x="4431" y="10307"/>
                    <a:pt x="6468" y="9881"/>
                    <a:pt x="8506" y="9453"/>
                  </a:cubicBezTo>
                  <a:cubicBezTo>
                    <a:pt x="8653" y="9424"/>
                    <a:pt x="8813" y="9273"/>
                    <a:pt x="8839" y="9121"/>
                  </a:cubicBezTo>
                  <a:cubicBezTo>
                    <a:pt x="9185" y="7032"/>
                    <a:pt x="9530" y="4943"/>
                    <a:pt x="9874" y="2855"/>
                  </a:cubicBezTo>
                  <a:close/>
                  <a:moveTo>
                    <a:pt x="9717" y="0"/>
                  </a:moveTo>
                  <a:cubicBezTo>
                    <a:pt x="9535" y="0"/>
                    <a:pt x="9368" y="100"/>
                    <a:pt x="9330" y="338"/>
                  </a:cubicBezTo>
                  <a:cubicBezTo>
                    <a:pt x="8874" y="3091"/>
                    <a:pt x="8419" y="5844"/>
                    <a:pt x="7965" y="8598"/>
                  </a:cubicBezTo>
                  <a:cubicBezTo>
                    <a:pt x="7773" y="8638"/>
                    <a:pt x="7584" y="8677"/>
                    <a:pt x="7393" y="8717"/>
                  </a:cubicBezTo>
                  <a:cubicBezTo>
                    <a:pt x="6454" y="8913"/>
                    <a:pt x="5514" y="9109"/>
                    <a:pt x="4575" y="9307"/>
                  </a:cubicBezTo>
                  <a:cubicBezTo>
                    <a:pt x="3214" y="9590"/>
                    <a:pt x="1857" y="9874"/>
                    <a:pt x="495" y="10159"/>
                  </a:cubicBezTo>
                  <a:cubicBezTo>
                    <a:pt x="1" y="10262"/>
                    <a:pt x="85" y="10933"/>
                    <a:pt x="495" y="11076"/>
                  </a:cubicBezTo>
                  <a:cubicBezTo>
                    <a:pt x="2847" y="11899"/>
                    <a:pt x="5197" y="12720"/>
                    <a:pt x="7548" y="13541"/>
                  </a:cubicBezTo>
                  <a:cubicBezTo>
                    <a:pt x="7505" y="13526"/>
                    <a:pt x="7475" y="13518"/>
                    <a:pt x="7457" y="13518"/>
                  </a:cubicBezTo>
                  <a:cubicBezTo>
                    <a:pt x="7373" y="13518"/>
                    <a:pt x="7523" y="13689"/>
                    <a:pt x="7640" y="14189"/>
                  </a:cubicBezTo>
                  <a:cubicBezTo>
                    <a:pt x="7835" y="15020"/>
                    <a:pt x="8030" y="15848"/>
                    <a:pt x="8225" y="16678"/>
                  </a:cubicBezTo>
                  <a:cubicBezTo>
                    <a:pt x="8523" y="17944"/>
                    <a:pt x="8820" y="19209"/>
                    <a:pt x="9119" y="20474"/>
                  </a:cubicBezTo>
                  <a:cubicBezTo>
                    <a:pt x="9173" y="20706"/>
                    <a:pt x="9363" y="20816"/>
                    <a:pt x="9557" y="20816"/>
                  </a:cubicBezTo>
                  <a:cubicBezTo>
                    <a:pt x="9761" y="20816"/>
                    <a:pt x="9969" y="20697"/>
                    <a:pt x="10036" y="20474"/>
                  </a:cubicBezTo>
                  <a:cubicBezTo>
                    <a:pt x="10388" y="19311"/>
                    <a:pt x="10742" y="18147"/>
                    <a:pt x="11094" y="16984"/>
                  </a:cubicBezTo>
                  <a:cubicBezTo>
                    <a:pt x="11321" y="16236"/>
                    <a:pt x="11547" y="15487"/>
                    <a:pt x="11775" y="14739"/>
                  </a:cubicBezTo>
                  <a:cubicBezTo>
                    <a:pt x="11855" y="14472"/>
                    <a:pt x="11937" y="14205"/>
                    <a:pt x="12017" y="13938"/>
                  </a:cubicBezTo>
                  <a:cubicBezTo>
                    <a:pt x="12039" y="13868"/>
                    <a:pt x="12057" y="13814"/>
                    <a:pt x="12073" y="13768"/>
                  </a:cubicBezTo>
                  <a:cubicBezTo>
                    <a:pt x="14481" y="13224"/>
                    <a:pt x="16886" y="12679"/>
                    <a:pt x="19294" y="12134"/>
                  </a:cubicBezTo>
                  <a:cubicBezTo>
                    <a:pt x="19779" y="12023"/>
                    <a:pt x="19717" y="11355"/>
                    <a:pt x="19294" y="11216"/>
                  </a:cubicBezTo>
                  <a:cubicBezTo>
                    <a:pt x="17953" y="10772"/>
                    <a:pt x="16614" y="10331"/>
                    <a:pt x="15273" y="9889"/>
                  </a:cubicBezTo>
                  <a:cubicBezTo>
                    <a:pt x="14477" y="9628"/>
                    <a:pt x="13684" y="9365"/>
                    <a:pt x="12888" y="9102"/>
                  </a:cubicBezTo>
                  <a:cubicBezTo>
                    <a:pt x="12693" y="9038"/>
                    <a:pt x="12499" y="8974"/>
                    <a:pt x="12304" y="8911"/>
                  </a:cubicBezTo>
                  <a:cubicBezTo>
                    <a:pt x="11619" y="6052"/>
                    <a:pt x="10932" y="3195"/>
                    <a:pt x="10247" y="338"/>
                  </a:cubicBezTo>
                  <a:cubicBezTo>
                    <a:pt x="10190" y="100"/>
                    <a:pt x="10011" y="4"/>
                    <a:pt x="9824" y="4"/>
                  </a:cubicBezTo>
                  <a:cubicBezTo>
                    <a:pt x="9813" y="4"/>
                    <a:pt x="9803" y="5"/>
                    <a:pt x="9792" y="5"/>
                  </a:cubicBezTo>
                  <a:cubicBezTo>
                    <a:pt x="9767" y="2"/>
                    <a:pt x="9742" y="0"/>
                    <a:pt x="9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613582" y="4745523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oogle Shape;124;p3"/>
          <p:cNvGrpSpPr/>
          <p:nvPr/>
        </p:nvGrpSpPr>
        <p:grpSpPr>
          <a:xfrm>
            <a:off x="-6450" y="-5250"/>
            <a:ext cx="9156900" cy="5154000"/>
            <a:chOff x="-6450" y="-13000"/>
            <a:chExt cx="9156900" cy="5154000"/>
          </a:xfrm>
        </p:grpSpPr>
        <p:grpSp>
          <p:nvGrpSpPr>
            <p:cNvPr id="125" name="Google Shape;125;p3"/>
            <p:cNvGrpSpPr/>
            <p:nvPr/>
          </p:nvGrpSpPr>
          <p:grpSpPr>
            <a:xfrm>
              <a:off x="149766" y="-13000"/>
              <a:ext cx="8844477" cy="5154000"/>
              <a:chOff x="149766" y="-13000"/>
              <a:chExt cx="8844477" cy="5154000"/>
            </a:xfrm>
          </p:grpSpPr>
          <p:cxnSp>
            <p:nvCxnSpPr>
              <p:cNvPr id="126" name="Google Shape;126;p3"/>
              <p:cNvCxnSpPr/>
              <p:nvPr/>
            </p:nvCxnSpPr>
            <p:spPr>
              <a:xfrm>
                <a:off x="14976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" name="Google Shape;127;p3"/>
              <p:cNvCxnSpPr/>
              <p:nvPr/>
            </p:nvCxnSpPr>
            <p:spPr>
              <a:xfrm>
                <a:off x="30225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8" name="Google Shape;128;p3"/>
              <p:cNvCxnSpPr/>
              <p:nvPr/>
            </p:nvCxnSpPr>
            <p:spPr>
              <a:xfrm>
                <a:off x="45474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9" name="Google Shape;129;p3"/>
              <p:cNvCxnSpPr/>
              <p:nvPr/>
            </p:nvCxnSpPr>
            <p:spPr>
              <a:xfrm>
                <a:off x="60723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0" name="Google Shape;130;p3"/>
              <p:cNvCxnSpPr/>
              <p:nvPr/>
            </p:nvCxnSpPr>
            <p:spPr>
              <a:xfrm>
                <a:off x="75973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1" name="Google Shape;131;p3"/>
              <p:cNvCxnSpPr/>
              <p:nvPr/>
            </p:nvCxnSpPr>
            <p:spPr>
              <a:xfrm>
                <a:off x="91222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2" name="Google Shape;132;p3"/>
              <p:cNvCxnSpPr/>
              <p:nvPr/>
            </p:nvCxnSpPr>
            <p:spPr>
              <a:xfrm>
                <a:off x="106471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3" name="Google Shape;133;p3"/>
              <p:cNvCxnSpPr/>
              <p:nvPr/>
            </p:nvCxnSpPr>
            <p:spPr>
              <a:xfrm>
                <a:off x="121720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" name="Google Shape;134;p3"/>
              <p:cNvCxnSpPr/>
              <p:nvPr/>
            </p:nvCxnSpPr>
            <p:spPr>
              <a:xfrm>
                <a:off x="136969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" name="Google Shape;135;p3"/>
              <p:cNvCxnSpPr/>
              <p:nvPr/>
            </p:nvCxnSpPr>
            <p:spPr>
              <a:xfrm>
                <a:off x="152218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" name="Google Shape;136;p3"/>
              <p:cNvCxnSpPr/>
              <p:nvPr/>
            </p:nvCxnSpPr>
            <p:spPr>
              <a:xfrm>
                <a:off x="167467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" name="Google Shape;137;p3"/>
              <p:cNvCxnSpPr/>
              <p:nvPr/>
            </p:nvCxnSpPr>
            <p:spPr>
              <a:xfrm>
                <a:off x="182716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" name="Google Shape;138;p3"/>
              <p:cNvCxnSpPr/>
              <p:nvPr/>
            </p:nvCxnSpPr>
            <p:spPr>
              <a:xfrm>
                <a:off x="197965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" name="Google Shape;139;p3"/>
              <p:cNvCxnSpPr/>
              <p:nvPr/>
            </p:nvCxnSpPr>
            <p:spPr>
              <a:xfrm>
                <a:off x="213214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0" name="Google Shape;140;p3"/>
              <p:cNvCxnSpPr/>
              <p:nvPr/>
            </p:nvCxnSpPr>
            <p:spPr>
              <a:xfrm>
                <a:off x="228464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1" name="Google Shape;141;p3"/>
              <p:cNvCxnSpPr/>
              <p:nvPr/>
            </p:nvCxnSpPr>
            <p:spPr>
              <a:xfrm>
                <a:off x="243713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2" name="Google Shape;142;p3"/>
              <p:cNvCxnSpPr/>
              <p:nvPr/>
            </p:nvCxnSpPr>
            <p:spPr>
              <a:xfrm>
                <a:off x="258962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" name="Google Shape;143;p3"/>
              <p:cNvCxnSpPr/>
              <p:nvPr/>
            </p:nvCxnSpPr>
            <p:spPr>
              <a:xfrm>
                <a:off x="274211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4" name="Google Shape;144;p3"/>
              <p:cNvCxnSpPr/>
              <p:nvPr/>
            </p:nvCxnSpPr>
            <p:spPr>
              <a:xfrm>
                <a:off x="289460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" name="Google Shape;145;p3"/>
              <p:cNvCxnSpPr/>
              <p:nvPr/>
            </p:nvCxnSpPr>
            <p:spPr>
              <a:xfrm>
                <a:off x="304709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" name="Google Shape;146;p3"/>
              <p:cNvCxnSpPr/>
              <p:nvPr/>
            </p:nvCxnSpPr>
            <p:spPr>
              <a:xfrm>
                <a:off x="319958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" name="Google Shape;147;p3"/>
              <p:cNvCxnSpPr/>
              <p:nvPr/>
            </p:nvCxnSpPr>
            <p:spPr>
              <a:xfrm>
                <a:off x="335207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" name="Google Shape;148;p3"/>
              <p:cNvCxnSpPr/>
              <p:nvPr/>
            </p:nvCxnSpPr>
            <p:spPr>
              <a:xfrm>
                <a:off x="350456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" name="Google Shape;149;p3"/>
              <p:cNvCxnSpPr/>
              <p:nvPr/>
            </p:nvCxnSpPr>
            <p:spPr>
              <a:xfrm>
                <a:off x="365705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" name="Google Shape;150;p3"/>
              <p:cNvCxnSpPr/>
              <p:nvPr/>
            </p:nvCxnSpPr>
            <p:spPr>
              <a:xfrm>
                <a:off x="380955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" name="Google Shape;151;p3"/>
              <p:cNvCxnSpPr/>
              <p:nvPr/>
            </p:nvCxnSpPr>
            <p:spPr>
              <a:xfrm>
                <a:off x="396204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" name="Google Shape;152;p3"/>
              <p:cNvCxnSpPr/>
              <p:nvPr/>
            </p:nvCxnSpPr>
            <p:spPr>
              <a:xfrm>
                <a:off x="411453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" name="Google Shape;153;p3"/>
              <p:cNvCxnSpPr/>
              <p:nvPr/>
            </p:nvCxnSpPr>
            <p:spPr>
              <a:xfrm>
                <a:off x="426702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4" name="Google Shape;154;p3"/>
              <p:cNvCxnSpPr/>
              <p:nvPr/>
            </p:nvCxnSpPr>
            <p:spPr>
              <a:xfrm>
                <a:off x="441951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5" name="Google Shape;155;p3"/>
              <p:cNvCxnSpPr/>
              <p:nvPr/>
            </p:nvCxnSpPr>
            <p:spPr>
              <a:xfrm>
                <a:off x="457200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6" name="Google Shape;156;p3"/>
              <p:cNvCxnSpPr/>
              <p:nvPr/>
            </p:nvCxnSpPr>
            <p:spPr>
              <a:xfrm>
                <a:off x="487698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7" name="Google Shape;157;p3"/>
              <p:cNvCxnSpPr/>
              <p:nvPr/>
            </p:nvCxnSpPr>
            <p:spPr>
              <a:xfrm>
                <a:off x="502947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" name="Google Shape;158;p3"/>
              <p:cNvCxnSpPr/>
              <p:nvPr/>
            </p:nvCxnSpPr>
            <p:spPr>
              <a:xfrm>
                <a:off x="518196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" name="Google Shape;159;p3"/>
              <p:cNvCxnSpPr/>
              <p:nvPr/>
            </p:nvCxnSpPr>
            <p:spPr>
              <a:xfrm>
                <a:off x="533446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" name="Google Shape;160;p3"/>
              <p:cNvCxnSpPr/>
              <p:nvPr/>
            </p:nvCxnSpPr>
            <p:spPr>
              <a:xfrm>
                <a:off x="548695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" name="Google Shape;161;p3"/>
              <p:cNvCxnSpPr/>
              <p:nvPr/>
            </p:nvCxnSpPr>
            <p:spPr>
              <a:xfrm>
                <a:off x="563944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" name="Google Shape;162;p3"/>
              <p:cNvCxnSpPr/>
              <p:nvPr/>
            </p:nvCxnSpPr>
            <p:spPr>
              <a:xfrm>
                <a:off x="579193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" name="Google Shape;163;p3"/>
              <p:cNvCxnSpPr/>
              <p:nvPr/>
            </p:nvCxnSpPr>
            <p:spPr>
              <a:xfrm>
                <a:off x="594442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" name="Google Shape;164;p3"/>
              <p:cNvCxnSpPr/>
              <p:nvPr/>
            </p:nvCxnSpPr>
            <p:spPr>
              <a:xfrm>
                <a:off x="609691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" name="Google Shape;165;p3"/>
              <p:cNvCxnSpPr/>
              <p:nvPr/>
            </p:nvCxnSpPr>
            <p:spPr>
              <a:xfrm>
                <a:off x="624940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" name="Google Shape;166;p3"/>
              <p:cNvCxnSpPr/>
              <p:nvPr/>
            </p:nvCxnSpPr>
            <p:spPr>
              <a:xfrm>
                <a:off x="640189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7" name="Google Shape;167;p3"/>
              <p:cNvCxnSpPr/>
              <p:nvPr/>
            </p:nvCxnSpPr>
            <p:spPr>
              <a:xfrm>
                <a:off x="655438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8" name="Google Shape;168;p3"/>
              <p:cNvCxnSpPr/>
              <p:nvPr/>
            </p:nvCxnSpPr>
            <p:spPr>
              <a:xfrm>
                <a:off x="670687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9" name="Google Shape;169;p3"/>
              <p:cNvCxnSpPr/>
              <p:nvPr/>
            </p:nvCxnSpPr>
            <p:spPr>
              <a:xfrm>
                <a:off x="685936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0" name="Google Shape;170;p3"/>
              <p:cNvCxnSpPr/>
              <p:nvPr/>
            </p:nvCxnSpPr>
            <p:spPr>
              <a:xfrm>
                <a:off x="701186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1" name="Google Shape;171;p3"/>
              <p:cNvCxnSpPr/>
              <p:nvPr/>
            </p:nvCxnSpPr>
            <p:spPr>
              <a:xfrm>
                <a:off x="716435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2" name="Google Shape;172;p3"/>
              <p:cNvCxnSpPr/>
              <p:nvPr/>
            </p:nvCxnSpPr>
            <p:spPr>
              <a:xfrm>
                <a:off x="731684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3" name="Google Shape;173;p3"/>
              <p:cNvCxnSpPr/>
              <p:nvPr/>
            </p:nvCxnSpPr>
            <p:spPr>
              <a:xfrm>
                <a:off x="746933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4" name="Google Shape;174;p3"/>
              <p:cNvCxnSpPr/>
              <p:nvPr/>
            </p:nvCxnSpPr>
            <p:spPr>
              <a:xfrm>
                <a:off x="762182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5" name="Google Shape;175;p3"/>
              <p:cNvCxnSpPr/>
              <p:nvPr/>
            </p:nvCxnSpPr>
            <p:spPr>
              <a:xfrm>
                <a:off x="777431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6" name="Google Shape;176;p3"/>
              <p:cNvCxnSpPr/>
              <p:nvPr/>
            </p:nvCxnSpPr>
            <p:spPr>
              <a:xfrm>
                <a:off x="792680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7" name="Google Shape;177;p3"/>
              <p:cNvCxnSpPr/>
              <p:nvPr/>
            </p:nvCxnSpPr>
            <p:spPr>
              <a:xfrm>
                <a:off x="807929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8" name="Google Shape;178;p3"/>
              <p:cNvCxnSpPr/>
              <p:nvPr/>
            </p:nvCxnSpPr>
            <p:spPr>
              <a:xfrm>
                <a:off x="823178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9" name="Google Shape;179;p3"/>
              <p:cNvCxnSpPr/>
              <p:nvPr/>
            </p:nvCxnSpPr>
            <p:spPr>
              <a:xfrm>
                <a:off x="838427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0" name="Google Shape;180;p3"/>
              <p:cNvCxnSpPr/>
              <p:nvPr/>
            </p:nvCxnSpPr>
            <p:spPr>
              <a:xfrm>
                <a:off x="853677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1" name="Google Shape;181;p3"/>
              <p:cNvCxnSpPr/>
              <p:nvPr/>
            </p:nvCxnSpPr>
            <p:spPr>
              <a:xfrm>
                <a:off x="868926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2" name="Google Shape;182;p3"/>
              <p:cNvCxnSpPr/>
              <p:nvPr/>
            </p:nvCxnSpPr>
            <p:spPr>
              <a:xfrm>
                <a:off x="884175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3" name="Google Shape;183;p3"/>
              <p:cNvCxnSpPr/>
              <p:nvPr/>
            </p:nvCxnSpPr>
            <p:spPr>
              <a:xfrm>
                <a:off x="899424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4" name="Google Shape;184;p3"/>
              <p:cNvCxnSpPr/>
              <p:nvPr/>
            </p:nvCxnSpPr>
            <p:spPr>
              <a:xfrm>
                <a:off x="472449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85" name="Google Shape;185;p3"/>
            <p:cNvGrpSpPr/>
            <p:nvPr/>
          </p:nvGrpSpPr>
          <p:grpSpPr>
            <a:xfrm>
              <a:off x="-6450" y="144150"/>
              <a:ext cx="9156900" cy="4855200"/>
              <a:chOff x="-10900" y="143982"/>
              <a:chExt cx="9156900" cy="4855200"/>
            </a:xfrm>
          </p:grpSpPr>
          <p:cxnSp>
            <p:nvCxnSpPr>
              <p:cNvPr id="186" name="Google Shape;186;p3"/>
              <p:cNvCxnSpPr/>
              <p:nvPr/>
            </p:nvCxnSpPr>
            <p:spPr>
              <a:xfrm>
                <a:off x="-10900" y="1439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7" name="Google Shape;187;p3"/>
              <p:cNvCxnSpPr/>
              <p:nvPr/>
            </p:nvCxnSpPr>
            <p:spPr>
              <a:xfrm>
                <a:off x="-10900" y="2957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8" name="Google Shape;188;p3"/>
              <p:cNvCxnSpPr/>
              <p:nvPr/>
            </p:nvCxnSpPr>
            <p:spPr>
              <a:xfrm>
                <a:off x="-10900" y="4474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" name="Google Shape;189;p3"/>
              <p:cNvCxnSpPr/>
              <p:nvPr/>
            </p:nvCxnSpPr>
            <p:spPr>
              <a:xfrm>
                <a:off x="-10900" y="5991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" name="Google Shape;190;p3"/>
              <p:cNvCxnSpPr/>
              <p:nvPr/>
            </p:nvCxnSpPr>
            <p:spPr>
              <a:xfrm>
                <a:off x="-10900" y="7508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" name="Google Shape;191;p3"/>
              <p:cNvCxnSpPr/>
              <p:nvPr/>
            </p:nvCxnSpPr>
            <p:spPr>
              <a:xfrm>
                <a:off x="-10900" y="9026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" name="Google Shape;192;p3"/>
              <p:cNvCxnSpPr/>
              <p:nvPr/>
            </p:nvCxnSpPr>
            <p:spPr>
              <a:xfrm>
                <a:off x="-10900" y="10543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" name="Google Shape;193;p3"/>
              <p:cNvCxnSpPr/>
              <p:nvPr/>
            </p:nvCxnSpPr>
            <p:spPr>
              <a:xfrm>
                <a:off x="-10900" y="12060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" name="Google Shape;194;p3"/>
              <p:cNvCxnSpPr/>
              <p:nvPr/>
            </p:nvCxnSpPr>
            <p:spPr>
              <a:xfrm>
                <a:off x="-10900" y="13577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" name="Google Shape;195;p3"/>
              <p:cNvCxnSpPr/>
              <p:nvPr/>
            </p:nvCxnSpPr>
            <p:spPr>
              <a:xfrm>
                <a:off x="-10900" y="15095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" name="Google Shape;196;p3"/>
              <p:cNvCxnSpPr/>
              <p:nvPr/>
            </p:nvCxnSpPr>
            <p:spPr>
              <a:xfrm>
                <a:off x="-10900" y="16612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" name="Google Shape;197;p3"/>
              <p:cNvCxnSpPr/>
              <p:nvPr/>
            </p:nvCxnSpPr>
            <p:spPr>
              <a:xfrm>
                <a:off x="-10900" y="18129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8" name="Google Shape;198;p3"/>
              <p:cNvCxnSpPr/>
              <p:nvPr/>
            </p:nvCxnSpPr>
            <p:spPr>
              <a:xfrm>
                <a:off x="-10900" y="19646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9" name="Google Shape;199;p3"/>
              <p:cNvCxnSpPr/>
              <p:nvPr/>
            </p:nvCxnSpPr>
            <p:spPr>
              <a:xfrm>
                <a:off x="-10900" y="21164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" name="Google Shape;200;p3"/>
              <p:cNvCxnSpPr/>
              <p:nvPr/>
            </p:nvCxnSpPr>
            <p:spPr>
              <a:xfrm>
                <a:off x="-10900" y="22681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1" name="Google Shape;201;p3"/>
              <p:cNvCxnSpPr/>
              <p:nvPr/>
            </p:nvCxnSpPr>
            <p:spPr>
              <a:xfrm>
                <a:off x="-10900" y="24198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2" name="Google Shape;202;p3"/>
              <p:cNvCxnSpPr/>
              <p:nvPr/>
            </p:nvCxnSpPr>
            <p:spPr>
              <a:xfrm>
                <a:off x="-10900" y="25715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3" name="Google Shape;203;p3"/>
              <p:cNvCxnSpPr/>
              <p:nvPr/>
            </p:nvCxnSpPr>
            <p:spPr>
              <a:xfrm>
                <a:off x="-10900" y="27233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4" name="Google Shape;204;p3"/>
              <p:cNvCxnSpPr/>
              <p:nvPr/>
            </p:nvCxnSpPr>
            <p:spPr>
              <a:xfrm>
                <a:off x="-10900" y="28750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" name="Google Shape;205;p3"/>
              <p:cNvCxnSpPr/>
              <p:nvPr/>
            </p:nvCxnSpPr>
            <p:spPr>
              <a:xfrm>
                <a:off x="-10900" y="30267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6" name="Google Shape;206;p3"/>
              <p:cNvCxnSpPr/>
              <p:nvPr/>
            </p:nvCxnSpPr>
            <p:spPr>
              <a:xfrm>
                <a:off x="-10900" y="31784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7" name="Google Shape;207;p3"/>
              <p:cNvCxnSpPr/>
              <p:nvPr/>
            </p:nvCxnSpPr>
            <p:spPr>
              <a:xfrm>
                <a:off x="-10900" y="33302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" name="Google Shape;208;p3"/>
              <p:cNvCxnSpPr/>
              <p:nvPr/>
            </p:nvCxnSpPr>
            <p:spPr>
              <a:xfrm>
                <a:off x="-10900" y="34819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" name="Google Shape;209;p3"/>
              <p:cNvCxnSpPr/>
              <p:nvPr/>
            </p:nvCxnSpPr>
            <p:spPr>
              <a:xfrm>
                <a:off x="-10900" y="36336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0" name="Google Shape;210;p3"/>
              <p:cNvCxnSpPr/>
              <p:nvPr/>
            </p:nvCxnSpPr>
            <p:spPr>
              <a:xfrm>
                <a:off x="-10900" y="37853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1" name="Google Shape;211;p3"/>
              <p:cNvCxnSpPr/>
              <p:nvPr/>
            </p:nvCxnSpPr>
            <p:spPr>
              <a:xfrm>
                <a:off x="-10900" y="39371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2" name="Google Shape;212;p3"/>
              <p:cNvCxnSpPr/>
              <p:nvPr/>
            </p:nvCxnSpPr>
            <p:spPr>
              <a:xfrm>
                <a:off x="-10900" y="40888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3" name="Google Shape;213;p3"/>
              <p:cNvCxnSpPr/>
              <p:nvPr/>
            </p:nvCxnSpPr>
            <p:spPr>
              <a:xfrm>
                <a:off x="-10900" y="42405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4" name="Google Shape;214;p3"/>
              <p:cNvCxnSpPr/>
              <p:nvPr/>
            </p:nvCxnSpPr>
            <p:spPr>
              <a:xfrm>
                <a:off x="-10900" y="43922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5" name="Google Shape;215;p3"/>
              <p:cNvCxnSpPr/>
              <p:nvPr/>
            </p:nvCxnSpPr>
            <p:spPr>
              <a:xfrm>
                <a:off x="-10900" y="45440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6" name="Google Shape;216;p3"/>
              <p:cNvCxnSpPr/>
              <p:nvPr/>
            </p:nvCxnSpPr>
            <p:spPr>
              <a:xfrm>
                <a:off x="-10900" y="46957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7" name="Google Shape;217;p3"/>
              <p:cNvCxnSpPr/>
              <p:nvPr/>
            </p:nvCxnSpPr>
            <p:spPr>
              <a:xfrm>
                <a:off x="-10900" y="48474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8" name="Google Shape;218;p3"/>
              <p:cNvCxnSpPr/>
              <p:nvPr/>
            </p:nvCxnSpPr>
            <p:spPr>
              <a:xfrm>
                <a:off x="-10900" y="49991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19" name="Google Shape;219;p3"/>
          <p:cNvSpPr txBox="1">
            <a:spLocks noGrp="1"/>
          </p:cNvSpPr>
          <p:nvPr>
            <p:ph type="title"/>
          </p:nvPr>
        </p:nvSpPr>
        <p:spPr>
          <a:xfrm>
            <a:off x="1212225" y="1664250"/>
            <a:ext cx="6719400" cy="1679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0" name="Google Shape;220;p3"/>
          <p:cNvSpPr txBox="1">
            <a:spLocks noGrp="1"/>
          </p:cNvSpPr>
          <p:nvPr>
            <p:ph type="title" idx="2" hasCustomPrompt="1"/>
          </p:nvPr>
        </p:nvSpPr>
        <p:spPr>
          <a:xfrm>
            <a:off x="3840450" y="976563"/>
            <a:ext cx="1463100" cy="914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21" name="Google Shape;221;p3"/>
          <p:cNvSpPr txBox="1">
            <a:spLocks noGrp="1"/>
          </p:cNvSpPr>
          <p:nvPr>
            <p:ph type="subTitle" idx="1"/>
          </p:nvPr>
        </p:nvSpPr>
        <p:spPr>
          <a:xfrm>
            <a:off x="1954450" y="3486625"/>
            <a:ext cx="5235000" cy="4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22" name="Google Shape;222;p3"/>
          <p:cNvGrpSpPr/>
          <p:nvPr/>
        </p:nvGrpSpPr>
        <p:grpSpPr>
          <a:xfrm>
            <a:off x="106400" y="166300"/>
            <a:ext cx="8961775" cy="4760275"/>
            <a:chOff x="106400" y="166300"/>
            <a:chExt cx="8961775" cy="4760275"/>
          </a:xfrm>
        </p:grpSpPr>
        <p:sp>
          <p:nvSpPr>
            <p:cNvPr id="223" name="Google Shape;223;p3"/>
            <p:cNvSpPr/>
            <p:nvPr/>
          </p:nvSpPr>
          <p:spPr>
            <a:xfrm>
              <a:off x="660200" y="166300"/>
              <a:ext cx="278798" cy="318189"/>
            </a:xfrm>
            <a:custGeom>
              <a:avLst/>
              <a:gdLst/>
              <a:ahLst/>
              <a:cxnLst/>
              <a:rect l="l" t="t" r="r" b="b"/>
              <a:pathLst>
                <a:path w="14453" h="16495" extrusionOk="0">
                  <a:moveTo>
                    <a:pt x="9284" y="2491"/>
                  </a:moveTo>
                  <a:lnTo>
                    <a:pt x="9284" y="2491"/>
                  </a:lnTo>
                  <a:cubicBezTo>
                    <a:pt x="9258" y="3903"/>
                    <a:pt x="9230" y="5314"/>
                    <a:pt x="9205" y="6727"/>
                  </a:cubicBezTo>
                  <a:cubicBezTo>
                    <a:pt x="9195" y="7296"/>
                    <a:pt x="10131" y="7790"/>
                    <a:pt x="10491" y="8094"/>
                  </a:cubicBezTo>
                  <a:cubicBezTo>
                    <a:pt x="11133" y="8637"/>
                    <a:pt x="11776" y="9177"/>
                    <a:pt x="12418" y="9718"/>
                  </a:cubicBezTo>
                  <a:cubicBezTo>
                    <a:pt x="11108" y="9855"/>
                    <a:pt x="9797" y="9992"/>
                    <a:pt x="8485" y="10129"/>
                  </a:cubicBezTo>
                  <a:cubicBezTo>
                    <a:pt x="8271" y="10152"/>
                    <a:pt x="8018" y="10269"/>
                    <a:pt x="7980" y="10514"/>
                  </a:cubicBezTo>
                  <a:cubicBezTo>
                    <a:pt x="7801" y="11682"/>
                    <a:pt x="7622" y="12848"/>
                    <a:pt x="7444" y="14016"/>
                  </a:cubicBezTo>
                  <a:cubicBezTo>
                    <a:pt x="7054" y="13043"/>
                    <a:pt x="6663" y="12070"/>
                    <a:pt x="6273" y="11098"/>
                  </a:cubicBezTo>
                  <a:cubicBezTo>
                    <a:pt x="6185" y="10880"/>
                    <a:pt x="6001" y="10710"/>
                    <a:pt x="5770" y="10710"/>
                  </a:cubicBezTo>
                  <a:cubicBezTo>
                    <a:pt x="5724" y="10710"/>
                    <a:pt x="5677" y="10717"/>
                    <a:pt x="5628" y="10731"/>
                  </a:cubicBezTo>
                  <a:cubicBezTo>
                    <a:pt x="4432" y="11086"/>
                    <a:pt x="3237" y="11438"/>
                    <a:pt x="2042" y="11791"/>
                  </a:cubicBezTo>
                  <a:cubicBezTo>
                    <a:pt x="2812" y="10796"/>
                    <a:pt x="3581" y="9804"/>
                    <a:pt x="4350" y="8811"/>
                  </a:cubicBezTo>
                  <a:cubicBezTo>
                    <a:pt x="4487" y="8633"/>
                    <a:pt x="4578" y="8384"/>
                    <a:pt x="4431" y="8176"/>
                  </a:cubicBezTo>
                  <a:cubicBezTo>
                    <a:pt x="3690" y="7115"/>
                    <a:pt x="2949" y="6054"/>
                    <a:pt x="2209" y="4993"/>
                  </a:cubicBezTo>
                  <a:lnTo>
                    <a:pt x="2209" y="4993"/>
                  </a:lnTo>
                  <a:cubicBezTo>
                    <a:pt x="3620" y="5508"/>
                    <a:pt x="5032" y="6023"/>
                    <a:pt x="6443" y="6536"/>
                  </a:cubicBezTo>
                  <a:cubicBezTo>
                    <a:pt x="6488" y="6553"/>
                    <a:pt x="6534" y="6560"/>
                    <a:pt x="6580" y="6560"/>
                  </a:cubicBezTo>
                  <a:cubicBezTo>
                    <a:pt x="6762" y="6560"/>
                    <a:pt x="6945" y="6447"/>
                    <a:pt x="7034" y="6294"/>
                  </a:cubicBezTo>
                  <a:cubicBezTo>
                    <a:pt x="7784" y="5027"/>
                    <a:pt x="8534" y="3758"/>
                    <a:pt x="9284" y="2491"/>
                  </a:cubicBezTo>
                  <a:close/>
                  <a:moveTo>
                    <a:pt x="9823" y="0"/>
                  </a:moveTo>
                  <a:cubicBezTo>
                    <a:pt x="9710" y="0"/>
                    <a:pt x="9598" y="40"/>
                    <a:pt x="9503" y="127"/>
                  </a:cubicBezTo>
                  <a:lnTo>
                    <a:pt x="9470" y="162"/>
                  </a:lnTo>
                  <a:lnTo>
                    <a:pt x="9394" y="246"/>
                  </a:lnTo>
                  <a:cubicBezTo>
                    <a:pt x="8385" y="1952"/>
                    <a:pt x="7376" y="3660"/>
                    <a:pt x="6366" y="5365"/>
                  </a:cubicBezTo>
                  <a:cubicBezTo>
                    <a:pt x="6268" y="5342"/>
                    <a:pt x="6102" y="5299"/>
                    <a:pt x="5821" y="5197"/>
                  </a:cubicBezTo>
                  <a:cubicBezTo>
                    <a:pt x="5163" y="4957"/>
                    <a:pt x="4503" y="4716"/>
                    <a:pt x="3844" y="4475"/>
                  </a:cubicBezTo>
                  <a:cubicBezTo>
                    <a:pt x="2886" y="4125"/>
                    <a:pt x="1927" y="3776"/>
                    <a:pt x="970" y="3427"/>
                  </a:cubicBezTo>
                  <a:cubicBezTo>
                    <a:pt x="920" y="3409"/>
                    <a:pt x="870" y="3400"/>
                    <a:pt x="822" y="3400"/>
                  </a:cubicBezTo>
                  <a:cubicBezTo>
                    <a:pt x="456" y="3400"/>
                    <a:pt x="150" y="3874"/>
                    <a:pt x="375" y="4199"/>
                  </a:cubicBezTo>
                  <a:cubicBezTo>
                    <a:pt x="1360" y="5606"/>
                    <a:pt x="2342" y="7015"/>
                    <a:pt x="3327" y="8424"/>
                  </a:cubicBezTo>
                  <a:cubicBezTo>
                    <a:pt x="3288" y="8478"/>
                    <a:pt x="3245" y="8537"/>
                    <a:pt x="3184" y="8616"/>
                  </a:cubicBezTo>
                  <a:cubicBezTo>
                    <a:pt x="2769" y="9154"/>
                    <a:pt x="2353" y="9690"/>
                    <a:pt x="1935" y="10228"/>
                  </a:cubicBezTo>
                  <a:cubicBezTo>
                    <a:pt x="1378" y="10946"/>
                    <a:pt x="822" y="11666"/>
                    <a:pt x="265" y="12384"/>
                  </a:cubicBezTo>
                  <a:cubicBezTo>
                    <a:pt x="0" y="12726"/>
                    <a:pt x="173" y="13287"/>
                    <a:pt x="608" y="13287"/>
                  </a:cubicBezTo>
                  <a:cubicBezTo>
                    <a:pt x="660" y="13287"/>
                    <a:pt x="716" y="13279"/>
                    <a:pt x="776" y="13261"/>
                  </a:cubicBezTo>
                  <a:cubicBezTo>
                    <a:pt x="2336" y="12800"/>
                    <a:pt x="3899" y="12338"/>
                    <a:pt x="5460" y="11877"/>
                  </a:cubicBezTo>
                  <a:cubicBezTo>
                    <a:pt x="6028" y="13290"/>
                    <a:pt x="6596" y="14705"/>
                    <a:pt x="7165" y="16119"/>
                  </a:cubicBezTo>
                  <a:cubicBezTo>
                    <a:pt x="7255" y="16344"/>
                    <a:pt x="7516" y="16494"/>
                    <a:pt x="7751" y="16494"/>
                  </a:cubicBezTo>
                  <a:cubicBezTo>
                    <a:pt x="7953" y="16494"/>
                    <a:pt x="8135" y="16385"/>
                    <a:pt x="8175" y="16119"/>
                  </a:cubicBezTo>
                  <a:cubicBezTo>
                    <a:pt x="8431" y="14459"/>
                    <a:pt x="8684" y="12800"/>
                    <a:pt x="8940" y="11138"/>
                  </a:cubicBezTo>
                  <a:cubicBezTo>
                    <a:pt x="9012" y="11128"/>
                    <a:pt x="9102" y="11116"/>
                    <a:pt x="9215" y="11104"/>
                  </a:cubicBezTo>
                  <a:cubicBezTo>
                    <a:pt x="9763" y="11047"/>
                    <a:pt x="10312" y="10989"/>
                    <a:pt x="10859" y="10932"/>
                  </a:cubicBezTo>
                  <a:cubicBezTo>
                    <a:pt x="11804" y="10833"/>
                    <a:pt x="12747" y="10733"/>
                    <a:pt x="13692" y="10635"/>
                  </a:cubicBezTo>
                  <a:cubicBezTo>
                    <a:pt x="14097" y="10592"/>
                    <a:pt x="14453" y="10067"/>
                    <a:pt x="14064" y="9739"/>
                  </a:cubicBezTo>
                  <a:cubicBezTo>
                    <a:pt x="13346" y="9133"/>
                    <a:pt x="12625" y="8528"/>
                    <a:pt x="11909" y="7921"/>
                  </a:cubicBezTo>
                  <a:cubicBezTo>
                    <a:pt x="11490" y="7568"/>
                    <a:pt x="11075" y="7217"/>
                    <a:pt x="10656" y="6864"/>
                  </a:cubicBezTo>
                  <a:cubicBezTo>
                    <a:pt x="10524" y="6752"/>
                    <a:pt x="10391" y="6641"/>
                    <a:pt x="10259" y="6528"/>
                  </a:cubicBezTo>
                  <a:cubicBezTo>
                    <a:pt x="10296" y="4543"/>
                    <a:pt x="10334" y="2559"/>
                    <a:pt x="10370" y="574"/>
                  </a:cubicBezTo>
                  <a:lnTo>
                    <a:pt x="10372" y="528"/>
                  </a:lnTo>
                  <a:lnTo>
                    <a:pt x="10372" y="511"/>
                  </a:lnTo>
                  <a:lnTo>
                    <a:pt x="10366" y="481"/>
                  </a:lnTo>
                  <a:lnTo>
                    <a:pt x="10341" y="344"/>
                  </a:lnTo>
                  <a:cubicBezTo>
                    <a:pt x="10284" y="162"/>
                    <a:pt x="10141" y="58"/>
                    <a:pt x="9975" y="24"/>
                  </a:cubicBezTo>
                  <a:cubicBezTo>
                    <a:pt x="9925" y="8"/>
                    <a:pt x="9874" y="0"/>
                    <a:pt x="9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265600" y="7587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307450" y="4603499"/>
              <a:ext cx="284194" cy="300876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813238" y="1532250"/>
              <a:ext cx="264742" cy="278622"/>
            </a:xfrm>
            <a:custGeom>
              <a:avLst/>
              <a:gdLst/>
              <a:ahLst/>
              <a:cxnLst/>
              <a:rect l="l" t="t" r="r" b="b"/>
              <a:pathLst>
                <a:path w="19779" h="20816" extrusionOk="0">
                  <a:moveTo>
                    <a:pt x="9874" y="2855"/>
                  </a:moveTo>
                  <a:lnTo>
                    <a:pt x="11440" y="9379"/>
                  </a:lnTo>
                  <a:cubicBezTo>
                    <a:pt x="11608" y="10076"/>
                    <a:pt x="13736" y="10382"/>
                    <a:pt x="14261" y="10555"/>
                  </a:cubicBezTo>
                  <a:cubicBezTo>
                    <a:pt x="15304" y="10899"/>
                    <a:pt x="16348" y="11243"/>
                    <a:pt x="17392" y="11589"/>
                  </a:cubicBezTo>
                  <a:cubicBezTo>
                    <a:pt x="15450" y="12028"/>
                    <a:pt x="13509" y="12468"/>
                    <a:pt x="11566" y="12908"/>
                  </a:cubicBezTo>
                  <a:cubicBezTo>
                    <a:pt x="11405" y="12945"/>
                    <a:pt x="11281" y="13086"/>
                    <a:pt x="11234" y="13241"/>
                  </a:cubicBezTo>
                  <a:cubicBezTo>
                    <a:pt x="10700" y="14998"/>
                    <a:pt x="10167" y="16758"/>
                    <a:pt x="9635" y="18517"/>
                  </a:cubicBezTo>
                  <a:cubicBezTo>
                    <a:pt x="9472" y="17820"/>
                    <a:pt x="9307" y="17124"/>
                    <a:pt x="9143" y="16426"/>
                  </a:cubicBezTo>
                  <a:cubicBezTo>
                    <a:pt x="8942" y="15572"/>
                    <a:pt x="8877" y="13474"/>
                    <a:pt x="8223" y="12820"/>
                  </a:cubicBezTo>
                  <a:cubicBezTo>
                    <a:pt x="7528" y="12124"/>
                    <a:pt x="5665" y="11876"/>
                    <a:pt x="4769" y="11563"/>
                  </a:cubicBezTo>
                  <a:cubicBezTo>
                    <a:pt x="3978" y="11286"/>
                    <a:pt x="3184" y="11010"/>
                    <a:pt x="2392" y="10732"/>
                  </a:cubicBezTo>
                  <a:cubicBezTo>
                    <a:pt x="4431" y="10307"/>
                    <a:pt x="6468" y="9881"/>
                    <a:pt x="8506" y="9453"/>
                  </a:cubicBezTo>
                  <a:cubicBezTo>
                    <a:pt x="8653" y="9424"/>
                    <a:pt x="8813" y="9273"/>
                    <a:pt x="8839" y="9121"/>
                  </a:cubicBezTo>
                  <a:cubicBezTo>
                    <a:pt x="9185" y="7032"/>
                    <a:pt x="9530" y="4943"/>
                    <a:pt x="9874" y="2855"/>
                  </a:cubicBezTo>
                  <a:close/>
                  <a:moveTo>
                    <a:pt x="9717" y="0"/>
                  </a:moveTo>
                  <a:cubicBezTo>
                    <a:pt x="9535" y="0"/>
                    <a:pt x="9368" y="100"/>
                    <a:pt x="9330" y="338"/>
                  </a:cubicBezTo>
                  <a:cubicBezTo>
                    <a:pt x="8874" y="3091"/>
                    <a:pt x="8419" y="5844"/>
                    <a:pt x="7965" y="8598"/>
                  </a:cubicBezTo>
                  <a:cubicBezTo>
                    <a:pt x="7773" y="8638"/>
                    <a:pt x="7584" y="8677"/>
                    <a:pt x="7393" y="8717"/>
                  </a:cubicBezTo>
                  <a:cubicBezTo>
                    <a:pt x="6454" y="8913"/>
                    <a:pt x="5514" y="9109"/>
                    <a:pt x="4575" y="9307"/>
                  </a:cubicBezTo>
                  <a:cubicBezTo>
                    <a:pt x="3214" y="9590"/>
                    <a:pt x="1857" y="9874"/>
                    <a:pt x="495" y="10159"/>
                  </a:cubicBezTo>
                  <a:cubicBezTo>
                    <a:pt x="1" y="10262"/>
                    <a:pt x="85" y="10933"/>
                    <a:pt x="495" y="11076"/>
                  </a:cubicBezTo>
                  <a:cubicBezTo>
                    <a:pt x="2847" y="11899"/>
                    <a:pt x="5197" y="12720"/>
                    <a:pt x="7548" y="13541"/>
                  </a:cubicBezTo>
                  <a:cubicBezTo>
                    <a:pt x="7505" y="13526"/>
                    <a:pt x="7475" y="13518"/>
                    <a:pt x="7457" y="13518"/>
                  </a:cubicBezTo>
                  <a:cubicBezTo>
                    <a:pt x="7373" y="13518"/>
                    <a:pt x="7523" y="13689"/>
                    <a:pt x="7640" y="14189"/>
                  </a:cubicBezTo>
                  <a:cubicBezTo>
                    <a:pt x="7835" y="15020"/>
                    <a:pt x="8030" y="15848"/>
                    <a:pt x="8225" y="16678"/>
                  </a:cubicBezTo>
                  <a:cubicBezTo>
                    <a:pt x="8523" y="17944"/>
                    <a:pt x="8820" y="19209"/>
                    <a:pt x="9119" y="20474"/>
                  </a:cubicBezTo>
                  <a:cubicBezTo>
                    <a:pt x="9173" y="20706"/>
                    <a:pt x="9363" y="20816"/>
                    <a:pt x="9557" y="20816"/>
                  </a:cubicBezTo>
                  <a:cubicBezTo>
                    <a:pt x="9761" y="20816"/>
                    <a:pt x="9969" y="20697"/>
                    <a:pt x="10036" y="20474"/>
                  </a:cubicBezTo>
                  <a:cubicBezTo>
                    <a:pt x="10388" y="19311"/>
                    <a:pt x="10742" y="18147"/>
                    <a:pt x="11094" y="16984"/>
                  </a:cubicBezTo>
                  <a:cubicBezTo>
                    <a:pt x="11321" y="16236"/>
                    <a:pt x="11547" y="15487"/>
                    <a:pt x="11775" y="14739"/>
                  </a:cubicBezTo>
                  <a:cubicBezTo>
                    <a:pt x="11855" y="14472"/>
                    <a:pt x="11937" y="14205"/>
                    <a:pt x="12017" y="13938"/>
                  </a:cubicBezTo>
                  <a:cubicBezTo>
                    <a:pt x="12039" y="13868"/>
                    <a:pt x="12057" y="13814"/>
                    <a:pt x="12073" y="13768"/>
                  </a:cubicBezTo>
                  <a:cubicBezTo>
                    <a:pt x="14481" y="13224"/>
                    <a:pt x="16886" y="12679"/>
                    <a:pt x="19294" y="12134"/>
                  </a:cubicBezTo>
                  <a:cubicBezTo>
                    <a:pt x="19779" y="12023"/>
                    <a:pt x="19717" y="11355"/>
                    <a:pt x="19294" y="11216"/>
                  </a:cubicBezTo>
                  <a:cubicBezTo>
                    <a:pt x="17953" y="10772"/>
                    <a:pt x="16614" y="10331"/>
                    <a:pt x="15273" y="9889"/>
                  </a:cubicBezTo>
                  <a:cubicBezTo>
                    <a:pt x="14477" y="9628"/>
                    <a:pt x="13684" y="9365"/>
                    <a:pt x="12888" y="9102"/>
                  </a:cubicBezTo>
                  <a:cubicBezTo>
                    <a:pt x="12693" y="9038"/>
                    <a:pt x="12499" y="8974"/>
                    <a:pt x="12304" y="8911"/>
                  </a:cubicBezTo>
                  <a:cubicBezTo>
                    <a:pt x="11619" y="6052"/>
                    <a:pt x="10932" y="3195"/>
                    <a:pt x="10247" y="338"/>
                  </a:cubicBezTo>
                  <a:cubicBezTo>
                    <a:pt x="10190" y="100"/>
                    <a:pt x="10011" y="4"/>
                    <a:pt x="9824" y="4"/>
                  </a:cubicBezTo>
                  <a:cubicBezTo>
                    <a:pt x="9813" y="4"/>
                    <a:pt x="9803" y="5"/>
                    <a:pt x="9792" y="5"/>
                  </a:cubicBezTo>
                  <a:cubicBezTo>
                    <a:pt x="9767" y="2"/>
                    <a:pt x="9742" y="0"/>
                    <a:pt x="9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8833825" y="2247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106400" y="3135750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"/>
            <p:cNvSpPr/>
            <p:nvPr/>
          </p:nvSpPr>
          <p:spPr>
            <a:xfrm>
              <a:off x="3017274" y="289576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8583200" y="178432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"/>
            <p:cNvSpPr/>
            <p:nvPr/>
          </p:nvSpPr>
          <p:spPr>
            <a:xfrm>
              <a:off x="6727825" y="836225"/>
              <a:ext cx="94899" cy="119945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"/>
            <p:cNvSpPr/>
            <p:nvPr/>
          </p:nvSpPr>
          <p:spPr>
            <a:xfrm>
              <a:off x="8118800" y="45028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8908975" y="472532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6105050" y="179598"/>
              <a:ext cx="275439" cy="291614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"/>
            <p:cNvSpPr/>
            <p:nvPr/>
          </p:nvSpPr>
          <p:spPr>
            <a:xfrm>
              <a:off x="7353250" y="4583148"/>
              <a:ext cx="228372" cy="241767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2249125" y="4524063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3961007" y="645023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8516825" y="3807825"/>
              <a:ext cx="348061" cy="366310"/>
            </a:xfrm>
            <a:custGeom>
              <a:avLst/>
              <a:gdLst/>
              <a:ahLst/>
              <a:cxnLst/>
              <a:rect l="l" t="t" r="r" b="b"/>
              <a:pathLst>
                <a:path w="19779" h="20816" extrusionOk="0">
                  <a:moveTo>
                    <a:pt x="9874" y="2855"/>
                  </a:moveTo>
                  <a:lnTo>
                    <a:pt x="11440" y="9379"/>
                  </a:lnTo>
                  <a:cubicBezTo>
                    <a:pt x="11608" y="10076"/>
                    <a:pt x="13736" y="10382"/>
                    <a:pt x="14261" y="10555"/>
                  </a:cubicBezTo>
                  <a:cubicBezTo>
                    <a:pt x="15304" y="10899"/>
                    <a:pt x="16348" y="11243"/>
                    <a:pt x="17392" y="11589"/>
                  </a:cubicBezTo>
                  <a:cubicBezTo>
                    <a:pt x="15450" y="12028"/>
                    <a:pt x="13509" y="12468"/>
                    <a:pt x="11566" y="12908"/>
                  </a:cubicBezTo>
                  <a:cubicBezTo>
                    <a:pt x="11405" y="12945"/>
                    <a:pt x="11281" y="13086"/>
                    <a:pt x="11234" y="13241"/>
                  </a:cubicBezTo>
                  <a:cubicBezTo>
                    <a:pt x="10700" y="14998"/>
                    <a:pt x="10167" y="16758"/>
                    <a:pt x="9635" y="18517"/>
                  </a:cubicBezTo>
                  <a:cubicBezTo>
                    <a:pt x="9472" y="17820"/>
                    <a:pt x="9307" y="17124"/>
                    <a:pt x="9143" y="16426"/>
                  </a:cubicBezTo>
                  <a:cubicBezTo>
                    <a:pt x="8942" y="15572"/>
                    <a:pt x="8877" y="13474"/>
                    <a:pt x="8223" y="12820"/>
                  </a:cubicBezTo>
                  <a:cubicBezTo>
                    <a:pt x="7528" y="12124"/>
                    <a:pt x="5665" y="11876"/>
                    <a:pt x="4769" y="11563"/>
                  </a:cubicBezTo>
                  <a:cubicBezTo>
                    <a:pt x="3978" y="11286"/>
                    <a:pt x="3184" y="11010"/>
                    <a:pt x="2392" y="10732"/>
                  </a:cubicBezTo>
                  <a:cubicBezTo>
                    <a:pt x="4431" y="10307"/>
                    <a:pt x="6468" y="9881"/>
                    <a:pt x="8506" y="9453"/>
                  </a:cubicBezTo>
                  <a:cubicBezTo>
                    <a:pt x="8653" y="9424"/>
                    <a:pt x="8813" y="9273"/>
                    <a:pt x="8839" y="9121"/>
                  </a:cubicBezTo>
                  <a:cubicBezTo>
                    <a:pt x="9185" y="7032"/>
                    <a:pt x="9530" y="4943"/>
                    <a:pt x="9874" y="2855"/>
                  </a:cubicBezTo>
                  <a:close/>
                  <a:moveTo>
                    <a:pt x="9717" y="0"/>
                  </a:moveTo>
                  <a:cubicBezTo>
                    <a:pt x="9535" y="0"/>
                    <a:pt x="9368" y="100"/>
                    <a:pt x="9330" y="338"/>
                  </a:cubicBezTo>
                  <a:cubicBezTo>
                    <a:pt x="8874" y="3091"/>
                    <a:pt x="8419" y="5844"/>
                    <a:pt x="7965" y="8598"/>
                  </a:cubicBezTo>
                  <a:cubicBezTo>
                    <a:pt x="7773" y="8638"/>
                    <a:pt x="7584" y="8677"/>
                    <a:pt x="7393" y="8717"/>
                  </a:cubicBezTo>
                  <a:cubicBezTo>
                    <a:pt x="6454" y="8913"/>
                    <a:pt x="5514" y="9109"/>
                    <a:pt x="4575" y="9307"/>
                  </a:cubicBezTo>
                  <a:cubicBezTo>
                    <a:pt x="3214" y="9590"/>
                    <a:pt x="1857" y="9874"/>
                    <a:pt x="495" y="10159"/>
                  </a:cubicBezTo>
                  <a:cubicBezTo>
                    <a:pt x="1" y="10262"/>
                    <a:pt x="85" y="10933"/>
                    <a:pt x="495" y="11076"/>
                  </a:cubicBezTo>
                  <a:cubicBezTo>
                    <a:pt x="2847" y="11899"/>
                    <a:pt x="5197" y="12720"/>
                    <a:pt x="7548" y="13541"/>
                  </a:cubicBezTo>
                  <a:cubicBezTo>
                    <a:pt x="7505" y="13526"/>
                    <a:pt x="7475" y="13518"/>
                    <a:pt x="7457" y="13518"/>
                  </a:cubicBezTo>
                  <a:cubicBezTo>
                    <a:pt x="7373" y="13518"/>
                    <a:pt x="7523" y="13689"/>
                    <a:pt x="7640" y="14189"/>
                  </a:cubicBezTo>
                  <a:cubicBezTo>
                    <a:pt x="7835" y="15020"/>
                    <a:pt x="8030" y="15848"/>
                    <a:pt x="8225" y="16678"/>
                  </a:cubicBezTo>
                  <a:cubicBezTo>
                    <a:pt x="8523" y="17944"/>
                    <a:pt x="8820" y="19209"/>
                    <a:pt x="9119" y="20474"/>
                  </a:cubicBezTo>
                  <a:cubicBezTo>
                    <a:pt x="9173" y="20706"/>
                    <a:pt x="9363" y="20816"/>
                    <a:pt x="9557" y="20816"/>
                  </a:cubicBezTo>
                  <a:cubicBezTo>
                    <a:pt x="9761" y="20816"/>
                    <a:pt x="9969" y="20697"/>
                    <a:pt x="10036" y="20474"/>
                  </a:cubicBezTo>
                  <a:cubicBezTo>
                    <a:pt x="10388" y="19311"/>
                    <a:pt x="10742" y="18147"/>
                    <a:pt x="11094" y="16984"/>
                  </a:cubicBezTo>
                  <a:cubicBezTo>
                    <a:pt x="11321" y="16236"/>
                    <a:pt x="11547" y="15487"/>
                    <a:pt x="11775" y="14739"/>
                  </a:cubicBezTo>
                  <a:cubicBezTo>
                    <a:pt x="11855" y="14472"/>
                    <a:pt x="11937" y="14205"/>
                    <a:pt x="12017" y="13938"/>
                  </a:cubicBezTo>
                  <a:cubicBezTo>
                    <a:pt x="12039" y="13868"/>
                    <a:pt x="12057" y="13814"/>
                    <a:pt x="12073" y="13768"/>
                  </a:cubicBezTo>
                  <a:cubicBezTo>
                    <a:pt x="14481" y="13224"/>
                    <a:pt x="16886" y="12679"/>
                    <a:pt x="19294" y="12134"/>
                  </a:cubicBezTo>
                  <a:cubicBezTo>
                    <a:pt x="19779" y="12023"/>
                    <a:pt x="19717" y="11355"/>
                    <a:pt x="19294" y="11216"/>
                  </a:cubicBezTo>
                  <a:cubicBezTo>
                    <a:pt x="17953" y="10772"/>
                    <a:pt x="16614" y="10331"/>
                    <a:pt x="15273" y="9889"/>
                  </a:cubicBezTo>
                  <a:cubicBezTo>
                    <a:pt x="14477" y="9628"/>
                    <a:pt x="13684" y="9365"/>
                    <a:pt x="12888" y="9102"/>
                  </a:cubicBezTo>
                  <a:cubicBezTo>
                    <a:pt x="12693" y="9038"/>
                    <a:pt x="12499" y="8974"/>
                    <a:pt x="12304" y="8911"/>
                  </a:cubicBezTo>
                  <a:cubicBezTo>
                    <a:pt x="11619" y="6052"/>
                    <a:pt x="10932" y="3195"/>
                    <a:pt x="10247" y="338"/>
                  </a:cubicBezTo>
                  <a:cubicBezTo>
                    <a:pt x="10190" y="100"/>
                    <a:pt x="10011" y="4"/>
                    <a:pt x="9824" y="4"/>
                  </a:cubicBezTo>
                  <a:cubicBezTo>
                    <a:pt x="9813" y="4"/>
                    <a:pt x="9803" y="5"/>
                    <a:pt x="9792" y="5"/>
                  </a:cubicBezTo>
                  <a:cubicBezTo>
                    <a:pt x="9767" y="2"/>
                    <a:pt x="9742" y="0"/>
                    <a:pt x="9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5613582" y="4745523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" name="Google Shape;241;p4"/>
          <p:cNvGrpSpPr/>
          <p:nvPr/>
        </p:nvGrpSpPr>
        <p:grpSpPr>
          <a:xfrm>
            <a:off x="-6450" y="-5250"/>
            <a:ext cx="9156900" cy="5154000"/>
            <a:chOff x="-6450" y="-13000"/>
            <a:chExt cx="9156900" cy="5154000"/>
          </a:xfrm>
        </p:grpSpPr>
        <p:grpSp>
          <p:nvGrpSpPr>
            <p:cNvPr id="242" name="Google Shape;242;p4"/>
            <p:cNvGrpSpPr/>
            <p:nvPr/>
          </p:nvGrpSpPr>
          <p:grpSpPr>
            <a:xfrm>
              <a:off x="149766" y="-13000"/>
              <a:ext cx="8844477" cy="5154000"/>
              <a:chOff x="149766" y="-13000"/>
              <a:chExt cx="8844477" cy="5154000"/>
            </a:xfrm>
          </p:grpSpPr>
          <p:cxnSp>
            <p:nvCxnSpPr>
              <p:cNvPr id="243" name="Google Shape;243;p4"/>
              <p:cNvCxnSpPr/>
              <p:nvPr/>
            </p:nvCxnSpPr>
            <p:spPr>
              <a:xfrm>
                <a:off x="14976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4" name="Google Shape;244;p4"/>
              <p:cNvCxnSpPr/>
              <p:nvPr/>
            </p:nvCxnSpPr>
            <p:spPr>
              <a:xfrm>
                <a:off x="30225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5" name="Google Shape;245;p4"/>
              <p:cNvCxnSpPr/>
              <p:nvPr/>
            </p:nvCxnSpPr>
            <p:spPr>
              <a:xfrm>
                <a:off x="45474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6" name="Google Shape;246;p4"/>
              <p:cNvCxnSpPr/>
              <p:nvPr/>
            </p:nvCxnSpPr>
            <p:spPr>
              <a:xfrm>
                <a:off x="60723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7" name="Google Shape;247;p4"/>
              <p:cNvCxnSpPr/>
              <p:nvPr/>
            </p:nvCxnSpPr>
            <p:spPr>
              <a:xfrm>
                <a:off x="75973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8" name="Google Shape;248;p4"/>
              <p:cNvCxnSpPr/>
              <p:nvPr/>
            </p:nvCxnSpPr>
            <p:spPr>
              <a:xfrm>
                <a:off x="91222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9" name="Google Shape;249;p4"/>
              <p:cNvCxnSpPr/>
              <p:nvPr/>
            </p:nvCxnSpPr>
            <p:spPr>
              <a:xfrm>
                <a:off x="106471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0" name="Google Shape;250;p4"/>
              <p:cNvCxnSpPr/>
              <p:nvPr/>
            </p:nvCxnSpPr>
            <p:spPr>
              <a:xfrm>
                <a:off x="121720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1" name="Google Shape;251;p4"/>
              <p:cNvCxnSpPr/>
              <p:nvPr/>
            </p:nvCxnSpPr>
            <p:spPr>
              <a:xfrm>
                <a:off x="136969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2" name="Google Shape;252;p4"/>
              <p:cNvCxnSpPr/>
              <p:nvPr/>
            </p:nvCxnSpPr>
            <p:spPr>
              <a:xfrm>
                <a:off x="152218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3" name="Google Shape;253;p4"/>
              <p:cNvCxnSpPr/>
              <p:nvPr/>
            </p:nvCxnSpPr>
            <p:spPr>
              <a:xfrm>
                <a:off x="167467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4" name="Google Shape;254;p4"/>
              <p:cNvCxnSpPr/>
              <p:nvPr/>
            </p:nvCxnSpPr>
            <p:spPr>
              <a:xfrm>
                <a:off x="182716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" name="Google Shape;255;p4"/>
              <p:cNvCxnSpPr/>
              <p:nvPr/>
            </p:nvCxnSpPr>
            <p:spPr>
              <a:xfrm>
                <a:off x="197965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" name="Google Shape;256;p4"/>
              <p:cNvCxnSpPr/>
              <p:nvPr/>
            </p:nvCxnSpPr>
            <p:spPr>
              <a:xfrm>
                <a:off x="213214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" name="Google Shape;257;p4"/>
              <p:cNvCxnSpPr/>
              <p:nvPr/>
            </p:nvCxnSpPr>
            <p:spPr>
              <a:xfrm>
                <a:off x="228464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" name="Google Shape;258;p4"/>
              <p:cNvCxnSpPr/>
              <p:nvPr/>
            </p:nvCxnSpPr>
            <p:spPr>
              <a:xfrm>
                <a:off x="243713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" name="Google Shape;259;p4"/>
              <p:cNvCxnSpPr/>
              <p:nvPr/>
            </p:nvCxnSpPr>
            <p:spPr>
              <a:xfrm>
                <a:off x="258962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" name="Google Shape;260;p4"/>
              <p:cNvCxnSpPr/>
              <p:nvPr/>
            </p:nvCxnSpPr>
            <p:spPr>
              <a:xfrm>
                <a:off x="274211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" name="Google Shape;261;p4"/>
              <p:cNvCxnSpPr/>
              <p:nvPr/>
            </p:nvCxnSpPr>
            <p:spPr>
              <a:xfrm>
                <a:off x="289460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2" name="Google Shape;262;p4"/>
              <p:cNvCxnSpPr/>
              <p:nvPr/>
            </p:nvCxnSpPr>
            <p:spPr>
              <a:xfrm>
                <a:off x="304709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3" name="Google Shape;263;p4"/>
              <p:cNvCxnSpPr/>
              <p:nvPr/>
            </p:nvCxnSpPr>
            <p:spPr>
              <a:xfrm>
                <a:off x="319958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4" name="Google Shape;264;p4"/>
              <p:cNvCxnSpPr/>
              <p:nvPr/>
            </p:nvCxnSpPr>
            <p:spPr>
              <a:xfrm>
                <a:off x="335207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5" name="Google Shape;265;p4"/>
              <p:cNvCxnSpPr/>
              <p:nvPr/>
            </p:nvCxnSpPr>
            <p:spPr>
              <a:xfrm>
                <a:off x="350456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" name="Google Shape;266;p4"/>
              <p:cNvCxnSpPr/>
              <p:nvPr/>
            </p:nvCxnSpPr>
            <p:spPr>
              <a:xfrm>
                <a:off x="365705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7" name="Google Shape;267;p4"/>
              <p:cNvCxnSpPr/>
              <p:nvPr/>
            </p:nvCxnSpPr>
            <p:spPr>
              <a:xfrm>
                <a:off x="380955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8" name="Google Shape;268;p4"/>
              <p:cNvCxnSpPr/>
              <p:nvPr/>
            </p:nvCxnSpPr>
            <p:spPr>
              <a:xfrm>
                <a:off x="396204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9" name="Google Shape;269;p4"/>
              <p:cNvCxnSpPr/>
              <p:nvPr/>
            </p:nvCxnSpPr>
            <p:spPr>
              <a:xfrm>
                <a:off x="411453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0" name="Google Shape;270;p4"/>
              <p:cNvCxnSpPr/>
              <p:nvPr/>
            </p:nvCxnSpPr>
            <p:spPr>
              <a:xfrm>
                <a:off x="426702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1" name="Google Shape;271;p4"/>
              <p:cNvCxnSpPr/>
              <p:nvPr/>
            </p:nvCxnSpPr>
            <p:spPr>
              <a:xfrm>
                <a:off x="441951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2" name="Google Shape;272;p4"/>
              <p:cNvCxnSpPr/>
              <p:nvPr/>
            </p:nvCxnSpPr>
            <p:spPr>
              <a:xfrm>
                <a:off x="457200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3" name="Google Shape;273;p4"/>
              <p:cNvCxnSpPr/>
              <p:nvPr/>
            </p:nvCxnSpPr>
            <p:spPr>
              <a:xfrm>
                <a:off x="487698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4" name="Google Shape;274;p4"/>
              <p:cNvCxnSpPr/>
              <p:nvPr/>
            </p:nvCxnSpPr>
            <p:spPr>
              <a:xfrm>
                <a:off x="502947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5" name="Google Shape;275;p4"/>
              <p:cNvCxnSpPr/>
              <p:nvPr/>
            </p:nvCxnSpPr>
            <p:spPr>
              <a:xfrm>
                <a:off x="518196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6" name="Google Shape;276;p4"/>
              <p:cNvCxnSpPr/>
              <p:nvPr/>
            </p:nvCxnSpPr>
            <p:spPr>
              <a:xfrm>
                <a:off x="533446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7" name="Google Shape;277;p4"/>
              <p:cNvCxnSpPr/>
              <p:nvPr/>
            </p:nvCxnSpPr>
            <p:spPr>
              <a:xfrm>
                <a:off x="548695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8" name="Google Shape;278;p4"/>
              <p:cNvCxnSpPr/>
              <p:nvPr/>
            </p:nvCxnSpPr>
            <p:spPr>
              <a:xfrm>
                <a:off x="563944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9" name="Google Shape;279;p4"/>
              <p:cNvCxnSpPr/>
              <p:nvPr/>
            </p:nvCxnSpPr>
            <p:spPr>
              <a:xfrm>
                <a:off x="579193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0" name="Google Shape;280;p4"/>
              <p:cNvCxnSpPr/>
              <p:nvPr/>
            </p:nvCxnSpPr>
            <p:spPr>
              <a:xfrm>
                <a:off x="594442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1" name="Google Shape;281;p4"/>
              <p:cNvCxnSpPr/>
              <p:nvPr/>
            </p:nvCxnSpPr>
            <p:spPr>
              <a:xfrm>
                <a:off x="609691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2" name="Google Shape;282;p4"/>
              <p:cNvCxnSpPr/>
              <p:nvPr/>
            </p:nvCxnSpPr>
            <p:spPr>
              <a:xfrm>
                <a:off x="624940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3" name="Google Shape;283;p4"/>
              <p:cNvCxnSpPr/>
              <p:nvPr/>
            </p:nvCxnSpPr>
            <p:spPr>
              <a:xfrm>
                <a:off x="640189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4" name="Google Shape;284;p4"/>
              <p:cNvCxnSpPr/>
              <p:nvPr/>
            </p:nvCxnSpPr>
            <p:spPr>
              <a:xfrm>
                <a:off x="655438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5" name="Google Shape;285;p4"/>
              <p:cNvCxnSpPr/>
              <p:nvPr/>
            </p:nvCxnSpPr>
            <p:spPr>
              <a:xfrm>
                <a:off x="670687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6" name="Google Shape;286;p4"/>
              <p:cNvCxnSpPr/>
              <p:nvPr/>
            </p:nvCxnSpPr>
            <p:spPr>
              <a:xfrm>
                <a:off x="685936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7" name="Google Shape;287;p4"/>
              <p:cNvCxnSpPr/>
              <p:nvPr/>
            </p:nvCxnSpPr>
            <p:spPr>
              <a:xfrm>
                <a:off x="701186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8" name="Google Shape;288;p4"/>
              <p:cNvCxnSpPr/>
              <p:nvPr/>
            </p:nvCxnSpPr>
            <p:spPr>
              <a:xfrm>
                <a:off x="716435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9" name="Google Shape;289;p4"/>
              <p:cNvCxnSpPr/>
              <p:nvPr/>
            </p:nvCxnSpPr>
            <p:spPr>
              <a:xfrm>
                <a:off x="731684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0" name="Google Shape;290;p4"/>
              <p:cNvCxnSpPr/>
              <p:nvPr/>
            </p:nvCxnSpPr>
            <p:spPr>
              <a:xfrm>
                <a:off x="746933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1" name="Google Shape;291;p4"/>
              <p:cNvCxnSpPr/>
              <p:nvPr/>
            </p:nvCxnSpPr>
            <p:spPr>
              <a:xfrm>
                <a:off x="762182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2" name="Google Shape;292;p4"/>
              <p:cNvCxnSpPr/>
              <p:nvPr/>
            </p:nvCxnSpPr>
            <p:spPr>
              <a:xfrm>
                <a:off x="777431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3" name="Google Shape;293;p4"/>
              <p:cNvCxnSpPr/>
              <p:nvPr/>
            </p:nvCxnSpPr>
            <p:spPr>
              <a:xfrm>
                <a:off x="792680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" name="Google Shape;294;p4"/>
              <p:cNvCxnSpPr/>
              <p:nvPr/>
            </p:nvCxnSpPr>
            <p:spPr>
              <a:xfrm>
                <a:off x="807929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" name="Google Shape;295;p4"/>
              <p:cNvCxnSpPr/>
              <p:nvPr/>
            </p:nvCxnSpPr>
            <p:spPr>
              <a:xfrm>
                <a:off x="823178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6" name="Google Shape;296;p4"/>
              <p:cNvCxnSpPr/>
              <p:nvPr/>
            </p:nvCxnSpPr>
            <p:spPr>
              <a:xfrm>
                <a:off x="838427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7" name="Google Shape;297;p4"/>
              <p:cNvCxnSpPr/>
              <p:nvPr/>
            </p:nvCxnSpPr>
            <p:spPr>
              <a:xfrm>
                <a:off x="853677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8" name="Google Shape;298;p4"/>
              <p:cNvCxnSpPr/>
              <p:nvPr/>
            </p:nvCxnSpPr>
            <p:spPr>
              <a:xfrm>
                <a:off x="868926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9" name="Google Shape;299;p4"/>
              <p:cNvCxnSpPr/>
              <p:nvPr/>
            </p:nvCxnSpPr>
            <p:spPr>
              <a:xfrm>
                <a:off x="884175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0" name="Google Shape;300;p4"/>
              <p:cNvCxnSpPr/>
              <p:nvPr/>
            </p:nvCxnSpPr>
            <p:spPr>
              <a:xfrm>
                <a:off x="899424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1" name="Google Shape;301;p4"/>
              <p:cNvCxnSpPr/>
              <p:nvPr/>
            </p:nvCxnSpPr>
            <p:spPr>
              <a:xfrm>
                <a:off x="472449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02" name="Google Shape;302;p4"/>
            <p:cNvGrpSpPr/>
            <p:nvPr/>
          </p:nvGrpSpPr>
          <p:grpSpPr>
            <a:xfrm>
              <a:off x="-6450" y="144150"/>
              <a:ext cx="9156900" cy="4855200"/>
              <a:chOff x="-10900" y="143982"/>
              <a:chExt cx="9156900" cy="4855200"/>
            </a:xfrm>
          </p:grpSpPr>
          <p:cxnSp>
            <p:nvCxnSpPr>
              <p:cNvPr id="303" name="Google Shape;303;p4"/>
              <p:cNvCxnSpPr/>
              <p:nvPr/>
            </p:nvCxnSpPr>
            <p:spPr>
              <a:xfrm>
                <a:off x="-10900" y="1439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4" name="Google Shape;304;p4"/>
              <p:cNvCxnSpPr/>
              <p:nvPr/>
            </p:nvCxnSpPr>
            <p:spPr>
              <a:xfrm>
                <a:off x="-10900" y="2957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5" name="Google Shape;305;p4"/>
              <p:cNvCxnSpPr/>
              <p:nvPr/>
            </p:nvCxnSpPr>
            <p:spPr>
              <a:xfrm>
                <a:off x="-10900" y="4474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6" name="Google Shape;306;p4"/>
              <p:cNvCxnSpPr/>
              <p:nvPr/>
            </p:nvCxnSpPr>
            <p:spPr>
              <a:xfrm>
                <a:off x="-10900" y="5991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7" name="Google Shape;307;p4"/>
              <p:cNvCxnSpPr/>
              <p:nvPr/>
            </p:nvCxnSpPr>
            <p:spPr>
              <a:xfrm>
                <a:off x="-10900" y="7508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" name="Google Shape;308;p4"/>
              <p:cNvCxnSpPr/>
              <p:nvPr/>
            </p:nvCxnSpPr>
            <p:spPr>
              <a:xfrm>
                <a:off x="-10900" y="9026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" name="Google Shape;309;p4"/>
              <p:cNvCxnSpPr/>
              <p:nvPr/>
            </p:nvCxnSpPr>
            <p:spPr>
              <a:xfrm>
                <a:off x="-10900" y="10543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" name="Google Shape;310;p4"/>
              <p:cNvCxnSpPr/>
              <p:nvPr/>
            </p:nvCxnSpPr>
            <p:spPr>
              <a:xfrm>
                <a:off x="-10900" y="12060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1" name="Google Shape;311;p4"/>
              <p:cNvCxnSpPr/>
              <p:nvPr/>
            </p:nvCxnSpPr>
            <p:spPr>
              <a:xfrm>
                <a:off x="-10900" y="13577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2" name="Google Shape;312;p4"/>
              <p:cNvCxnSpPr/>
              <p:nvPr/>
            </p:nvCxnSpPr>
            <p:spPr>
              <a:xfrm>
                <a:off x="-10900" y="15095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3" name="Google Shape;313;p4"/>
              <p:cNvCxnSpPr/>
              <p:nvPr/>
            </p:nvCxnSpPr>
            <p:spPr>
              <a:xfrm>
                <a:off x="-10900" y="16612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4" name="Google Shape;314;p4"/>
              <p:cNvCxnSpPr/>
              <p:nvPr/>
            </p:nvCxnSpPr>
            <p:spPr>
              <a:xfrm>
                <a:off x="-10900" y="18129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5" name="Google Shape;315;p4"/>
              <p:cNvCxnSpPr/>
              <p:nvPr/>
            </p:nvCxnSpPr>
            <p:spPr>
              <a:xfrm>
                <a:off x="-10900" y="19646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6" name="Google Shape;316;p4"/>
              <p:cNvCxnSpPr/>
              <p:nvPr/>
            </p:nvCxnSpPr>
            <p:spPr>
              <a:xfrm>
                <a:off x="-10900" y="21164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7" name="Google Shape;317;p4"/>
              <p:cNvCxnSpPr/>
              <p:nvPr/>
            </p:nvCxnSpPr>
            <p:spPr>
              <a:xfrm>
                <a:off x="-10900" y="22681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8" name="Google Shape;318;p4"/>
              <p:cNvCxnSpPr/>
              <p:nvPr/>
            </p:nvCxnSpPr>
            <p:spPr>
              <a:xfrm>
                <a:off x="-10900" y="24198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9" name="Google Shape;319;p4"/>
              <p:cNvCxnSpPr/>
              <p:nvPr/>
            </p:nvCxnSpPr>
            <p:spPr>
              <a:xfrm>
                <a:off x="-10900" y="25715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0" name="Google Shape;320;p4"/>
              <p:cNvCxnSpPr/>
              <p:nvPr/>
            </p:nvCxnSpPr>
            <p:spPr>
              <a:xfrm>
                <a:off x="-10900" y="27233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1" name="Google Shape;321;p4"/>
              <p:cNvCxnSpPr/>
              <p:nvPr/>
            </p:nvCxnSpPr>
            <p:spPr>
              <a:xfrm>
                <a:off x="-10900" y="28750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" name="Google Shape;322;p4"/>
              <p:cNvCxnSpPr/>
              <p:nvPr/>
            </p:nvCxnSpPr>
            <p:spPr>
              <a:xfrm>
                <a:off x="-10900" y="30267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" name="Google Shape;323;p4"/>
              <p:cNvCxnSpPr/>
              <p:nvPr/>
            </p:nvCxnSpPr>
            <p:spPr>
              <a:xfrm>
                <a:off x="-10900" y="31784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" name="Google Shape;324;p4"/>
              <p:cNvCxnSpPr/>
              <p:nvPr/>
            </p:nvCxnSpPr>
            <p:spPr>
              <a:xfrm>
                <a:off x="-10900" y="33302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5" name="Google Shape;325;p4"/>
              <p:cNvCxnSpPr/>
              <p:nvPr/>
            </p:nvCxnSpPr>
            <p:spPr>
              <a:xfrm>
                <a:off x="-10900" y="34819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6" name="Google Shape;326;p4"/>
              <p:cNvCxnSpPr/>
              <p:nvPr/>
            </p:nvCxnSpPr>
            <p:spPr>
              <a:xfrm>
                <a:off x="-10900" y="36336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7" name="Google Shape;327;p4"/>
              <p:cNvCxnSpPr/>
              <p:nvPr/>
            </p:nvCxnSpPr>
            <p:spPr>
              <a:xfrm>
                <a:off x="-10900" y="37853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8" name="Google Shape;328;p4"/>
              <p:cNvCxnSpPr/>
              <p:nvPr/>
            </p:nvCxnSpPr>
            <p:spPr>
              <a:xfrm>
                <a:off x="-10900" y="39371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9" name="Google Shape;329;p4"/>
              <p:cNvCxnSpPr/>
              <p:nvPr/>
            </p:nvCxnSpPr>
            <p:spPr>
              <a:xfrm>
                <a:off x="-10900" y="40888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0" name="Google Shape;330;p4"/>
              <p:cNvCxnSpPr/>
              <p:nvPr/>
            </p:nvCxnSpPr>
            <p:spPr>
              <a:xfrm>
                <a:off x="-10900" y="42405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1" name="Google Shape;331;p4"/>
              <p:cNvCxnSpPr/>
              <p:nvPr/>
            </p:nvCxnSpPr>
            <p:spPr>
              <a:xfrm>
                <a:off x="-10900" y="43922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2" name="Google Shape;332;p4"/>
              <p:cNvCxnSpPr/>
              <p:nvPr/>
            </p:nvCxnSpPr>
            <p:spPr>
              <a:xfrm>
                <a:off x="-10900" y="45440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3" name="Google Shape;333;p4"/>
              <p:cNvCxnSpPr/>
              <p:nvPr/>
            </p:nvCxnSpPr>
            <p:spPr>
              <a:xfrm>
                <a:off x="-10900" y="46957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4" name="Google Shape;334;p4"/>
              <p:cNvCxnSpPr/>
              <p:nvPr/>
            </p:nvCxnSpPr>
            <p:spPr>
              <a:xfrm>
                <a:off x="-10900" y="48474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5" name="Google Shape;335;p4"/>
              <p:cNvCxnSpPr/>
              <p:nvPr/>
            </p:nvCxnSpPr>
            <p:spPr>
              <a:xfrm>
                <a:off x="-10900" y="49991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36" name="Google Shape;336;p4"/>
          <p:cNvGrpSpPr/>
          <p:nvPr/>
        </p:nvGrpSpPr>
        <p:grpSpPr>
          <a:xfrm>
            <a:off x="106400" y="78138"/>
            <a:ext cx="8981061" cy="5007288"/>
            <a:chOff x="106400" y="78138"/>
            <a:chExt cx="8981061" cy="5007288"/>
          </a:xfrm>
        </p:grpSpPr>
        <p:sp>
          <p:nvSpPr>
            <p:cNvPr id="337" name="Google Shape;337;p4"/>
            <p:cNvSpPr/>
            <p:nvPr/>
          </p:nvSpPr>
          <p:spPr>
            <a:xfrm>
              <a:off x="819475" y="78138"/>
              <a:ext cx="278798" cy="318189"/>
            </a:xfrm>
            <a:custGeom>
              <a:avLst/>
              <a:gdLst/>
              <a:ahLst/>
              <a:cxnLst/>
              <a:rect l="l" t="t" r="r" b="b"/>
              <a:pathLst>
                <a:path w="14453" h="16495" extrusionOk="0">
                  <a:moveTo>
                    <a:pt x="9284" y="2491"/>
                  </a:moveTo>
                  <a:lnTo>
                    <a:pt x="9284" y="2491"/>
                  </a:lnTo>
                  <a:cubicBezTo>
                    <a:pt x="9258" y="3903"/>
                    <a:pt x="9230" y="5314"/>
                    <a:pt x="9205" y="6727"/>
                  </a:cubicBezTo>
                  <a:cubicBezTo>
                    <a:pt x="9195" y="7296"/>
                    <a:pt x="10131" y="7790"/>
                    <a:pt x="10491" y="8094"/>
                  </a:cubicBezTo>
                  <a:cubicBezTo>
                    <a:pt x="11133" y="8637"/>
                    <a:pt x="11776" y="9177"/>
                    <a:pt x="12418" y="9718"/>
                  </a:cubicBezTo>
                  <a:cubicBezTo>
                    <a:pt x="11108" y="9855"/>
                    <a:pt x="9797" y="9992"/>
                    <a:pt x="8485" y="10129"/>
                  </a:cubicBezTo>
                  <a:cubicBezTo>
                    <a:pt x="8271" y="10152"/>
                    <a:pt x="8018" y="10269"/>
                    <a:pt x="7980" y="10514"/>
                  </a:cubicBezTo>
                  <a:cubicBezTo>
                    <a:pt x="7801" y="11682"/>
                    <a:pt x="7622" y="12848"/>
                    <a:pt x="7444" y="14016"/>
                  </a:cubicBezTo>
                  <a:cubicBezTo>
                    <a:pt x="7054" y="13043"/>
                    <a:pt x="6663" y="12070"/>
                    <a:pt x="6273" y="11098"/>
                  </a:cubicBezTo>
                  <a:cubicBezTo>
                    <a:pt x="6185" y="10880"/>
                    <a:pt x="6001" y="10710"/>
                    <a:pt x="5770" y="10710"/>
                  </a:cubicBezTo>
                  <a:cubicBezTo>
                    <a:pt x="5724" y="10710"/>
                    <a:pt x="5677" y="10717"/>
                    <a:pt x="5628" y="10731"/>
                  </a:cubicBezTo>
                  <a:cubicBezTo>
                    <a:pt x="4432" y="11086"/>
                    <a:pt x="3237" y="11438"/>
                    <a:pt x="2042" y="11791"/>
                  </a:cubicBezTo>
                  <a:cubicBezTo>
                    <a:pt x="2812" y="10796"/>
                    <a:pt x="3581" y="9804"/>
                    <a:pt x="4350" y="8811"/>
                  </a:cubicBezTo>
                  <a:cubicBezTo>
                    <a:pt x="4487" y="8633"/>
                    <a:pt x="4578" y="8384"/>
                    <a:pt x="4431" y="8176"/>
                  </a:cubicBezTo>
                  <a:cubicBezTo>
                    <a:pt x="3690" y="7115"/>
                    <a:pt x="2949" y="6054"/>
                    <a:pt x="2209" y="4993"/>
                  </a:cubicBezTo>
                  <a:lnTo>
                    <a:pt x="2209" y="4993"/>
                  </a:lnTo>
                  <a:cubicBezTo>
                    <a:pt x="3620" y="5508"/>
                    <a:pt x="5032" y="6023"/>
                    <a:pt x="6443" y="6536"/>
                  </a:cubicBezTo>
                  <a:cubicBezTo>
                    <a:pt x="6488" y="6553"/>
                    <a:pt x="6534" y="6560"/>
                    <a:pt x="6580" y="6560"/>
                  </a:cubicBezTo>
                  <a:cubicBezTo>
                    <a:pt x="6762" y="6560"/>
                    <a:pt x="6945" y="6447"/>
                    <a:pt x="7034" y="6294"/>
                  </a:cubicBezTo>
                  <a:cubicBezTo>
                    <a:pt x="7784" y="5027"/>
                    <a:pt x="8534" y="3758"/>
                    <a:pt x="9284" y="2491"/>
                  </a:cubicBezTo>
                  <a:close/>
                  <a:moveTo>
                    <a:pt x="9823" y="0"/>
                  </a:moveTo>
                  <a:cubicBezTo>
                    <a:pt x="9710" y="0"/>
                    <a:pt x="9598" y="40"/>
                    <a:pt x="9503" y="127"/>
                  </a:cubicBezTo>
                  <a:lnTo>
                    <a:pt x="9470" y="162"/>
                  </a:lnTo>
                  <a:lnTo>
                    <a:pt x="9394" y="246"/>
                  </a:lnTo>
                  <a:cubicBezTo>
                    <a:pt x="8385" y="1952"/>
                    <a:pt x="7376" y="3660"/>
                    <a:pt x="6366" y="5365"/>
                  </a:cubicBezTo>
                  <a:cubicBezTo>
                    <a:pt x="6268" y="5342"/>
                    <a:pt x="6102" y="5299"/>
                    <a:pt x="5821" y="5197"/>
                  </a:cubicBezTo>
                  <a:cubicBezTo>
                    <a:pt x="5163" y="4957"/>
                    <a:pt x="4503" y="4716"/>
                    <a:pt x="3844" y="4475"/>
                  </a:cubicBezTo>
                  <a:cubicBezTo>
                    <a:pt x="2886" y="4125"/>
                    <a:pt x="1927" y="3776"/>
                    <a:pt x="970" y="3427"/>
                  </a:cubicBezTo>
                  <a:cubicBezTo>
                    <a:pt x="920" y="3409"/>
                    <a:pt x="870" y="3400"/>
                    <a:pt x="822" y="3400"/>
                  </a:cubicBezTo>
                  <a:cubicBezTo>
                    <a:pt x="456" y="3400"/>
                    <a:pt x="150" y="3874"/>
                    <a:pt x="375" y="4199"/>
                  </a:cubicBezTo>
                  <a:cubicBezTo>
                    <a:pt x="1360" y="5606"/>
                    <a:pt x="2342" y="7015"/>
                    <a:pt x="3327" y="8424"/>
                  </a:cubicBezTo>
                  <a:cubicBezTo>
                    <a:pt x="3288" y="8478"/>
                    <a:pt x="3245" y="8537"/>
                    <a:pt x="3184" y="8616"/>
                  </a:cubicBezTo>
                  <a:cubicBezTo>
                    <a:pt x="2769" y="9154"/>
                    <a:pt x="2353" y="9690"/>
                    <a:pt x="1935" y="10228"/>
                  </a:cubicBezTo>
                  <a:cubicBezTo>
                    <a:pt x="1378" y="10946"/>
                    <a:pt x="822" y="11666"/>
                    <a:pt x="265" y="12384"/>
                  </a:cubicBezTo>
                  <a:cubicBezTo>
                    <a:pt x="0" y="12726"/>
                    <a:pt x="173" y="13287"/>
                    <a:pt x="608" y="13287"/>
                  </a:cubicBezTo>
                  <a:cubicBezTo>
                    <a:pt x="660" y="13287"/>
                    <a:pt x="716" y="13279"/>
                    <a:pt x="776" y="13261"/>
                  </a:cubicBezTo>
                  <a:cubicBezTo>
                    <a:pt x="2336" y="12800"/>
                    <a:pt x="3899" y="12338"/>
                    <a:pt x="5460" y="11877"/>
                  </a:cubicBezTo>
                  <a:cubicBezTo>
                    <a:pt x="6028" y="13290"/>
                    <a:pt x="6596" y="14705"/>
                    <a:pt x="7165" y="16119"/>
                  </a:cubicBezTo>
                  <a:cubicBezTo>
                    <a:pt x="7255" y="16344"/>
                    <a:pt x="7516" y="16494"/>
                    <a:pt x="7751" y="16494"/>
                  </a:cubicBezTo>
                  <a:cubicBezTo>
                    <a:pt x="7953" y="16494"/>
                    <a:pt x="8135" y="16385"/>
                    <a:pt x="8175" y="16119"/>
                  </a:cubicBezTo>
                  <a:cubicBezTo>
                    <a:pt x="8431" y="14459"/>
                    <a:pt x="8684" y="12800"/>
                    <a:pt x="8940" y="11138"/>
                  </a:cubicBezTo>
                  <a:cubicBezTo>
                    <a:pt x="9012" y="11128"/>
                    <a:pt x="9102" y="11116"/>
                    <a:pt x="9215" y="11104"/>
                  </a:cubicBezTo>
                  <a:cubicBezTo>
                    <a:pt x="9763" y="11047"/>
                    <a:pt x="10312" y="10989"/>
                    <a:pt x="10859" y="10932"/>
                  </a:cubicBezTo>
                  <a:cubicBezTo>
                    <a:pt x="11804" y="10833"/>
                    <a:pt x="12747" y="10733"/>
                    <a:pt x="13692" y="10635"/>
                  </a:cubicBezTo>
                  <a:cubicBezTo>
                    <a:pt x="14097" y="10592"/>
                    <a:pt x="14453" y="10067"/>
                    <a:pt x="14064" y="9739"/>
                  </a:cubicBezTo>
                  <a:cubicBezTo>
                    <a:pt x="13346" y="9133"/>
                    <a:pt x="12625" y="8528"/>
                    <a:pt x="11909" y="7921"/>
                  </a:cubicBezTo>
                  <a:cubicBezTo>
                    <a:pt x="11490" y="7568"/>
                    <a:pt x="11075" y="7217"/>
                    <a:pt x="10656" y="6864"/>
                  </a:cubicBezTo>
                  <a:cubicBezTo>
                    <a:pt x="10524" y="6752"/>
                    <a:pt x="10391" y="6641"/>
                    <a:pt x="10259" y="6528"/>
                  </a:cubicBezTo>
                  <a:cubicBezTo>
                    <a:pt x="10296" y="4543"/>
                    <a:pt x="10334" y="2559"/>
                    <a:pt x="10370" y="574"/>
                  </a:cubicBezTo>
                  <a:lnTo>
                    <a:pt x="10372" y="528"/>
                  </a:lnTo>
                  <a:lnTo>
                    <a:pt x="10372" y="511"/>
                  </a:lnTo>
                  <a:lnTo>
                    <a:pt x="10366" y="481"/>
                  </a:lnTo>
                  <a:lnTo>
                    <a:pt x="10341" y="344"/>
                  </a:lnTo>
                  <a:cubicBezTo>
                    <a:pt x="10284" y="162"/>
                    <a:pt x="10141" y="58"/>
                    <a:pt x="9975" y="24"/>
                  </a:cubicBezTo>
                  <a:cubicBezTo>
                    <a:pt x="9925" y="8"/>
                    <a:pt x="9874" y="0"/>
                    <a:pt x="9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"/>
            <p:cNvSpPr/>
            <p:nvPr/>
          </p:nvSpPr>
          <p:spPr>
            <a:xfrm>
              <a:off x="106400" y="9246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4"/>
            <p:cNvSpPr/>
            <p:nvPr/>
          </p:nvSpPr>
          <p:spPr>
            <a:xfrm>
              <a:off x="168075" y="4517224"/>
              <a:ext cx="284194" cy="300876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4"/>
            <p:cNvSpPr/>
            <p:nvPr/>
          </p:nvSpPr>
          <p:spPr>
            <a:xfrm>
              <a:off x="8833825" y="2247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"/>
            <p:cNvSpPr/>
            <p:nvPr/>
          </p:nvSpPr>
          <p:spPr>
            <a:xfrm>
              <a:off x="168075" y="38989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4"/>
            <p:cNvSpPr/>
            <p:nvPr/>
          </p:nvSpPr>
          <p:spPr>
            <a:xfrm>
              <a:off x="2526149" y="99726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4"/>
            <p:cNvSpPr/>
            <p:nvPr/>
          </p:nvSpPr>
          <p:spPr>
            <a:xfrm>
              <a:off x="8941125" y="1267600"/>
              <a:ext cx="94899" cy="119945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4"/>
            <p:cNvSpPr/>
            <p:nvPr/>
          </p:nvSpPr>
          <p:spPr>
            <a:xfrm>
              <a:off x="8085625" y="48841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4"/>
            <p:cNvSpPr/>
            <p:nvPr/>
          </p:nvSpPr>
          <p:spPr>
            <a:xfrm>
              <a:off x="8908975" y="472532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4"/>
            <p:cNvSpPr/>
            <p:nvPr/>
          </p:nvSpPr>
          <p:spPr>
            <a:xfrm>
              <a:off x="6105050" y="91423"/>
              <a:ext cx="275439" cy="291614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4"/>
            <p:cNvSpPr/>
            <p:nvPr/>
          </p:nvSpPr>
          <p:spPr>
            <a:xfrm>
              <a:off x="7346600" y="4762348"/>
              <a:ext cx="228372" cy="241767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4"/>
            <p:cNvSpPr/>
            <p:nvPr/>
          </p:nvSpPr>
          <p:spPr>
            <a:xfrm>
              <a:off x="8739400" y="3681725"/>
              <a:ext cx="348061" cy="366310"/>
            </a:xfrm>
            <a:custGeom>
              <a:avLst/>
              <a:gdLst/>
              <a:ahLst/>
              <a:cxnLst/>
              <a:rect l="l" t="t" r="r" b="b"/>
              <a:pathLst>
                <a:path w="19779" h="20816" extrusionOk="0">
                  <a:moveTo>
                    <a:pt x="9874" y="2855"/>
                  </a:moveTo>
                  <a:lnTo>
                    <a:pt x="11440" y="9379"/>
                  </a:lnTo>
                  <a:cubicBezTo>
                    <a:pt x="11608" y="10076"/>
                    <a:pt x="13736" y="10382"/>
                    <a:pt x="14261" y="10555"/>
                  </a:cubicBezTo>
                  <a:cubicBezTo>
                    <a:pt x="15304" y="10899"/>
                    <a:pt x="16348" y="11243"/>
                    <a:pt x="17392" y="11589"/>
                  </a:cubicBezTo>
                  <a:cubicBezTo>
                    <a:pt x="15450" y="12028"/>
                    <a:pt x="13509" y="12468"/>
                    <a:pt x="11566" y="12908"/>
                  </a:cubicBezTo>
                  <a:cubicBezTo>
                    <a:pt x="11405" y="12945"/>
                    <a:pt x="11281" y="13086"/>
                    <a:pt x="11234" y="13241"/>
                  </a:cubicBezTo>
                  <a:cubicBezTo>
                    <a:pt x="10700" y="14998"/>
                    <a:pt x="10167" y="16758"/>
                    <a:pt x="9635" y="18517"/>
                  </a:cubicBezTo>
                  <a:cubicBezTo>
                    <a:pt x="9472" y="17820"/>
                    <a:pt x="9307" y="17124"/>
                    <a:pt x="9143" y="16426"/>
                  </a:cubicBezTo>
                  <a:cubicBezTo>
                    <a:pt x="8942" y="15572"/>
                    <a:pt x="8877" y="13474"/>
                    <a:pt x="8223" y="12820"/>
                  </a:cubicBezTo>
                  <a:cubicBezTo>
                    <a:pt x="7528" y="12124"/>
                    <a:pt x="5665" y="11876"/>
                    <a:pt x="4769" y="11563"/>
                  </a:cubicBezTo>
                  <a:cubicBezTo>
                    <a:pt x="3978" y="11286"/>
                    <a:pt x="3184" y="11010"/>
                    <a:pt x="2392" y="10732"/>
                  </a:cubicBezTo>
                  <a:cubicBezTo>
                    <a:pt x="4431" y="10307"/>
                    <a:pt x="6468" y="9881"/>
                    <a:pt x="8506" y="9453"/>
                  </a:cubicBezTo>
                  <a:cubicBezTo>
                    <a:pt x="8653" y="9424"/>
                    <a:pt x="8813" y="9273"/>
                    <a:pt x="8839" y="9121"/>
                  </a:cubicBezTo>
                  <a:cubicBezTo>
                    <a:pt x="9185" y="7032"/>
                    <a:pt x="9530" y="4943"/>
                    <a:pt x="9874" y="2855"/>
                  </a:cubicBezTo>
                  <a:close/>
                  <a:moveTo>
                    <a:pt x="9717" y="0"/>
                  </a:moveTo>
                  <a:cubicBezTo>
                    <a:pt x="9535" y="0"/>
                    <a:pt x="9368" y="100"/>
                    <a:pt x="9330" y="338"/>
                  </a:cubicBezTo>
                  <a:cubicBezTo>
                    <a:pt x="8874" y="3091"/>
                    <a:pt x="8419" y="5844"/>
                    <a:pt x="7965" y="8598"/>
                  </a:cubicBezTo>
                  <a:cubicBezTo>
                    <a:pt x="7773" y="8638"/>
                    <a:pt x="7584" y="8677"/>
                    <a:pt x="7393" y="8717"/>
                  </a:cubicBezTo>
                  <a:cubicBezTo>
                    <a:pt x="6454" y="8913"/>
                    <a:pt x="5514" y="9109"/>
                    <a:pt x="4575" y="9307"/>
                  </a:cubicBezTo>
                  <a:cubicBezTo>
                    <a:pt x="3214" y="9590"/>
                    <a:pt x="1857" y="9874"/>
                    <a:pt x="495" y="10159"/>
                  </a:cubicBezTo>
                  <a:cubicBezTo>
                    <a:pt x="1" y="10262"/>
                    <a:pt x="85" y="10933"/>
                    <a:pt x="495" y="11076"/>
                  </a:cubicBezTo>
                  <a:cubicBezTo>
                    <a:pt x="2847" y="11899"/>
                    <a:pt x="5197" y="12720"/>
                    <a:pt x="7548" y="13541"/>
                  </a:cubicBezTo>
                  <a:cubicBezTo>
                    <a:pt x="7505" y="13526"/>
                    <a:pt x="7475" y="13518"/>
                    <a:pt x="7457" y="13518"/>
                  </a:cubicBezTo>
                  <a:cubicBezTo>
                    <a:pt x="7373" y="13518"/>
                    <a:pt x="7523" y="13689"/>
                    <a:pt x="7640" y="14189"/>
                  </a:cubicBezTo>
                  <a:cubicBezTo>
                    <a:pt x="7835" y="15020"/>
                    <a:pt x="8030" y="15848"/>
                    <a:pt x="8225" y="16678"/>
                  </a:cubicBezTo>
                  <a:cubicBezTo>
                    <a:pt x="8523" y="17944"/>
                    <a:pt x="8820" y="19209"/>
                    <a:pt x="9119" y="20474"/>
                  </a:cubicBezTo>
                  <a:cubicBezTo>
                    <a:pt x="9173" y="20706"/>
                    <a:pt x="9363" y="20816"/>
                    <a:pt x="9557" y="20816"/>
                  </a:cubicBezTo>
                  <a:cubicBezTo>
                    <a:pt x="9761" y="20816"/>
                    <a:pt x="9969" y="20697"/>
                    <a:pt x="10036" y="20474"/>
                  </a:cubicBezTo>
                  <a:cubicBezTo>
                    <a:pt x="10388" y="19311"/>
                    <a:pt x="10742" y="18147"/>
                    <a:pt x="11094" y="16984"/>
                  </a:cubicBezTo>
                  <a:cubicBezTo>
                    <a:pt x="11321" y="16236"/>
                    <a:pt x="11547" y="15487"/>
                    <a:pt x="11775" y="14739"/>
                  </a:cubicBezTo>
                  <a:cubicBezTo>
                    <a:pt x="11855" y="14472"/>
                    <a:pt x="11937" y="14205"/>
                    <a:pt x="12017" y="13938"/>
                  </a:cubicBezTo>
                  <a:cubicBezTo>
                    <a:pt x="12039" y="13868"/>
                    <a:pt x="12057" y="13814"/>
                    <a:pt x="12073" y="13768"/>
                  </a:cubicBezTo>
                  <a:cubicBezTo>
                    <a:pt x="14481" y="13224"/>
                    <a:pt x="16886" y="12679"/>
                    <a:pt x="19294" y="12134"/>
                  </a:cubicBezTo>
                  <a:cubicBezTo>
                    <a:pt x="19779" y="12023"/>
                    <a:pt x="19717" y="11355"/>
                    <a:pt x="19294" y="11216"/>
                  </a:cubicBezTo>
                  <a:cubicBezTo>
                    <a:pt x="17953" y="10772"/>
                    <a:pt x="16614" y="10331"/>
                    <a:pt x="15273" y="9889"/>
                  </a:cubicBezTo>
                  <a:cubicBezTo>
                    <a:pt x="14477" y="9628"/>
                    <a:pt x="13684" y="9365"/>
                    <a:pt x="12888" y="9102"/>
                  </a:cubicBezTo>
                  <a:cubicBezTo>
                    <a:pt x="12693" y="9038"/>
                    <a:pt x="12499" y="8974"/>
                    <a:pt x="12304" y="8911"/>
                  </a:cubicBezTo>
                  <a:cubicBezTo>
                    <a:pt x="11619" y="6052"/>
                    <a:pt x="10932" y="3195"/>
                    <a:pt x="10247" y="338"/>
                  </a:cubicBezTo>
                  <a:cubicBezTo>
                    <a:pt x="10190" y="100"/>
                    <a:pt x="10011" y="4"/>
                    <a:pt x="9824" y="4"/>
                  </a:cubicBezTo>
                  <a:cubicBezTo>
                    <a:pt x="9813" y="4"/>
                    <a:pt x="9803" y="5"/>
                    <a:pt x="9792" y="5"/>
                  </a:cubicBezTo>
                  <a:cubicBezTo>
                    <a:pt x="9767" y="2"/>
                    <a:pt x="9742" y="0"/>
                    <a:pt x="9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4"/>
            <p:cNvSpPr/>
            <p:nvPr/>
          </p:nvSpPr>
          <p:spPr>
            <a:xfrm>
              <a:off x="720007" y="4904373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0" name="Google Shape;350;p4"/>
          <p:cNvSpPr/>
          <p:nvPr/>
        </p:nvSpPr>
        <p:spPr>
          <a:xfrm>
            <a:off x="302150" y="299650"/>
            <a:ext cx="8534100" cy="4549500"/>
          </a:xfrm>
          <a:prstGeom prst="rect">
            <a:avLst/>
          </a:prstGeom>
          <a:solidFill>
            <a:srgbClr val="E2E6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4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52" name="Google Shape;352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150"/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353" name="Google Shape;353;p4"/>
          <p:cNvSpPr/>
          <p:nvPr/>
        </p:nvSpPr>
        <p:spPr>
          <a:xfrm rot="10800000" flipH="1">
            <a:off x="103338" y="91428"/>
            <a:ext cx="384034" cy="640072"/>
          </a:xfrm>
          <a:custGeom>
            <a:avLst/>
            <a:gdLst/>
            <a:ahLst/>
            <a:cxnLst/>
            <a:rect l="l" t="t" r="r" b="b"/>
            <a:pathLst>
              <a:path w="22279" h="37322" extrusionOk="0">
                <a:moveTo>
                  <a:pt x="19421" y="2844"/>
                </a:moveTo>
                <a:cubicBezTo>
                  <a:pt x="19956" y="3125"/>
                  <a:pt x="20492" y="3407"/>
                  <a:pt x="21027" y="3688"/>
                </a:cubicBezTo>
                <a:cubicBezTo>
                  <a:pt x="20989" y="4207"/>
                  <a:pt x="20952" y="4725"/>
                  <a:pt x="20914" y="5244"/>
                </a:cubicBezTo>
                <a:cubicBezTo>
                  <a:pt x="20909" y="5329"/>
                  <a:pt x="20903" y="5400"/>
                  <a:pt x="20897" y="5471"/>
                </a:cubicBezTo>
                <a:cubicBezTo>
                  <a:pt x="19878" y="4978"/>
                  <a:pt x="18858" y="4484"/>
                  <a:pt x="17837" y="3990"/>
                </a:cubicBezTo>
                <a:lnTo>
                  <a:pt x="17873" y="3965"/>
                </a:lnTo>
                <a:cubicBezTo>
                  <a:pt x="18389" y="3591"/>
                  <a:pt x="18905" y="3218"/>
                  <a:pt x="19421" y="2844"/>
                </a:cubicBezTo>
                <a:close/>
                <a:moveTo>
                  <a:pt x="17080" y="4745"/>
                </a:moveTo>
                <a:cubicBezTo>
                  <a:pt x="17735" y="5061"/>
                  <a:pt x="18391" y="5379"/>
                  <a:pt x="19047" y="5696"/>
                </a:cubicBezTo>
                <a:cubicBezTo>
                  <a:pt x="14747" y="12995"/>
                  <a:pt x="10446" y="20294"/>
                  <a:pt x="6145" y="27593"/>
                </a:cubicBezTo>
                <a:cubicBezTo>
                  <a:pt x="5720" y="27357"/>
                  <a:pt x="5296" y="27121"/>
                  <a:pt x="4870" y="26883"/>
                </a:cubicBezTo>
                <a:cubicBezTo>
                  <a:pt x="6975" y="23063"/>
                  <a:pt x="9081" y="19242"/>
                  <a:pt x="11185" y="15422"/>
                </a:cubicBezTo>
                <a:cubicBezTo>
                  <a:pt x="12993" y="12142"/>
                  <a:pt x="14801" y="8861"/>
                  <a:pt x="16610" y="5582"/>
                </a:cubicBezTo>
                <a:cubicBezTo>
                  <a:pt x="16824" y="5191"/>
                  <a:pt x="16960" y="4937"/>
                  <a:pt x="17080" y="4745"/>
                </a:cubicBezTo>
                <a:close/>
                <a:moveTo>
                  <a:pt x="19959" y="6134"/>
                </a:moveTo>
                <a:cubicBezTo>
                  <a:pt x="20194" y="6247"/>
                  <a:pt x="20427" y="6361"/>
                  <a:pt x="20662" y="6474"/>
                </a:cubicBezTo>
                <a:cubicBezTo>
                  <a:pt x="20578" y="6666"/>
                  <a:pt x="20464" y="6897"/>
                  <a:pt x="20292" y="7243"/>
                </a:cubicBezTo>
                <a:cubicBezTo>
                  <a:pt x="18591" y="10670"/>
                  <a:pt x="16888" y="14098"/>
                  <a:pt x="15189" y="17526"/>
                </a:cubicBezTo>
                <a:cubicBezTo>
                  <a:pt x="13232" y="21468"/>
                  <a:pt x="11274" y="25413"/>
                  <a:pt x="9317" y="29355"/>
                </a:cubicBezTo>
                <a:lnTo>
                  <a:pt x="7029" y="28082"/>
                </a:lnTo>
                <a:cubicBezTo>
                  <a:pt x="11339" y="20766"/>
                  <a:pt x="15648" y="13451"/>
                  <a:pt x="19959" y="6134"/>
                </a:cubicBezTo>
                <a:close/>
                <a:moveTo>
                  <a:pt x="4384" y="27765"/>
                </a:moveTo>
                <a:cubicBezTo>
                  <a:pt x="5878" y="28597"/>
                  <a:pt x="7373" y="29429"/>
                  <a:pt x="8868" y="30260"/>
                </a:cubicBezTo>
                <a:cubicBezTo>
                  <a:pt x="8702" y="30592"/>
                  <a:pt x="8538" y="30923"/>
                  <a:pt x="8375" y="31252"/>
                </a:cubicBezTo>
                <a:cubicBezTo>
                  <a:pt x="6882" y="30385"/>
                  <a:pt x="5390" y="29516"/>
                  <a:pt x="3897" y="28647"/>
                </a:cubicBezTo>
                <a:lnTo>
                  <a:pt x="4384" y="27765"/>
                </a:lnTo>
                <a:close/>
                <a:moveTo>
                  <a:pt x="3409" y="29532"/>
                </a:moveTo>
                <a:cubicBezTo>
                  <a:pt x="4914" y="30407"/>
                  <a:pt x="6418" y="31282"/>
                  <a:pt x="7924" y="32158"/>
                </a:cubicBezTo>
                <a:cubicBezTo>
                  <a:pt x="7774" y="32462"/>
                  <a:pt x="7624" y="32765"/>
                  <a:pt x="7474" y="33069"/>
                </a:cubicBezTo>
                <a:cubicBezTo>
                  <a:pt x="5963" y="32173"/>
                  <a:pt x="4452" y="31276"/>
                  <a:pt x="2941" y="30381"/>
                </a:cubicBezTo>
                <a:cubicBezTo>
                  <a:pt x="3097" y="30098"/>
                  <a:pt x="3254" y="29814"/>
                  <a:pt x="3409" y="29532"/>
                </a:cubicBezTo>
                <a:close/>
                <a:moveTo>
                  <a:pt x="2453" y="31265"/>
                </a:moveTo>
                <a:cubicBezTo>
                  <a:pt x="3976" y="32169"/>
                  <a:pt x="5501" y="33071"/>
                  <a:pt x="7023" y="33975"/>
                </a:cubicBezTo>
                <a:cubicBezTo>
                  <a:pt x="6669" y="34691"/>
                  <a:pt x="6313" y="35405"/>
                  <a:pt x="5960" y="36119"/>
                </a:cubicBezTo>
                <a:cubicBezTo>
                  <a:pt x="4389" y="35230"/>
                  <a:pt x="2819" y="34341"/>
                  <a:pt x="1249" y="33450"/>
                </a:cubicBezTo>
                <a:lnTo>
                  <a:pt x="2453" y="31265"/>
                </a:lnTo>
                <a:close/>
                <a:moveTo>
                  <a:pt x="21768" y="1"/>
                </a:moveTo>
                <a:cubicBezTo>
                  <a:pt x="21684" y="1"/>
                  <a:pt x="21595" y="29"/>
                  <a:pt x="21504" y="94"/>
                </a:cubicBezTo>
                <a:cubicBezTo>
                  <a:pt x="20013" y="1172"/>
                  <a:pt x="17986" y="2187"/>
                  <a:pt x="16703" y="3624"/>
                </a:cubicBezTo>
                <a:cubicBezTo>
                  <a:pt x="16520" y="3695"/>
                  <a:pt x="16387" y="3871"/>
                  <a:pt x="16355" y="4052"/>
                </a:cubicBezTo>
                <a:cubicBezTo>
                  <a:pt x="16222" y="4232"/>
                  <a:pt x="16097" y="4417"/>
                  <a:pt x="15991" y="4611"/>
                </a:cubicBezTo>
                <a:cubicBezTo>
                  <a:pt x="14238" y="7791"/>
                  <a:pt x="12484" y="10974"/>
                  <a:pt x="10731" y="14156"/>
                </a:cubicBezTo>
                <a:cubicBezTo>
                  <a:pt x="7198" y="20568"/>
                  <a:pt x="3663" y="26979"/>
                  <a:pt x="131" y="33390"/>
                </a:cubicBezTo>
                <a:cubicBezTo>
                  <a:pt x="1" y="33628"/>
                  <a:pt x="67" y="33942"/>
                  <a:pt x="312" y="34081"/>
                </a:cubicBezTo>
                <a:cubicBezTo>
                  <a:pt x="2181" y="35140"/>
                  <a:pt x="4050" y="36197"/>
                  <a:pt x="5917" y="37257"/>
                </a:cubicBezTo>
                <a:cubicBezTo>
                  <a:pt x="5994" y="37300"/>
                  <a:pt x="6085" y="37322"/>
                  <a:pt x="6175" y="37322"/>
                </a:cubicBezTo>
                <a:cubicBezTo>
                  <a:pt x="6350" y="37322"/>
                  <a:pt x="6526" y="37240"/>
                  <a:pt x="6609" y="37077"/>
                </a:cubicBezTo>
                <a:lnTo>
                  <a:pt x="8097" y="34079"/>
                </a:lnTo>
                <a:lnTo>
                  <a:pt x="8160" y="33952"/>
                </a:lnTo>
                <a:cubicBezTo>
                  <a:pt x="10857" y="28518"/>
                  <a:pt x="13554" y="23086"/>
                  <a:pt x="16250" y="17652"/>
                </a:cubicBezTo>
                <a:cubicBezTo>
                  <a:pt x="17914" y="14298"/>
                  <a:pt x="19578" y="10944"/>
                  <a:pt x="21244" y="7589"/>
                </a:cubicBezTo>
                <a:cubicBezTo>
                  <a:pt x="21398" y="7278"/>
                  <a:pt x="21519" y="6957"/>
                  <a:pt x="21624" y="6632"/>
                </a:cubicBezTo>
                <a:cubicBezTo>
                  <a:pt x="21823" y="6484"/>
                  <a:pt x="21915" y="6217"/>
                  <a:pt x="21801" y="6010"/>
                </a:cubicBezTo>
                <a:cubicBezTo>
                  <a:pt x="22224" y="4250"/>
                  <a:pt x="22133" y="2341"/>
                  <a:pt x="22262" y="533"/>
                </a:cubicBezTo>
                <a:cubicBezTo>
                  <a:pt x="22278" y="322"/>
                  <a:pt x="22181" y="189"/>
                  <a:pt x="22044" y="114"/>
                </a:cubicBezTo>
                <a:cubicBezTo>
                  <a:pt x="21967" y="44"/>
                  <a:pt x="21872" y="1"/>
                  <a:pt x="2176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" name="Google Shape;584;p7"/>
          <p:cNvGrpSpPr/>
          <p:nvPr/>
        </p:nvGrpSpPr>
        <p:grpSpPr>
          <a:xfrm>
            <a:off x="-6450" y="-5250"/>
            <a:ext cx="9156900" cy="5154000"/>
            <a:chOff x="-6450" y="-13000"/>
            <a:chExt cx="9156900" cy="5154000"/>
          </a:xfrm>
        </p:grpSpPr>
        <p:grpSp>
          <p:nvGrpSpPr>
            <p:cNvPr id="585" name="Google Shape;585;p7"/>
            <p:cNvGrpSpPr/>
            <p:nvPr/>
          </p:nvGrpSpPr>
          <p:grpSpPr>
            <a:xfrm>
              <a:off x="149766" y="-13000"/>
              <a:ext cx="8844477" cy="5154000"/>
              <a:chOff x="149766" y="-13000"/>
              <a:chExt cx="8844477" cy="5154000"/>
            </a:xfrm>
          </p:grpSpPr>
          <p:cxnSp>
            <p:nvCxnSpPr>
              <p:cNvPr id="586" name="Google Shape;586;p7"/>
              <p:cNvCxnSpPr/>
              <p:nvPr/>
            </p:nvCxnSpPr>
            <p:spPr>
              <a:xfrm>
                <a:off x="14976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87" name="Google Shape;587;p7"/>
              <p:cNvCxnSpPr/>
              <p:nvPr/>
            </p:nvCxnSpPr>
            <p:spPr>
              <a:xfrm>
                <a:off x="30225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88" name="Google Shape;588;p7"/>
              <p:cNvCxnSpPr/>
              <p:nvPr/>
            </p:nvCxnSpPr>
            <p:spPr>
              <a:xfrm>
                <a:off x="45474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89" name="Google Shape;589;p7"/>
              <p:cNvCxnSpPr/>
              <p:nvPr/>
            </p:nvCxnSpPr>
            <p:spPr>
              <a:xfrm>
                <a:off x="60723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0" name="Google Shape;590;p7"/>
              <p:cNvCxnSpPr/>
              <p:nvPr/>
            </p:nvCxnSpPr>
            <p:spPr>
              <a:xfrm>
                <a:off x="75973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1" name="Google Shape;591;p7"/>
              <p:cNvCxnSpPr/>
              <p:nvPr/>
            </p:nvCxnSpPr>
            <p:spPr>
              <a:xfrm>
                <a:off x="91222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2" name="Google Shape;592;p7"/>
              <p:cNvCxnSpPr/>
              <p:nvPr/>
            </p:nvCxnSpPr>
            <p:spPr>
              <a:xfrm>
                <a:off x="106471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3" name="Google Shape;593;p7"/>
              <p:cNvCxnSpPr/>
              <p:nvPr/>
            </p:nvCxnSpPr>
            <p:spPr>
              <a:xfrm>
                <a:off x="121720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4" name="Google Shape;594;p7"/>
              <p:cNvCxnSpPr/>
              <p:nvPr/>
            </p:nvCxnSpPr>
            <p:spPr>
              <a:xfrm>
                <a:off x="136969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5" name="Google Shape;595;p7"/>
              <p:cNvCxnSpPr/>
              <p:nvPr/>
            </p:nvCxnSpPr>
            <p:spPr>
              <a:xfrm>
                <a:off x="152218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6" name="Google Shape;596;p7"/>
              <p:cNvCxnSpPr/>
              <p:nvPr/>
            </p:nvCxnSpPr>
            <p:spPr>
              <a:xfrm>
                <a:off x="167467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7" name="Google Shape;597;p7"/>
              <p:cNvCxnSpPr/>
              <p:nvPr/>
            </p:nvCxnSpPr>
            <p:spPr>
              <a:xfrm>
                <a:off x="182716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8" name="Google Shape;598;p7"/>
              <p:cNvCxnSpPr/>
              <p:nvPr/>
            </p:nvCxnSpPr>
            <p:spPr>
              <a:xfrm>
                <a:off x="197965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9" name="Google Shape;599;p7"/>
              <p:cNvCxnSpPr/>
              <p:nvPr/>
            </p:nvCxnSpPr>
            <p:spPr>
              <a:xfrm>
                <a:off x="213214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0" name="Google Shape;600;p7"/>
              <p:cNvCxnSpPr/>
              <p:nvPr/>
            </p:nvCxnSpPr>
            <p:spPr>
              <a:xfrm>
                <a:off x="228464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1" name="Google Shape;601;p7"/>
              <p:cNvCxnSpPr/>
              <p:nvPr/>
            </p:nvCxnSpPr>
            <p:spPr>
              <a:xfrm>
                <a:off x="243713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2" name="Google Shape;602;p7"/>
              <p:cNvCxnSpPr/>
              <p:nvPr/>
            </p:nvCxnSpPr>
            <p:spPr>
              <a:xfrm>
                <a:off x="258962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3" name="Google Shape;603;p7"/>
              <p:cNvCxnSpPr/>
              <p:nvPr/>
            </p:nvCxnSpPr>
            <p:spPr>
              <a:xfrm>
                <a:off x="274211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4" name="Google Shape;604;p7"/>
              <p:cNvCxnSpPr/>
              <p:nvPr/>
            </p:nvCxnSpPr>
            <p:spPr>
              <a:xfrm>
                <a:off x="289460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5" name="Google Shape;605;p7"/>
              <p:cNvCxnSpPr/>
              <p:nvPr/>
            </p:nvCxnSpPr>
            <p:spPr>
              <a:xfrm>
                <a:off x="304709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6" name="Google Shape;606;p7"/>
              <p:cNvCxnSpPr/>
              <p:nvPr/>
            </p:nvCxnSpPr>
            <p:spPr>
              <a:xfrm>
                <a:off x="319958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7" name="Google Shape;607;p7"/>
              <p:cNvCxnSpPr/>
              <p:nvPr/>
            </p:nvCxnSpPr>
            <p:spPr>
              <a:xfrm>
                <a:off x="335207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8" name="Google Shape;608;p7"/>
              <p:cNvCxnSpPr/>
              <p:nvPr/>
            </p:nvCxnSpPr>
            <p:spPr>
              <a:xfrm>
                <a:off x="350456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9" name="Google Shape;609;p7"/>
              <p:cNvCxnSpPr/>
              <p:nvPr/>
            </p:nvCxnSpPr>
            <p:spPr>
              <a:xfrm>
                <a:off x="365705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0" name="Google Shape;610;p7"/>
              <p:cNvCxnSpPr/>
              <p:nvPr/>
            </p:nvCxnSpPr>
            <p:spPr>
              <a:xfrm>
                <a:off x="380955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1" name="Google Shape;611;p7"/>
              <p:cNvCxnSpPr/>
              <p:nvPr/>
            </p:nvCxnSpPr>
            <p:spPr>
              <a:xfrm>
                <a:off x="396204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2" name="Google Shape;612;p7"/>
              <p:cNvCxnSpPr/>
              <p:nvPr/>
            </p:nvCxnSpPr>
            <p:spPr>
              <a:xfrm>
                <a:off x="411453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3" name="Google Shape;613;p7"/>
              <p:cNvCxnSpPr/>
              <p:nvPr/>
            </p:nvCxnSpPr>
            <p:spPr>
              <a:xfrm>
                <a:off x="426702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4" name="Google Shape;614;p7"/>
              <p:cNvCxnSpPr/>
              <p:nvPr/>
            </p:nvCxnSpPr>
            <p:spPr>
              <a:xfrm>
                <a:off x="441951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5" name="Google Shape;615;p7"/>
              <p:cNvCxnSpPr/>
              <p:nvPr/>
            </p:nvCxnSpPr>
            <p:spPr>
              <a:xfrm>
                <a:off x="457200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6" name="Google Shape;616;p7"/>
              <p:cNvCxnSpPr/>
              <p:nvPr/>
            </p:nvCxnSpPr>
            <p:spPr>
              <a:xfrm>
                <a:off x="487698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7" name="Google Shape;617;p7"/>
              <p:cNvCxnSpPr/>
              <p:nvPr/>
            </p:nvCxnSpPr>
            <p:spPr>
              <a:xfrm>
                <a:off x="502947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8" name="Google Shape;618;p7"/>
              <p:cNvCxnSpPr/>
              <p:nvPr/>
            </p:nvCxnSpPr>
            <p:spPr>
              <a:xfrm>
                <a:off x="518196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9" name="Google Shape;619;p7"/>
              <p:cNvCxnSpPr/>
              <p:nvPr/>
            </p:nvCxnSpPr>
            <p:spPr>
              <a:xfrm>
                <a:off x="533446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0" name="Google Shape;620;p7"/>
              <p:cNvCxnSpPr/>
              <p:nvPr/>
            </p:nvCxnSpPr>
            <p:spPr>
              <a:xfrm>
                <a:off x="548695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1" name="Google Shape;621;p7"/>
              <p:cNvCxnSpPr/>
              <p:nvPr/>
            </p:nvCxnSpPr>
            <p:spPr>
              <a:xfrm>
                <a:off x="563944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2" name="Google Shape;622;p7"/>
              <p:cNvCxnSpPr/>
              <p:nvPr/>
            </p:nvCxnSpPr>
            <p:spPr>
              <a:xfrm>
                <a:off x="579193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3" name="Google Shape;623;p7"/>
              <p:cNvCxnSpPr/>
              <p:nvPr/>
            </p:nvCxnSpPr>
            <p:spPr>
              <a:xfrm>
                <a:off x="594442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4" name="Google Shape;624;p7"/>
              <p:cNvCxnSpPr/>
              <p:nvPr/>
            </p:nvCxnSpPr>
            <p:spPr>
              <a:xfrm>
                <a:off x="609691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5" name="Google Shape;625;p7"/>
              <p:cNvCxnSpPr/>
              <p:nvPr/>
            </p:nvCxnSpPr>
            <p:spPr>
              <a:xfrm>
                <a:off x="624940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6" name="Google Shape;626;p7"/>
              <p:cNvCxnSpPr/>
              <p:nvPr/>
            </p:nvCxnSpPr>
            <p:spPr>
              <a:xfrm>
                <a:off x="640189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7" name="Google Shape;627;p7"/>
              <p:cNvCxnSpPr/>
              <p:nvPr/>
            </p:nvCxnSpPr>
            <p:spPr>
              <a:xfrm>
                <a:off x="655438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8" name="Google Shape;628;p7"/>
              <p:cNvCxnSpPr/>
              <p:nvPr/>
            </p:nvCxnSpPr>
            <p:spPr>
              <a:xfrm>
                <a:off x="670687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9" name="Google Shape;629;p7"/>
              <p:cNvCxnSpPr/>
              <p:nvPr/>
            </p:nvCxnSpPr>
            <p:spPr>
              <a:xfrm>
                <a:off x="685936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0" name="Google Shape;630;p7"/>
              <p:cNvCxnSpPr/>
              <p:nvPr/>
            </p:nvCxnSpPr>
            <p:spPr>
              <a:xfrm>
                <a:off x="701186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1" name="Google Shape;631;p7"/>
              <p:cNvCxnSpPr/>
              <p:nvPr/>
            </p:nvCxnSpPr>
            <p:spPr>
              <a:xfrm>
                <a:off x="716435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2" name="Google Shape;632;p7"/>
              <p:cNvCxnSpPr/>
              <p:nvPr/>
            </p:nvCxnSpPr>
            <p:spPr>
              <a:xfrm>
                <a:off x="731684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3" name="Google Shape;633;p7"/>
              <p:cNvCxnSpPr/>
              <p:nvPr/>
            </p:nvCxnSpPr>
            <p:spPr>
              <a:xfrm>
                <a:off x="746933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4" name="Google Shape;634;p7"/>
              <p:cNvCxnSpPr/>
              <p:nvPr/>
            </p:nvCxnSpPr>
            <p:spPr>
              <a:xfrm>
                <a:off x="762182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5" name="Google Shape;635;p7"/>
              <p:cNvCxnSpPr/>
              <p:nvPr/>
            </p:nvCxnSpPr>
            <p:spPr>
              <a:xfrm>
                <a:off x="777431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6" name="Google Shape;636;p7"/>
              <p:cNvCxnSpPr/>
              <p:nvPr/>
            </p:nvCxnSpPr>
            <p:spPr>
              <a:xfrm>
                <a:off x="792680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7" name="Google Shape;637;p7"/>
              <p:cNvCxnSpPr/>
              <p:nvPr/>
            </p:nvCxnSpPr>
            <p:spPr>
              <a:xfrm>
                <a:off x="807929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8" name="Google Shape;638;p7"/>
              <p:cNvCxnSpPr/>
              <p:nvPr/>
            </p:nvCxnSpPr>
            <p:spPr>
              <a:xfrm>
                <a:off x="823178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9" name="Google Shape;639;p7"/>
              <p:cNvCxnSpPr/>
              <p:nvPr/>
            </p:nvCxnSpPr>
            <p:spPr>
              <a:xfrm>
                <a:off x="838427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0" name="Google Shape;640;p7"/>
              <p:cNvCxnSpPr/>
              <p:nvPr/>
            </p:nvCxnSpPr>
            <p:spPr>
              <a:xfrm>
                <a:off x="853677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1" name="Google Shape;641;p7"/>
              <p:cNvCxnSpPr/>
              <p:nvPr/>
            </p:nvCxnSpPr>
            <p:spPr>
              <a:xfrm>
                <a:off x="868926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2" name="Google Shape;642;p7"/>
              <p:cNvCxnSpPr/>
              <p:nvPr/>
            </p:nvCxnSpPr>
            <p:spPr>
              <a:xfrm>
                <a:off x="884175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3" name="Google Shape;643;p7"/>
              <p:cNvCxnSpPr/>
              <p:nvPr/>
            </p:nvCxnSpPr>
            <p:spPr>
              <a:xfrm>
                <a:off x="899424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4" name="Google Shape;644;p7"/>
              <p:cNvCxnSpPr/>
              <p:nvPr/>
            </p:nvCxnSpPr>
            <p:spPr>
              <a:xfrm>
                <a:off x="472449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645" name="Google Shape;645;p7"/>
            <p:cNvGrpSpPr/>
            <p:nvPr/>
          </p:nvGrpSpPr>
          <p:grpSpPr>
            <a:xfrm>
              <a:off x="-6450" y="144150"/>
              <a:ext cx="9156900" cy="4855200"/>
              <a:chOff x="-10900" y="143982"/>
              <a:chExt cx="9156900" cy="4855200"/>
            </a:xfrm>
          </p:grpSpPr>
          <p:cxnSp>
            <p:nvCxnSpPr>
              <p:cNvPr id="646" name="Google Shape;646;p7"/>
              <p:cNvCxnSpPr/>
              <p:nvPr/>
            </p:nvCxnSpPr>
            <p:spPr>
              <a:xfrm>
                <a:off x="-10900" y="1439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7" name="Google Shape;647;p7"/>
              <p:cNvCxnSpPr/>
              <p:nvPr/>
            </p:nvCxnSpPr>
            <p:spPr>
              <a:xfrm>
                <a:off x="-10900" y="2957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8" name="Google Shape;648;p7"/>
              <p:cNvCxnSpPr/>
              <p:nvPr/>
            </p:nvCxnSpPr>
            <p:spPr>
              <a:xfrm>
                <a:off x="-10900" y="4474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9" name="Google Shape;649;p7"/>
              <p:cNvCxnSpPr/>
              <p:nvPr/>
            </p:nvCxnSpPr>
            <p:spPr>
              <a:xfrm>
                <a:off x="-10900" y="5991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0" name="Google Shape;650;p7"/>
              <p:cNvCxnSpPr/>
              <p:nvPr/>
            </p:nvCxnSpPr>
            <p:spPr>
              <a:xfrm>
                <a:off x="-10900" y="7508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1" name="Google Shape;651;p7"/>
              <p:cNvCxnSpPr/>
              <p:nvPr/>
            </p:nvCxnSpPr>
            <p:spPr>
              <a:xfrm>
                <a:off x="-10900" y="9026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2" name="Google Shape;652;p7"/>
              <p:cNvCxnSpPr/>
              <p:nvPr/>
            </p:nvCxnSpPr>
            <p:spPr>
              <a:xfrm>
                <a:off x="-10900" y="10543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3" name="Google Shape;653;p7"/>
              <p:cNvCxnSpPr/>
              <p:nvPr/>
            </p:nvCxnSpPr>
            <p:spPr>
              <a:xfrm>
                <a:off x="-10900" y="12060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4" name="Google Shape;654;p7"/>
              <p:cNvCxnSpPr/>
              <p:nvPr/>
            </p:nvCxnSpPr>
            <p:spPr>
              <a:xfrm>
                <a:off x="-10900" y="13577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5" name="Google Shape;655;p7"/>
              <p:cNvCxnSpPr/>
              <p:nvPr/>
            </p:nvCxnSpPr>
            <p:spPr>
              <a:xfrm>
                <a:off x="-10900" y="15095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6" name="Google Shape;656;p7"/>
              <p:cNvCxnSpPr/>
              <p:nvPr/>
            </p:nvCxnSpPr>
            <p:spPr>
              <a:xfrm>
                <a:off x="-10900" y="16612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7" name="Google Shape;657;p7"/>
              <p:cNvCxnSpPr/>
              <p:nvPr/>
            </p:nvCxnSpPr>
            <p:spPr>
              <a:xfrm>
                <a:off x="-10900" y="18129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8" name="Google Shape;658;p7"/>
              <p:cNvCxnSpPr/>
              <p:nvPr/>
            </p:nvCxnSpPr>
            <p:spPr>
              <a:xfrm>
                <a:off x="-10900" y="19646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9" name="Google Shape;659;p7"/>
              <p:cNvCxnSpPr/>
              <p:nvPr/>
            </p:nvCxnSpPr>
            <p:spPr>
              <a:xfrm>
                <a:off x="-10900" y="21164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0" name="Google Shape;660;p7"/>
              <p:cNvCxnSpPr/>
              <p:nvPr/>
            </p:nvCxnSpPr>
            <p:spPr>
              <a:xfrm>
                <a:off x="-10900" y="22681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1" name="Google Shape;661;p7"/>
              <p:cNvCxnSpPr/>
              <p:nvPr/>
            </p:nvCxnSpPr>
            <p:spPr>
              <a:xfrm>
                <a:off x="-10900" y="24198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2" name="Google Shape;662;p7"/>
              <p:cNvCxnSpPr/>
              <p:nvPr/>
            </p:nvCxnSpPr>
            <p:spPr>
              <a:xfrm>
                <a:off x="-10900" y="25715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3" name="Google Shape;663;p7"/>
              <p:cNvCxnSpPr/>
              <p:nvPr/>
            </p:nvCxnSpPr>
            <p:spPr>
              <a:xfrm>
                <a:off x="-10900" y="27233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4" name="Google Shape;664;p7"/>
              <p:cNvCxnSpPr/>
              <p:nvPr/>
            </p:nvCxnSpPr>
            <p:spPr>
              <a:xfrm>
                <a:off x="-10900" y="28750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5" name="Google Shape;665;p7"/>
              <p:cNvCxnSpPr/>
              <p:nvPr/>
            </p:nvCxnSpPr>
            <p:spPr>
              <a:xfrm>
                <a:off x="-10900" y="30267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6" name="Google Shape;666;p7"/>
              <p:cNvCxnSpPr/>
              <p:nvPr/>
            </p:nvCxnSpPr>
            <p:spPr>
              <a:xfrm>
                <a:off x="-10900" y="31784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7" name="Google Shape;667;p7"/>
              <p:cNvCxnSpPr/>
              <p:nvPr/>
            </p:nvCxnSpPr>
            <p:spPr>
              <a:xfrm>
                <a:off x="-10900" y="33302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8" name="Google Shape;668;p7"/>
              <p:cNvCxnSpPr/>
              <p:nvPr/>
            </p:nvCxnSpPr>
            <p:spPr>
              <a:xfrm>
                <a:off x="-10900" y="34819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9" name="Google Shape;669;p7"/>
              <p:cNvCxnSpPr/>
              <p:nvPr/>
            </p:nvCxnSpPr>
            <p:spPr>
              <a:xfrm>
                <a:off x="-10900" y="36336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0" name="Google Shape;670;p7"/>
              <p:cNvCxnSpPr/>
              <p:nvPr/>
            </p:nvCxnSpPr>
            <p:spPr>
              <a:xfrm>
                <a:off x="-10900" y="37853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1" name="Google Shape;671;p7"/>
              <p:cNvCxnSpPr/>
              <p:nvPr/>
            </p:nvCxnSpPr>
            <p:spPr>
              <a:xfrm>
                <a:off x="-10900" y="39371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2" name="Google Shape;672;p7"/>
              <p:cNvCxnSpPr/>
              <p:nvPr/>
            </p:nvCxnSpPr>
            <p:spPr>
              <a:xfrm>
                <a:off x="-10900" y="40888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3" name="Google Shape;673;p7"/>
              <p:cNvCxnSpPr/>
              <p:nvPr/>
            </p:nvCxnSpPr>
            <p:spPr>
              <a:xfrm>
                <a:off x="-10900" y="42405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4" name="Google Shape;674;p7"/>
              <p:cNvCxnSpPr/>
              <p:nvPr/>
            </p:nvCxnSpPr>
            <p:spPr>
              <a:xfrm>
                <a:off x="-10900" y="43922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5" name="Google Shape;675;p7"/>
              <p:cNvCxnSpPr/>
              <p:nvPr/>
            </p:nvCxnSpPr>
            <p:spPr>
              <a:xfrm>
                <a:off x="-10900" y="45440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6" name="Google Shape;676;p7"/>
              <p:cNvCxnSpPr/>
              <p:nvPr/>
            </p:nvCxnSpPr>
            <p:spPr>
              <a:xfrm>
                <a:off x="-10900" y="46957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7" name="Google Shape;677;p7"/>
              <p:cNvCxnSpPr/>
              <p:nvPr/>
            </p:nvCxnSpPr>
            <p:spPr>
              <a:xfrm>
                <a:off x="-10900" y="48474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8" name="Google Shape;678;p7"/>
              <p:cNvCxnSpPr/>
              <p:nvPr/>
            </p:nvCxnSpPr>
            <p:spPr>
              <a:xfrm>
                <a:off x="-10900" y="49991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679" name="Google Shape;679;p7"/>
          <p:cNvGrpSpPr/>
          <p:nvPr/>
        </p:nvGrpSpPr>
        <p:grpSpPr>
          <a:xfrm>
            <a:off x="106400" y="78138"/>
            <a:ext cx="8981061" cy="5007288"/>
            <a:chOff x="106400" y="78138"/>
            <a:chExt cx="8981061" cy="5007288"/>
          </a:xfrm>
        </p:grpSpPr>
        <p:sp>
          <p:nvSpPr>
            <p:cNvPr id="680" name="Google Shape;680;p7"/>
            <p:cNvSpPr/>
            <p:nvPr/>
          </p:nvSpPr>
          <p:spPr>
            <a:xfrm>
              <a:off x="819475" y="78138"/>
              <a:ext cx="278798" cy="318189"/>
            </a:xfrm>
            <a:custGeom>
              <a:avLst/>
              <a:gdLst/>
              <a:ahLst/>
              <a:cxnLst/>
              <a:rect l="l" t="t" r="r" b="b"/>
              <a:pathLst>
                <a:path w="14453" h="16495" extrusionOk="0">
                  <a:moveTo>
                    <a:pt x="9284" y="2491"/>
                  </a:moveTo>
                  <a:lnTo>
                    <a:pt x="9284" y="2491"/>
                  </a:lnTo>
                  <a:cubicBezTo>
                    <a:pt x="9258" y="3903"/>
                    <a:pt x="9230" y="5314"/>
                    <a:pt x="9205" y="6727"/>
                  </a:cubicBezTo>
                  <a:cubicBezTo>
                    <a:pt x="9195" y="7296"/>
                    <a:pt x="10131" y="7790"/>
                    <a:pt x="10491" y="8094"/>
                  </a:cubicBezTo>
                  <a:cubicBezTo>
                    <a:pt x="11133" y="8637"/>
                    <a:pt x="11776" y="9177"/>
                    <a:pt x="12418" y="9718"/>
                  </a:cubicBezTo>
                  <a:cubicBezTo>
                    <a:pt x="11108" y="9855"/>
                    <a:pt x="9797" y="9992"/>
                    <a:pt x="8485" y="10129"/>
                  </a:cubicBezTo>
                  <a:cubicBezTo>
                    <a:pt x="8271" y="10152"/>
                    <a:pt x="8018" y="10269"/>
                    <a:pt x="7980" y="10514"/>
                  </a:cubicBezTo>
                  <a:cubicBezTo>
                    <a:pt x="7801" y="11682"/>
                    <a:pt x="7622" y="12848"/>
                    <a:pt x="7444" y="14016"/>
                  </a:cubicBezTo>
                  <a:cubicBezTo>
                    <a:pt x="7054" y="13043"/>
                    <a:pt x="6663" y="12070"/>
                    <a:pt x="6273" y="11098"/>
                  </a:cubicBezTo>
                  <a:cubicBezTo>
                    <a:pt x="6185" y="10880"/>
                    <a:pt x="6001" y="10710"/>
                    <a:pt x="5770" y="10710"/>
                  </a:cubicBezTo>
                  <a:cubicBezTo>
                    <a:pt x="5724" y="10710"/>
                    <a:pt x="5677" y="10717"/>
                    <a:pt x="5628" y="10731"/>
                  </a:cubicBezTo>
                  <a:cubicBezTo>
                    <a:pt x="4432" y="11086"/>
                    <a:pt x="3237" y="11438"/>
                    <a:pt x="2042" y="11791"/>
                  </a:cubicBezTo>
                  <a:cubicBezTo>
                    <a:pt x="2812" y="10796"/>
                    <a:pt x="3581" y="9804"/>
                    <a:pt x="4350" y="8811"/>
                  </a:cubicBezTo>
                  <a:cubicBezTo>
                    <a:pt x="4487" y="8633"/>
                    <a:pt x="4578" y="8384"/>
                    <a:pt x="4431" y="8176"/>
                  </a:cubicBezTo>
                  <a:cubicBezTo>
                    <a:pt x="3690" y="7115"/>
                    <a:pt x="2949" y="6054"/>
                    <a:pt x="2209" y="4993"/>
                  </a:cubicBezTo>
                  <a:lnTo>
                    <a:pt x="2209" y="4993"/>
                  </a:lnTo>
                  <a:cubicBezTo>
                    <a:pt x="3620" y="5508"/>
                    <a:pt x="5032" y="6023"/>
                    <a:pt x="6443" y="6536"/>
                  </a:cubicBezTo>
                  <a:cubicBezTo>
                    <a:pt x="6488" y="6553"/>
                    <a:pt x="6534" y="6560"/>
                    <a:pt x="6580" y="6560"/>
                  </a:cubicBezTo>
                  <a:cubicBezTo>
                    <a:pt x="6762" y="6560"/>
                    <a:pt x="6945" y="6447"/>
                    <a:pt x="7034" y="6294"/>
                  </a:cubicBezTo>
                  <a:cubicBezTo>
                    <a:pt x="7784" y="5027"/>
                    <a:pt x="8534" y="3758"/>
                    <a:pt x="9284" y="2491"/>
                  </a:cubicBezTo>
                  <a:close/>
                  <a:moveTo>
                    <a:pt x="9823" y="0"/>
                  </a:moveTo>
                  <a:cubicBezTo>
                    <a:pt x="9710" y="0"/>
                    <a:pt x="9598" y="40"/>
                    <a:pt x="9503" y="127"/>
                  </a:cubicBezTo>
                  <a:lnTo>
                    <a:pt x="9470" y="162"/>
                  </a:lnTo>
                  <a:lnTo>
                    <a:pt x="9394" y="246"/>
                  </a:lnTo>
                  <a:cubicBezTo>
                    <a:pt x="8385" y="1952"/>
                    <a:pt x="7376" y="3660"/>
                    <a:pt x="6366" y="5365"/>
                  </a:cubicBezTo>
                  <a:cubicBezTo>
                    <a:pt x="6268" y="5342"/>
                    <a:pt x="6102" y="5299"/>
                    <a:pt x="5821" y="5197"/>
                  </a:cubicBezTo>
                  <a:cubicBezTo>
                    <a:pt x="5163" y="4957"/>
                    <a:pt x="4503" y="4716"/>
                    <a:pt x="3844" y="4475"/>
                  </a:cubicBezTo>
                  <a:cubicBezTo>
                    <a:pt x="2886" y="4125"/>
                    <a:pt x="1927" y="3776"/>
                    <a:pt x="970" y="3427"/>
                  </a:cubicBezTo>
                  <a:cubicBezTo>
                    <a:pt x="920" y="3409"/>
                    <a:pt x="870" y="3400"/>
                    <a:pt x="822" y="3400"/>
                  </a:cubicBezTo>
                  <a:cubicBezTo>
                    <a:pt x="456" y="3400"/>
                    <a:pt x="150" y="3874"/>
                    <a:pt x="375" y="4199"/>
                  </a:cubicBezTo>
                  <a:cubicBezTo>
                    <a:pt x="1360" y="5606"/>
                    <a:pt x="2342" y="7015"/>
                    <a:pt x="3327" y="8424"/>
                  </a:cubicBezTo>
                  <a:cubicBezTo>
                    <a:pt x="3288" y="8478"/>
                    <a:pt x="3245" y="8537"/>
                    <a:pt x="3184" y="8616"/>
                  </a:cubicBezTo>
                  <a:cubicBezTo>
                    <a:pt x="2769" y="9154"/>
                    <a:pt x="2353" y="9690"/>
                    <a:pt x="1935" y="10228"/>
                  </a:cubicBezTo>
                  <a:cubicBezTo>
                    <a:pt x="1378" y="10946"/>
                    <a:pt x="822" y="11666"/>
                    <a:pt x="265" y="12384"/>
                  </a:cubicBezTo>
                  <a:cubicBezTo>
                    <a:pt x="0" y="12726"/>
                    <a:pt x="173" y="13287"/>
                    <a:pt x="608" y="13287"/>
                  </a:cubicBezTo>
                  <a:cubicBezTo>
                    <a:pt x="660" y="13287"/>
                    <a:pt x="716" y="13279"/>
                    <a:pt x="776" y="13261"/>
                  </a:cubicBezTo>
                  <a:cubicBezTo>
                    <a:pt x="2336" y="12800"/>
                    <a:pt x="3899" y="12338"/>
                    <a:pt x="5460" y="11877"/>
                  </a:cubicBezTo>
                  <a:cubicBezTo>
                    <a:pt x="6028" y="13290"/>
                    <a:pt x="6596" y="14705"/>
                    <a:pt x="7165" y="16119"/>
                  </a:cubicBezTo>
                  <a:cubicBezTo>
                    <a:pt x="7255" y="16344"/>
                    <a:pt x="7516" y="16494"/>
                    <a:pt x="7751" y="16494"/>
                  </a:cubicBezTo>
                  <a:cubicBezTo>
                    <a:pt x="7953" y="16494"/>
                    <a:pt x="8135" y="16385"/>
                    <a:pt x="8175" y="16119"/>
                  </a:cubicBezTo>
                  <a:cubicBezTo>
                    <a:pt x="8431" y="14459"/>
                    <a:pt x="8684" y="12800"/>
                    <a:pt x="8940" y="11138"/>
                  </a:cubicBezTo>
                  <a:cubicBezTo>
                    <a:pt x="9012" y="11128"/>
                    <a:pt x="9102" y="11116"/>
                    <a:pt x="9215" y="11104"/>
                  </a:cubicBezTo>
                  <a:cubicBezTo>
                    <a:pt x="9763" y="11047"/>
                    <a:pt x="10312" y="10989"/>
                    <a:pt x="10859" y="10932"/>
                  </a:cubicBezTo>
                  <a:cubicBezTo>
                    <a:pt x="11804" y="10833"/>
                    <a:pt x="12747" y="10733"/>
                    <a:pt x="13692" y="10635"/>
                  </a:cubicBezTo>
                  <a:cubicBezTo>
                    <a:pt x="14097" y="10592"/>
                    <a:pt x="14453" y="10067"/>
                    <a:pt x="14064" y="9739"/>
                  </a:cubicBezTo>
                  <a:cubicBezTo>
                    <a:pt x="13346" y="9133"/>
                    <a:pt x="12625" y="8528"/>
                    <a:pt x="11909" y="7921"/>
                  </a:cubicBezTo>
                  <a:cubicBezTo>
                    <a:pt x="11490" y="7568"/>
                    <a:pt x="11075" y="7217"/>
                    <a:pt x="10656" y="6864"/>
                  </a:cubicBezTo>
                  <a:cubicBezTo>
                    <a:pt x="10524" y="6752"/>
                    <a:pt x="10391" y="6641"/>
                    <a:pt x="10259" y="6528"/>
                  </a:cubicBezTo>
                  <a:cubicBezTo>
                    <a:pt x="10296" y="4543"/>
                    <a:pt x="10334" y="2559"/>
                    <a:pt x="10370" y="574"/>
                  </a:cubicBezTo>
                  <a:lnTo>
                    <a:pt x="10372" y="528"/>
                  </a:lnTo>
                  <a:lnTo>
                    <a:pt x="10372" y="511"/>
                  </a:lnTo>
                  <a:lnTo>
                    <a:pt x="10366" y="481"/>
                  </a:lnTo>
                  <a:lnTo>
                    <a:pt x="10341" y="344"/>
                  </a:lnTo>
                  <a:cubicBezTo>
                    <a:pt x="10284" y="162"/>
                    <a:pt x="10141" y="58"/>
                    <a:pt x="9975" y="24"/>
                  </a:cubicBezTo>
                  <a:cubicBezTo>
                    <a:pt x="9925" y="8"/>
                    <a:pt x="9874" y="0"/>
                    <a:pt x="9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7"/>
            <p:cNvSpPr/>
            <p:nvPr/>
          </p:nvSpPr>
          <p:spPr>
            <a:xfrm>
              <a:off x="106400" y="9246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7"/>
            <p:cNvSpPr/>
            <p:nvPr/>
          </p:nvSpPr>
          <p:spPr>
            <a:xfrm>
              <a:off x="168075" y="4517224"/>
              <a:ext cx="284194" cy="300876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7"/>
            <p:cNvSpPr/>
            <p:nvPr/>
          </p:nvSpPr>
          <p:spPr>
            <a:xfrm>
              <a:off x="8833825" y="2247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7"/>
            <p:cNvSpPr/>
            <p:nvPr/>
          </p:nvSpPr>
          <p:spPr>
            <a:xfrm>
              <a:off x="168075" y="38989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7"/>
            <p:cNvSpPr/>
            <p:nvPr/>
          </p:nvSpPr>
          <p:spPr>
            <a:xfrm>
              <a:off x="2526149" y="99726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7"/>
            <p:cNvSpPr/>
            <p:nvPr/>
          </p:nvSpPr>
          <p:spPr>
            <a:xfrm>
              <a:off x="8941125" y="1267600"/>
              <a:ext cx="94899" cy="119945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7"/>
            <p:cNvSpPr/>
            <p:nvPr/>
          </p:nvSpPr>
          <p:spPr>
            <a:xfrm>
              <a:off x="8085625" y="48841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7"/>
            <p:cNvSpPr/>
            <p:nvPr/>
          </p:nvSpPr>
          <p:spPr>
            <a:xfrm>
              <a:off x="8908975" y="472532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7"/>
            <p:cNvSpPr/>
            <p:nvPr/>
          </p:nvSpPr>
          <p:spPr>
            <a:xfrm>
              <a:off x="6105050" y="91423"/>
              <a:ext cx="275439" cy="291614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7"/>
            <p:cNvSpPr/>
            <p:nvPr/>
          </p:nvSpPr>
          <p:spPr>
            <a:xfrm>
              <a:off x="7346600" y="4762348"/>
              <a:ext cx="228372" cy="241767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7"/>
            <p:cNvSpPr/>
            <p:nvPr/>
          </p:nvSpPr>
          <p:spPr>
            <a:xfrm>
              <a:off x="8739400" y="3681725"/>
              <a:ext cx="348061" cy="366310"/>
            </a:xfrm>
            <a:custGeom>
              <a:avLst/>
              <a:gdLst/>
              <a:ahLst/>
              <a:cxnLst/>
              <a:rect l="l" t="t" r="r" b="b"/>
              <a:pathLst>
                <a:path w="19779" h="20816" extrusionOk="0">
                  <a:moveTo>
                    <a:pt x="9874" y="2855"/>
                  </a:moveTo>
                  <a:lnTo>
                    <a:pt x="11440" y="9379"/>
                  </a:lnTo>
                  <a:cubicBezTo>
                    <a:pt x="11608" y="10076"/>
                    <a:pt x="13736" y="10382"/>
                    <a:pt x="14261" y="10555"/>
                  </a:cubicBezTo>
                  <a:cubicBezTo>
                    <a:pt x="15304" y="10899"/>
                    <a:pt x="16348" y="11243"/>
                    <a:pt x="17392" y="11589"/>
                  </a:cubicBezTo>
                  <a:cubicBezTo>
                    <a:pt x="15450" y="12028"/>
                    <a:pt x="13509" y="12468"/>
                    <a:pt x="11566" y="12908"/>
                  </a:cubicBezTo>
                  <a:cubicBezTo>
                    <a:pt x="11405" y="12945"/>
                    <a:pt x="11281" y="13086"/>
                    <a:pt x="11234" y="13241"/>
                  </a:cubicBezTo>
                  <a:cubicBezTo>
                    <a:pt x="10700" y="14998"/>
                    <a:pt x="10167" y="16758"/>
                    <a:pt x="9635" y="18517"/>
                  </a:cubicBezTo>
                  <a:cubicBezTo>
                    <a:pt x="9472" y="17820"/>
                    <a:pt x="9307" y="17124"/>
                    <a:pt x="9143" y="16426"/>
                  </a:cubicBezTo>
                  <a:cubicBezTo>
                    <a:pt x="8942" y="15572"/>
                    <a:pt x="8877" y="13474"/>
                    <a:pt x="8223" y="12820"/>
                  </a:cubicBezTo>
                  <a:cubicBezTo>
                    <a:pt x="7528" y="12124"/>
                    <a:pt x="5665" y="11876"/>
                    <a:pt x="4769" y="11563"/>
                  </a:cubicBezTo>
                  <a:cubicBezTo>
                    <a:pt x="3978" y="11286"/>
                    <a:pt x="3184" y="11010"/>
                    <a:pt x="2392" y="10732"/>
                  </a:cubicBezTo>
                  <a:cubicBezTo>
                    <a:pt x="4431" y="10307"/>
                    <a:pt x="6468" y="9881"/>
                    <a:pt x="8506" y="9453"/>
                  </a:cubicBezTo>
                  <a:cubicBezTo>
                    <a:pt x="8653" y="9424"/>
                    <a:pt x="8813" y="9273"/>
                    <a:pt x="8839" y="9121"/>
                  </a:cubicBezTo>
                  <a:cubicBezTo>
                    <a:pt x="9185" y="7032"/>
                    <a:pt x="9530" y="4943"/>
                    <a:pt x="9874" y="2855"/>
                  </a:cubicBezTo>
                  <a:close/>
                  <a:moveTo>
                    <a:pt x="9717" y="0"/>
                  </a:moveTo>
                  <a:cubicBezTo>
                    <a:pt x="9535" y="0"/>
                    <a:pt x="9368" y="100"/>
                    <a:pt x="9330" y="338"/>
                  </a:cubicBezTo>
                  <a:cubicBezTo>
                    <a:pt x="8874" y="3091"/>
                    <a:pt x="8419" y="5844"/>
                    <a:pt x="7965" y="8598"/>
                  </a:cubicBezTo>
                  <a:cubicBezTo>
                    <a:pt x="7773" y="8638"/>
                    <a:pt x="7584" y="8677"/>
                    <a:pt x="7393" y="8717"/>
                  </a:cubicBezTo>
                  <a:cubicBezTo>
                    <a:pt x="6454" y="8913"/>
                    <a:pt x="5514" y="9109"/>
                    <a:pt x="4575" y="9307"/>
                  </a:cubicBezTo>
                  <a:cubicBezTo>
                    <a:pt x="3214" y="9590"/>
                    <a:pt x="1857" y="9874"/>
                    <a:pt x="495" y="10159"/>
                  </a:cubicBezTo>
                  <a:cubicBezTo>
                    <a:pt x="1" y="10262"/>
                    <a:pt x="85" y="10933"/>
                    <a:pt x="495" y="11076"/>
                  </a:cubicBezTo>
                  <a:cubicBezTo>
                    <a:pt x="2847" y="11899"/>
                    <a:pt x="5197" y="12720"/>
                    <a:pt x="7548" y="13541"/>
                  </a:cubicBezTo>
                  <a:cubicBezTo>
                    <a:pt x="7505" y="13526"/>
                    <a:pt x="7475" y="13518"/>
                    <a:pt x="7457" y="13518"/>
                  </a:cubicBezTo>
                  <a:cubicBezTo>
                    <a:pt x="7373" y="13518"/>
                    <a:pt x="7523" y="13689"/>
                    <a:pt x="7640" y="14189"/>
                  </a:cubicBezTo>
                  <a:cubicBezTo>
                    <a:pt x="7835" y="15020"/>
                    <a:pt x="8030" y="15848"/>
                    <a:pt x="8225" y="16678"/>
                  </a:cubicBezTo>
                  <a:cubicBezTo>
                    <a:pt x="8523" y="17944"/>
                    <a:pt x="8820" y="19209"/>
                    <a:pt x="9119" y="20474"/>
                  </a:cubicBezTo>
                  <a:cubicBezTo>
                    <a:pt x="9173" y="20706"/>
                    <a:pt x="9363" y="20816"/>
                    <a:pt x="9557" y="20816"/>
                  </a:cubicBezTo>
                  <a:cubicBezTo>
                    <a:pt x="9761" y="20816"/>
                    <a:pt x="9969" y="20697"/>
                    <a:pt x="10036" y="20474"/>
                  </a:cubicBezTo>
                  <a:cubicBezTo>
                    <a:pt x="10388" y="19311"/>
                    <a:pt x="10742" y="18147"/>
                    <a:pt x="11094" y="16984"/>
                  </a:cubicBezTo>
                  <a:cubicBezTo>
                    <a:pt x="11321" y="16236"/>
                    <a:pt x="11547" y="15487"/>
                    <a:pt x="11775" y="14739"/>
                  </a:cubicBezTo>
                  <a:cubicBezTo>
                    <a:pt x="11855" y="14472"/>
                    <a:pt x="11937" y="14205"/>
                    <a:pt x="12017" y="13938"/>
                  </a:cubicBezTo>
                  <a:cubicBezTo>
                    <a:pt x="12039" y="13868"/>
                    <a:pt x="12057" y="13814"/>
                    <a:pt x="12073" y="13768"/>
                  </a:cubicBezTo>
                  <a:cubicBezTo>
                    <a:pt x="14481" y="13224"/>
                    <a:pt x="16886" y="12679"/>
                    <a:pt x="19294" y="12134"/>
                  </a:cubicBezTo>
                  <a:cubicBezTo>
                    <a:pt x="19779" y="12023"/>
                    <a:pt x="19717" y="11355"/>
                    <a:pt x="19294" y="11216"/>
                  </a:cubicBezTo>
                  <a:cubicBezTo>
                    <a:pt x="17953" y="10772"/>
                    <a:pt x="16614" y="10331"/>
                    <a:pt x="15273" y="9889"/>
                  </a:cubicBezTo>
                  <a:cubicBezTo>
                    <a:pt x="14477" y="9628"/>
                    <a:pt x="13684" y="9365"/>
                    <a:pt x="12888" y="9102"/>
                  </a:cubicBezTo>
                  <a:cubicBezTo>
                    <a:pt x="12693" y="9038"/>
                    <a:pt x="12499" y="8974"/>
                    <a:pt x="12304" y="8911"/>
                  </a:cubicBezTo>
                  <a:cubicBezTo>
                    <a:pt x="11619" y="6052"/>
                    <a:pt x="10932" y="3195"/>
                    <a:pt x="10247" y="338"/>
                  </a:cubicBezTo>
                  <a:cubicBezTo>
                    <a:pt x="10190" y="100"/>
                    <a:pt x="10011" y="4"/>
                    <a:pt x="9824" y="4"/>
                  </a:cubicBezTo>
                  <a:cubicBezTo>
                    <a:pt x="9813" y="4"/>
                    <a:pt x="9803" y="5"/>
                    <a:pt x="9792" y="5"/>
                  </a:cubicBezTo>
                  <a:cubicBezTo>
                    <a:pt x="9767" y="2"/>
                    <a:pt x="9742" y="0"/>
                    <a:pt x="9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7"/>
            <p:cNvSpPr/>
            <p:nvPr/>
          </p:nvSpPr>
          <p:spPr>
            <a:xfrm>
              <a:off x="720007" y="4904373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3" name="Google Shape;693;p7"/>
          <p:cNvSpPr/>
          <p:nvPr/>
        </p:nvSpPr>
        <p:spPr>
          <a:xfrm>
            <a:off x="302150" y="299650"/>
            <a:ext cx="8534100" cy="4549500"/>
          </a:xfrm>
          <a:prstGeom prst="rect">
            <a:avLst/>
          </a:prstGeom>
          <a:solidFill>
            <a:srgbClr val="E2E6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4" name="Google Shape;694;p7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95" name="Google Shape;695;p7"/>
          <p:cNvSpPr txBox="1">
            <a:spLocks noGrp="1"/>
          </p:cNvSpPr>
          <p:nvPr>
            <p:ph type="body" idx="1"/>
          </p:nvPr>
        </p:nvSpPr>
        <p:spPr>
          <a:xfrm>
            <a:off x="720000" y="1584800"/>
            <a:ext cx="4302000" cy="29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7940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279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>
                <a:solidFill>
                  <a:srgbClr val="434343"/>
                </a:solidFill>
              </a:defRPr>
            </a:lvl2pPr>
            <a:lvl3pPr marL="1371600" lvl="2" indent="-279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>
                <a:solidFill>
                  <a:srgbClr val="434343"/>
                </a:solidFill>
              </a:defRPr>
            </a:lvl3pPr>
            <a:lvl4pPr marL="1828800" lvl="3" indent="-279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>
                <a:solidFill>
                  <a:srgbClr val="434343"/>
                </a:solidFill>
              </a:defRPr>
            </a:lvl6pPr>
            <a:lvl7pPr marL="3200400" lvl="6" indent="-2730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>
                <a:solidFill>
                  <a:srgbClr val="434343"/>
                </a:solidFill>
              </a:defRPr>
            </a:lvl7pPr>
            <a:lvl8pPr marL="3657600" lvl="7" indent="-2730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>
                <a:solidFill>
                  <a:srgbClr val="434343"/>
                </a:solidFill>
              </a:defRPr>
            </a:lvl8pPr>
            <a:lvl9pPr marL="4114800" lvl="8" indent="-2667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696" name="Google Shape;696;p7"/>
          <p:cNvSpPr/>
          <p:nvPr/>
        </p:nvSpPr>
        <p:spPr>
          <a:xfrm rot="10800000" flipH="1">
            <a:off x="103338" y="91428"/>
            <a:ext cx="384034" cy="640072"/>
          </a:xfrm>
          <a:custGeom>
            <a:avLst/>
            <a:gdLst/>
            <a:ahLst/>
            <a:cxnLst/>
            <a:rect l="l" t="t" r="r" b="b"/>
            <a:pathLst>
              <a:path w="22279" h="37322" extrusionOk="0">
                <a:moveTo>
                  <a:pt x="19421" y="2844"/>
                </a:moveTo>
                <a:cubicBezTo>
                  <a:pt x="19956" y="3125"/>
                  <a:pt x="20492" y="3407"/>
                  <a:pt x="21027" y="3688"/>
                </a:cubicBezTo>
                <a:cubicBezTo>
                  <a:pt x="20989" y="4207"/>
                  <a:pt x="20952" y="4725"/>
                  <a:pt x="20914" y="5244"/>
                </a:cubicBezTo>
                <a:cubicBezTo>
                  <a:pt x="20909" y="5329"/>
                  <a:pt x="20903" y="5400"/>
                  <a:pt x="20897" y="5471"/>
                </a:cubicBezTo>
                <a:cubicBezTo>
                  <a:pt x="19878" y="4978"/>
                  <a:pt x="18858" y="4484"/>
                  <a:pt x="17837" y="3990"/>
                </a:cubicBezTo>
                <a:lnTo>
                  <a:pt x="17873" y="3965"/>
                </a:lnTo>
                <a:cubicBezTo>
                  <a:pt x="18389" y="3591"/>
                  <a:pt x="18905" y="3218"/>
                  <a:pt x="19421" y="2844"/>
                </a:cubicBezTo>
                <a:close/>
                <a:moveTo>
                  <a:pt x="17080" y="4745"/>
                </a:moveTo>
                <a:cubicBezTo>
                  <a:pt x="17735" y="5061"/>
                  <a:pt x="18391" y="5379"/>
                  <a:pt x="19047" y="5696"/>
                </a:cubicBezTo>
                <a:cubicBezTo>
                  <a:pt x="14747" y="12995"/>
                  <a:pt x="10446" y="20294"/>
                  <a:pt x="6145" y="27593"/>
                </a:cubicBezTo>
                <a:cubicBezTo>
                  <a:pt x="5720" y="27357"/>
                  <a:pt x="5296" y="27121"/>
                  <a:pt x="4870" y="26883"/>
                </a:cubicBezTo>
                <a:cubicBezTo>
                  <a:pt x="6975" y="23063"/>
                  <a:pt x="9081" y="19242"/>
                  <a:pt x="11185" y="15422"/>
                </a:cubicBezTo>
                <a:cubicBezTo>
                  <a:pt x="12993" y="12142"/>
                  <a:pt x="14801" y="8861"/>
                  <a:pt x="16610" y="5582"/>
                </a:cubicBezTo>
                <a:cubicBezTo>
                  <a:pt x="16824" y="5191"/>
                  <a:pt x="16960" y="4937"/>
                  <a:pt x="17080" y="4745"/>
                </a:cubicBezTo>
                <a:close/>
                <a:moveTo>
                  <a:pt x="19959" y="6134"/>
                </a:moveTo>
                <a:cubicBezTo>
                  <a:pt x="20194" y="6247"/>
                  <a:pt x="20427" y="6361"/>
                  <a:pt x="20662" y="6474"/>
                </a:cubicBezTo>
                <a:cubicBezTo>
                  <a:pt x="20578" y="6666"/>
                  <a:pt x="20464" y="6897"/>
                  <a:pt x="20292" y="7243"/>
                </a:cubicBezTo>
                <a:cubicBezTo>
                  <a:pt x="18591" y="10670"/>
                  <a:pt x="16888" y="14098"/>
                  <a:pt x="15189" y="17526"/>
                </a:cubicBezTo>
                <a:cubicBezTo>
                  <a:pt x="13232" y="21468"/>
                  <a:pt x="11274" y="25413"/>
                  <a:pt x="9317" y="29355"/>
                </a:cubicBezTo>
                <a:lnTo>
                  <a:pt x="7029" y="28082"/>
                </a:lnTo>
                <a:cubicBezTo>
                  <a:pt x="11339" y="20766"/>
                  <a:pt x="15648" y="13451"/>
                  <a:pt x="19959" y="6134"/>
                </a:cubicBezTo>
                <a:close/>
                <a:moveTo>
                  <a:pt x="4384" y="27765"/>
                </a:moveTo>
                <a:cubicBezTo>
                  <a:pt x="5878" y="28597"/>
                  <a:pt x="7373" y="29429"/>
                  <a:pt x="8868" y="30260"/>
                </a:cubicBezTo>
                <a:cubicBezTo>
                  <a:pt x="8702" y="30592"/>
                  <a:pt x="8538" y="30923"/>
                  <a:pt x="8375" y="31252"/>
                </a:cubicBezTo>
                <a:cubicBezTo>
                  <a:pt x="6882" y="30385"/>
                  <a:pt x="5390" y="29516"/>
                  <a:pt x="3897" y="28647"/>
                </a:cubicBezTo>
                <a:lnTo>
                  <a:pt x="4384" y="27765"/>
                </a:lnTo>
                <a:close/>
                <a:moveTo>
                  <a:pt x="3409" y="29532"/>
                </a:moveTo>
                <a:cubicBezTo>
                  <a:pt x="4914" y="30407"/>
                  <a:pt x="6418" y="31282"/>
                  <a:pt x="7924" y="32158"/>
                </a:cubicBezTo>
                <a:cubicBezTo>
                  <a:pt x="7774" y="32462"/>
                  <a:pt x="7624" y="32765"/>
                  <a:pt x="7474" y="33069"/>
                </a:cubicBezTo>
                <a:cubicBezTo>
                  <a:pt x="5963" y="32173"/>
                  <a:pt x="4452" y="31276"/>
                  <a:pt x="2941" y="30381"/>
                </a:cubicBezTo>
                <a:cubicBezTo>
                  <a:pt x="3097" y="30098"/>
                  <a:pt x="3254" y="29814"/>
                  <a:pt x="3409" y="29532"/>
                </a:cubicBezTo>
                <a:close/>
                <a:moveTo>
                  <a:pt x="2453" y="31265"/>
                </a:moveTo>
                <a:cubicBezTo>
                  <a:pt x="3976" y="32169"/>
                  <a:pt x="5501" y="33071"/>
                  <a:pt x="7023" y="33975"/>
                </a:cubicBezTo>
                <a:cubicBezTo>
                  <a:pt x="6669" y="34691"/>
                  <a:pt x="6313" y="35405"/>
                  <a:pt x="5960" y="36119"/>
                </a:cubicBezTo>
                <a:cubicBezTo>
                  <a:pt x="4389" y="35230"/>
                  <a:pt x="2819" y="34341"/>
                  <a:pt x="1249" y="33450"/>
                </a:cubicBezTo>
                <a:lnTo>
                  <a:pt x="2453" y="31265"/>
                </a:lnTo>
                <a:close/>
                <a:moveTo>
                  <a:pt x="21768" y="1"/>
                </a:moveTo>
                <a:cubicBezTo>
                  <a:pt x="21684" y="1"/>
                  <a:pt x="21595" y="29"/>
                  <a:pt x="21504" y="94"/>
                </a:cubicBezTo>
                <a:cubicBezTo>
                  <a:pt x="20013" y="1172"/>
                  <a:pt x="17986" y="2187"/>
                  <a:pt x="16703" y="3624"/>
                </a:cubicBezTo>
                <a:cubicBezTo>
                  <a:pt x="16520" y="3695"/>
                  <a:pt x="16387" y="3871"/>
                  <a:pt x="16355" y="4052"/>
                </a:cubicBezTo>
                <a:cubicBezTo>
                  <a:pt x="16222" y="4232"/>
                  <a:pt x="16097" y="4417"/>
                  <a:pt x="15991" y="4611"/>
                </a:cubicBezTo>
                <a:cubicBezTo>
                  <a:pt x="14238" y="7791"/>
                  <a:pt x="12484" y="10974"/>
                  <a:pt x="10731" y="14156"/>
                </a:cubicBezTo>
                <a:cubicBezTo>
                  <a:pt x="7198" y="20568"/>
                  <a:pt x="3663" y="26979"/>
                  <a:pt x="131" y="33390"/>
                </a:cubicBezTo>
                <a:cubicBezTo>
                  <a:pt x="1" y="33628"/>
                  <a:pt x="67" y="33942"/>
                  <a:pt x="312" y="34081"/>
                </a:cubicBezTo>
                <a:cubicBezTo>
                  <a:pt x="2181" y="35140"/>
                  <a:pt x="4050" y="36197"/>
                  <a:pt x="5917" y="37257"/>
                </a:cubicBezTo>
                <a:cubicBezTo>
                  <a:pt x="5994" y="37300"/>
                  <a:pt x="6085" y="37322"/>
                  <a:pt x="6175" y="37322"/>
                </a:cubicBezTo>
                <a:cubicBezTo>
                  <a:pt x="6350" y="37322"/>
                  <a:pt x="6526" y="37240"/>
                  <a:pt x="6609" y="37077"/>
                </a:cubicBezTo>
                <a:lnTo>
                  <a:pt x="8097" y="34079"/>
                </a:lnTo>
                <a:lnTo>
                  <a:pt x="8160" y="33952"/>
                </a:lnTo>
                <a:cubicBezTo>
                  <a:pt x="10857" y="28518"/>
                  <a:pt x="13554" y="23086"/>
                  <a:pt x="16250" y="17652"/>
                </a:cubicBezTo>
                <a:cubicBezTo>
                  <a:pt x="17914" y="14298"/>
                  <a:pt x="19578" y="10944"/>
                  <a:pt x="21244" y="7589"/>
                </a:cubicBezTo>
                <a:cubicBezTo>
                  <a:pt x="21398" y="7278"/>
                  <a:pt x="21519" y="6957"/>
                  <a:pt x="21624" y="6632"/>
                </a:cubicBezTo>
                <a:cubicBezTo>
                  <a:pt x="21823" y="6484"/>
                  <a:pt x="21915" y="6217"/>
                  <a:pt x="21801" y="6010"/>
                </a:cubicBezTo>
                <a:cubicBezTo>
                  <a:pt x="22224" y="4250"/>
                  <a:pt x="22133" y="2341"/>
                  <a:pt x="22262" y="533"/>
                </a:cubicBezTo>
                <a:cubicBezTo>
                  <a:pt x="22278" y="322"/>
                  <a:pt x="22181" y="189"/>
                  <a:pt x="22044" y="114"/>
                </a:cubicBezTo>
                <a:cubicBezTo>
                  <a:pt x="21967" y="44"/>
                  <a:pt x="21872" y="1"/>
                  <a:pt x="2176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3" name="Google Shape;813;p9"/>
          <p:cNvGrpSpPr/>
          <p:nvPr/>
        </p:nvGrpSpPr>
        <p:grpSpPr>
          <a:xfrm>
            <a:off x="-6450" y="-5250"/>
            <a:ext cx="9156900" cy="5154000"/>
            <a:chOff x="-6450" y="-13000"/>
            <a:chExt cx="9156900" cy="5154000"/>
          </a:xfrm>
        </p:grpSpPr>
        <p:grpSp>
          <p:nvGrpSpPr>
            <p:cNvPr id="814" name="Google Shape;814;p9"/>
            <p:cNvGrpSpPr/>
            <p:nvPr/>
          </p:nvGrpSpPr>
          <p:grpSpPr>
            <a:xfrm>
              <a:off x="149766" y="-13000"/>
              <a:ext cx="8844477" cy="5154000"/>
              <a:chOff x="149766" y="-13000"/>
              <a:chExt cx="8844477" cy="5154000"/>
            </a:xfrm>
          </p:grpSpPr>
          <p:cxnSp>
            <p:nvCxnSpPr>
              <p:cNvPr id="815" name="Google Shape;815;p9"/>
              <p:cNvCxnSpPr/>
              <p:nvPr/>
            </p:nvCxnSpPr>
            <p:spPr>
              <a:xfrm>
                <a:off x="14976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16" name="Google Shape;816;p9"/>
              <p:cNvCxnSpPr/>
              <p:nvPr/>
            </p:nvCxnSpPr>
            <p:spPr>
              <a:xfrm>
                <a:off x="30225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17" name="Google Shape;817;p9"/>
              <p:cNvCxnSpPr/>
              <p:nvPr/>
            </p:nvCxnSpPr>
            <p:spPr>
              <a:xfrm>
                <a:off x="45474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18" name="Google Shape;818;p9"/>
              <p:cNvCxnSpPr/>
              <p:nvPr/>
            </p:nvCxnSpPr>
            <p:spPr>
              <a:xfrm>
                <a:off x="60723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19" name="Google Shape;819;p9"/>
              <p:cNvCxnSpPr/>
              <p:nvPr/>
            </p:nvCxnSpPr>
            <p:spPr>
              <a:xfrm>
                <a:off x="75973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20" name="Google Shape;820;p9"/>
              <p:cNvCxnSpPr/>
              <p:nvPr/>
            </p:nvCxnSpPr>
            <p:spPr>
              <a:xfrm>
                <a:off x="91222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21" name="Google Shape;821;p9"/>
              <p:cNvCxnSpPr/>
              <p:nvPr/>
            </p:nvCxnSpPr>
            <p:spPr>
              <a:xfrm>
                <a:off x="106471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22" name="Google Shape;822;p9"/>
              <p:cNvCxnSpPr/>
              <p:nvPr/>
            </p:nvCxnSpPr>
            <p:spPr>
              <a:xfrm>
                <a:off x="121720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23" name="Google Shape;823;p9"/>
              <p:cNvCxnSpPr/>
              <p:nvPr/>
            </p:nvCxnSpPr>
            <p:spPr>
              <a:xfrm>
                <a:off x="136969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24" name="Google Shape;824;p9"/>
              <p:cNvCxnSpPr/>
              <p:nvPr/>
            </p:nvCxnSpPr>
            <p:spPr>
              <a:xfrm>
                <a:off x="152218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25" name="Google Shape;825;p9"/>
              <p:cNvCxnSpPr/>
              <p:nvPr/>
            </p:nvCxnSpPr>
            <p:spPr>
              <a:xfrm>
                <a:off x="167467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26" name="Google Shape;826;p9"/>
              <p:cNvCxnSpPr/>
              <p:nvPr/>
            </p:nvCxnSpPr>
            <p:spPr>
              <a:xfrm>
                <a:off x="182716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27" name="Google Shape;827;p9"/>
              <p:cNvCxnSpPr/>
              <p:nvPr/>
            </p:nvCxnSpPr>
            <p:spPr>
              <a:xfrm>
                <a:off x="197965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28" name="Google Shape;828;p9"/>
              <p:cNvCxnSpPr/>
              <p:nvPr/>
            </p:nvCxnSpPr>
            <p:spPr>
              <a:xfrm>
                <a:off x="213214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29" name="Google Shape;829;p9"/>
              <p:cNvCxnSpPr/>
              <p:nvPr/>
            </p:nvCxnSpPr>
            <p:spPr>
              <a:xfrm>
                <a:off x="228464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0" name="Google Shape;830;p9"/>
              <p:cNvCxnSpPr/>
              <p:nvPr/>
            </p:nvCxnSpPr>
            <p:spPr>
              <a:xfrm>
                <a:off x="243713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1" name="Google Shape;831;p9"/>
              <p:cNvCxnSpPr/>
              <p:nvPr/>
            </p:nvCxnSpPr>
            <p:spPr>
              <a:xfrm>
                <a:off x="258962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2" name="Google Shape;832;p9"/>
              <p:cNvCxnSpPr/>
              <p:nvPr/>
            </p:nvCxnSpPr>
            <p:spPr>
              <a:xfrm>
                <a:off x="274211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3" name="Google Shape;833;p9"/>
              <p:cNvCxnSpPr/>
              <p:nvPr/>
            </p:nvCxnSpPr>
            <p:spPr>
              <a:xfrm>
                <a:off x="289460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4" name="Google Shape;834;p9"/>
              <p:cNvCxnSpPr/>
              <p:nvPr/>
            </p:nvCxnSpPr>
            <p:spPr>
              <a:xfrm>
                <a:off x="304709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5" name="Google Shape;835;p9"/>
              <p:cNvCxnSpPr/>
              <p:nvPr/>
            </p:nvCxnSpPr>
            <p:spPr>
              <a:xfrm>
                <a:off x="319958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6" name="Google Shape;836;p9"/>
              <p:cNvCxnSpPr/>
              <p:nvPr/>
            </p:nvCxnSpPr>
            <p:spPr>
              <a:xfrm>
                <a:off x="335207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7" name="Google Shape;837;p9"/>
              <p:cNvCxnSpPr/>
              <p:nvPr/>
            </p:nvCxnSpPr>
            <p:spPr>
              <a:xfrm>
                <a:off x="350456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8" name="Google Shape;838;p9"/>
              <p:cNvCxnSpPr/>
              <p:nvPr/>
            </p:nvCxnSpPr>
            <p:spPr>
              <a:xfrm>
                <a:off x="365705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9" name="Google Shape;839;p9"/>
              <p:cNvCxnSpPr/>
              <p:nvPr/>
            </p:nvCxnSpPr>
            <p:spPr>
              <a:xfrm>
                <a:off x="380955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0" name="Google Shape;840;p9"/>
              <p:cNvCxnSpPr/>
              <p:nvPr/>
            </p:nvCxnSpPr>
            <p:spPr>
              <a:xfrm>
                <a:off x="396204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1" name="Google Shape;841;p9"/>
              <p:cNvCxnSpPr/>
              <p:nvPr/>
            </p:nvCxnSpPr>
            <p:spPr>
              <a:xfrm>
                <a:off x="411453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2" name="Google Shape;842;p9"/>
              <p:cNvCxnSpPr/>
              <p:nvPr/>
            </p:nvCxnSpPr>
            <p:spPr>
              <a:xfrm>
                <a:off x="426702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3" name="Google Shape;843;p9"/>
              <p:cNvCxnSpPr/>
              <p:nvPr/>
            </p:nvCxnSpPr>
            <p:spPr>
              <a:xfrm>
                <a:off x="441951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4" name="Google Shape;844;p9"/>
              <p:cNvCxnSpPr/>
              <p:nvPr/>
            </p:nvCxnSpPr>
            <p:spPr>
              <a:xfrm>
                <a:off x="457200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5" name="Google Shape;845;p9"/>
              <p:cNvCxnSpPr/>
              <p:nvPr/>
            </p:nvCxnSpPr>
            <p:spPr>
              <a:xfrm>
                <a:off x="487698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6" name="Google Shape;846;p9"/>
              <p:cNvCxnSpPr/>
              <p:nvPr/>
            </p:nvCxnSpPr>
            <p:spPr>
              <a:xfrm>
                <a:off x="502947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7" name="Google Shape;847;p9"/>
              <p:cNvCxnSpPr/>
              <p:nvPr/>
            </p:nvCxnSpPr>
            <p:spPr>
              <a:xfrm>
                <a:off x="518196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8" name="Google Shape;848;p9"/>
              <p:cNvCxnSpPr/>
              <p:nvPr/>
            </p:nvCxnSpPr>
            <p:spPr>
              <a:xfrm>
                <a:off x="533446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9" name="Google Shape;849;p9"/>
              <p:cNvCxnSpPr/>
              <p:nvPr/>
            </p:nvCxnSpPr>
            <p:spPr>
              <a:xfrm>
                <a:off x="548695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0" name="Google Shape;850;p9"/>
              <p:cNvCxnSpPr/>
              <p:nvPr/>
            </p:nvCxnSpPr>
            <p:spPr>
              <a:xfrm>
                <a:off x="563944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1" name="Google Shape;851;p9"/>
              <p:cNvCxnSpPr/>
              <p:nvPr/>
            </p:nvCxnSpPr>
            <p:spPr>
              <a:xfrm>
                <a:off x="579193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2" name="Google Shape;852;p9"/>
              <p:cNvCxnSpPr/>
              <p:nvPr/>
            </p:nvCxnSpPr>
            <p:spPr>
              <a:xfrm>
                <a:off x="594442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3" name="Google Shape;853;p9"/>
              <p:cNvCxnSpPr/>
              <p:nvPr/>
            </p:nvCxnSpPr>
            <p:spPr>
              <a:xfrm>
                <a:off x="609691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4" name="Google Shape;854;p9"/>
              <p:cNvCxnSpPr/>
              <p:nvPr/>
            </p:nvCxnSpPr>
            <p:spPr>
              <a:xfrm>
                <a:off x="624940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5" name="Google Shape;855;p9"/>
              <p:cNvCxnSpPr/>
              <p:nvPr/>
            </p:nvCxnSpPr>
            <p:spPr>
              <a:xfrm>
                <a:off x="640189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6" name="Google Shape;856;p9"/>
              <p:cNvCxnSpPr/>
              <p:nvPr/>
            </p:nvCxnSpPr>
            <p:spPr>
              <a:xfrm>
                <a:off x="655438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7" name="Google Shape;857;p9"/>
              <p:cNvCxnSpPr/>
              <p:nvPr/>
            </p:nvCxnSpPr>
            <p:spPr>
              <a:xfrm>
                <a:off x="670687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8" name="Google Shape;858;p9"/>
              <p:cNvCxnSpPr/>
              <p:nvPr/>
            </p:nvCxnSpPr>
            <p:spPr>
              <a:xfrm>
                <a:off x="685936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9" name="Google Shape;859;p9"/>
              <p:cNvCxnSpPr/>
              <p:nvPr/>
            </p:nvCxnSpPr>
            <p:spPr>
              <a:xfrm>
                <a:off x="701186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0" name="Google Shape;860;p9"/>
              <p:cNvCxnSpPr/>
              <p:nvPr/>
            </p:nvCxnSpPr>
            <p:spPr>
              <a:xfrm>
                <a:off x="716435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1" name="Google Shape;861;p9"/>
              <p:cNvCxnSpPr/>
              <p:nvPr/>
            </p:nvCxnSpPr>
            <p:spPr>
              <a:xfrm>
                <a:off x="731684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2" name="Google Shape;862;p9"/>
              <p:cNvCxnSpPr/>
              <p:nvPr/>
            </p:nvCxnSpPr>
            <p:spPr>
              <a:xfrm>
                <a:off x="746933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3" name="Google Shape;863;p9"/>
              <p:cNvCxnSpPr/>
              <p:nvPr/>
            </p:nvCxnSpPr>
            <p:spPr>
              <a:xfrm>
                <a:off x="762182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4" name="Google Shape;864;p9"/>
              <p:cNvCxnSpPr/>
              <p:nvPr/>
            </p:nvCxnSpPr>
            <p:spPr>
              <a:xfrm>
                <a:off x="777431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5" name="Google Shape;865;p9"/>
              <p:cNvCxnSpPr/>
              <p:nvPr/>
            </p:nvCxnSpPr>
            <p:spPr>
              <a:xfrm>
                <a:off x="792680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6" name="Google Shape;866;p9"/>
              <p:cNvCxnSpPr/>
              <p:nvPr/>
            </p:nvCxnSpPr>
            <p:spPr>
              <a:xfrm>
                <a:off x="807929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7" name="Google Shape;867;p9"/>
              <p:cNvCxnSpPr/>
              <p:nvPr/>
            </p:nvCxnSpPr>
            <p:spPr>
              <a:xfrm>
                <a:off x="823178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8" name="Google Shape;868;p9"/>
              <p:cNvCxnSpPr/>
              <p:nvPr/>
            </p:nvCxnSpPr>
            <p:spPr>
              <a:xfrm>
                <a:off x="838427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9" name="Google Shape;869;p9"/>
              <p:cNvCxnSpPr/>
              <p:nvPr/>
            </p:nvCxnSpPr>
            <p:spPr>
              <a:xfrm>
                <a:off x="853677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0" name="Google Shape;870;p9"/>
              <p:cNvCxnSpPr/>
              <p:nvPr/>
            </p:nvCxnSpPr>
            <p:spPr>
              <a:xfrm>
                <a:off x="868926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1" name="Google Shape;871;p9"/>
              <p:cNvCxnSpPr/>
              <p:nvPr/>
            </p:nvCxnSpPr>
            <p:spPr>
              <a:xfrm>
                <a:off x="884175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2" name="Google Shape;872;p9"/>
              <p:cNvCxnSpPr/>
              <p:nvPr/>
            </p:nvCxnSpPr>
            <p:spPr>
              <a:xfrm>
                <a:off x="899424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3" name="Google Shape;873;p9"/>
              <p:cNvCxnSpPr/>
              <p:nvPr/>
            </p:nvCxnSpPr>
            <p:spPr>
              <a:xfrm>
                <a:off x="472449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874" name="Google Shape;874;p9"/>
            <p:cNvGrpSpPr/>
            <p:nvPr/>
          </p:nvGrpSpPr>
          <p:grpSpPr>
            <a:xfrm>
              <a:off x="-6450" y="144150"/>
              <a:ext cx="9156900" cy="4855200"/>
              <a:chOff x="-10900" y="143982"/>
              <a:chExt cx="9156900" cy="4855200"/>
            </a:xfrm>
          </p:grpSpPr>
          <p:cxnSp>
            <p:nvCxnSpPr>
              <p:cNvPr id="875" name="Google Shape;875;p9"/>
              <p:cNvCxnSpPr/>
              <p:nvPr/>
            </p:nvCxnSpPr>
            <p:spPr>
              <a:xfrm>
                <a:off x="-10900" y="1439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6" name="Google Shape;876;p9"/>
              <p:cNvCxnSpPr/>
              <p:nvPr/>
            </p:nvCxnSpPr>
            <p:spPr>
              <a:xfrm>
                <a:off x="-10900" y="2957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7" name="Google Shape;877;p9"/>
              <p:cNvCxnSpPr/>
              <p:nvPr/>
            </p:nvCxnSpPr>
            <p:spPr>
              <a:xfrm>
                <a:off x="-10900" y="4474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8" name="Google Shape;878;p9"/>
              <p:cNvCxnSpPr/>
              <p:nvPr/>
            </p:nvCxnSpPr>
            <p:spPr>
              <a:xfrm>
                <a:off x="-10900" y="5991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9" name="Google Shape;879;p9"/>
              <p:cNvCxnSpPr/>
              <p:nvPr/>
            </p:nvCxnSpPr>
            <p:spPr>
              <a:xfrm>
                <a:off x="-10900" y="7508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0" name="Google Shape;880;p9"/>
              <p:cNvCxnSpPr/>
              <p:nvPr/>
            </p:nvCxnSpPr>
            <p:spPr>
              <a:xfrm>
                <a:off x="-10900" y="9026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1" name="Google Shape;881;p9"/>
              <p:cNvCxnSpPr/>
              <p:nvPr/>
            </p:nvCxnSpPr>
            <p:spPr>
              <a:xfrm>
                <a:off x="-10900" y="10543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2" name="Google Shape;882;p9"/>
              <p:cNvCxnSpPr/>
              <p:nvPr/>
            </p:nvCxnSpPr>
            <p:spPr>
              <a:xfrm>
                <a:off x="-10900" y="12060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3" name="Google Shape;883;p9"/>
              <p:cNvCxnSpPr/>
              <p:nvPr/>
            </p:nvCxnSpPr>
            <p:spPr>
              <a:xfrm>
                <a:off x="-10900" y="13577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4" name="Google Shape;884;p9"/>
              <p:cNvCxnSpPr/>
              <p:nvPr/>
            </p:nvCxnSpPr>
            <p:spPr>
              <a:xfrm>
                <a:off x="-10900" y="15095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5" name="Google Shape;885;p9"/>
              <p:cNvCxnSpPr/>
              <p:nvPr/>
            </p:nvCxnSpPr>
            <p:spPr>
              <a:xfrm>
                <a:off x="-10900" y="16612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6" name="Google Shape;886;p9"/>
              <p:cNvCxnSpPr/>
              <p:nvPr/>
            </p:nvCxnSpPr>
            <p:spPr>
              <a:xfrm>
                <a:off x="-10900" y="18129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7" name="Google Shape;887;p9"/>
              <p:cNvCxnSpPr/>
              <p:nvPr/>
            </p:nvCxnSpPr>
            <p:spPr>
              <a:xfrm>
                <a:off x="-10900" y="19646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8" name="Google Shape;888;p9"/>
              <p:cNvCxnSpPr/>
              <p:nvPr/>
            </p:nvCxnSpPr>
            <p:spPr>
              <a:xfrm>
                <a:off x="-10900" y="21164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9" name="Google Shape;889;p9"/>
              <p:cNvCxnSpPr/>
              <p:nvPr/>
            </p:nvCxnSpPr>
            <p:spPr>
              <a:xfrm>
                <a:off x="-10900" y="22681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0" name="Google Shape;890;p9"/>
              <p:cNvCxnSpPr/>
              <p:nvPr/>
            </p:nvCxnSpPr>
            <p:spPr>
              <a:xfrm>
                <a:off x="-10900" y="24198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1" name="Google Shape;891;p9"/>
              <p:cNvCxnSpPr/>
              <p:nvPr/>
            </p:nvCxnSpPr>
            <p:spPr>
              <a:xfrm>
                <a:off x="-10900" y="25715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2" name="Google Shape;892;p9"/>
              <p:cNvCxnSpPr/>
              <p:nvPr/>
            </p:nvCxnSpPr>
            <p:spPr>
              <a:xfrm>
                <a:off x="-10900" y="27233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3" name="Google Shape;893;p9"/>
              <p:cNvCxnSpPr/>
              <p:nvPr/>
            </p:nvCxnSpPr>
            <p:spPr>
              <a:xfrm>
                <a:off x="-10900" y="28750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4" name="Google Shape;894;p9"/>
              <p:cNvCxnSpPr/>
              <p:nvPr/>
            </p:nvCxnSpPr>
            <p:spPr>
              <a:xfrm>
                <a:off x="-10900" y="30267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5" name="Google Shape;895;p9"/>
              <p:cNvCxnSpPr/>
              <p:nvPr/>
            </p:nvCxnSpPr>
            <p:spPr>
              <a:xfrm>
                <a:off x="-10900" y="31784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6" name="Google Shape;896;p9"/>
              <p:cNvCxnSpPr/>
              <p:nvPr/>
            </p:nvCxnSpPr>
            <p:spPr>
              <a:xfrm>
                <a:off x="-10900" y="33302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7" name="Google Shape;897;p9"/>
              <p:cNvCxnSpPr/>
              <p:nvPr/>
            </p:nvCxnSpPr>
            <p:spPr>
              <a:xfrm>
                <a:off x="-10900" y="34819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8" name="Google Shape;898;p9"/>
              <p:cNvCxnSpPr/>
              <p:nvPr/>
            </p:nvCxnSpPr>
            <p:spPr>
              <a:xfrm>
                <a:off x="-10900" y="36336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9" name="Google Shape;899;p9"/>
              <p:cNvCxnSpPr/>
              <p:nvPr/>
            </p:nvCxnSpPr>
            <p:spPr>
              <a:xfrm>
                <a:off x="-10900" y="37853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0" name="Google Shape;900;p9"/>
              <p:cNvCxnSpPr/>
              <p:nvPr/>
            </p:nvCxnSpPr>
            <p:spPr>
              <a:xfrm>
                <a:off x="-10900" y="39371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1" name="Google Shape;901;p9"/>
              <p:cNvCxnSpPr/>
              <p:nvPr/>
            </p:nvCxnSpPr>
            <p:spPr>
              <a:xfrm>
                <a:off x="-10900" y="40888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2" name="Google Shape;902;p9"/>
              <p:cNvCxnSpPr/>
              <p:nvPr/>
            </p:nvCxnSpPr>
            <p:spPr>
              <a:xfrm>
                <a:off x="-10900" y="42405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3" name="Google Shape;903;p9"/>
              <p:cNvCxnSpPr/>
              <p:nvPr/>
            </p:nvCxnSpPr>
            <p:spPr>
              <a:xfrm>
                <a:off x="-10900" y="43922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4" name="Google Shape;904;p9"/>
              <p:cNvCxnSpPr/>
              <p:nvPr/>
            </p:nvCxnSpPr>
            <p:spPr>
              <a:xfrm>
                <a:off x="-10900" y="45440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5" name="Google Shape;905;p9"/>
              <p:cNvCxnSpPr/>
              <p:nvPr/>
            </p:nvCxnSpPr>
            <p:spPr>
              <a:xfrm>
                <a:off x="-10900" y="46957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6" name="Google Shape;906;p9"/>
              <p:cNvCxnSpPr/>
              <p:nvPr/>
            </p:nvCxnSpPr>
            <p:spPr>
              <a:xfrm>
                <a:off x="-10900" y="48474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7" name="Google Shape;907;p9"/>
              <p:cNvCxnSpPr/>
              <p:nvPr/>
            </p:nvCxnSpPr>
            <p:spPr>
              <a:xfrm>
                <a:off x="-10900" y="49991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908" name="Google Shape;908;p9"/>
          <p:cNvSpPr txBox="1">
            <a:spLocks noGrp="1"/>
          </p:cNvSpPr>
          <p:nvPr>
            <p:ph type="title"/>
          </p:nvPr>
        </p:nvSpPr>
        <p:spPr>
          <a:xfrm>
            <a:off x="1977025" y="1219050"/>
            <a:ext cx="5190300" cy="1821900"/>
          </a:xfrm>
          <a:prstGeom prst="rect">
            <a:avLst/>
          </a:prstGeom>
          <a:solidFill>
            <a:srgbClr val="E2E6F5"/>
          </a:solidFill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09" name="Google Shape;909;p9"/>
          <p:cNvSpPr txBox="1">
            <a:spLocks noGrp="1"/>
          </p:cNvSpPr>
          <p:nvPr>
            <p:ph type="subTitle" idx="1"/>
          </p:nvPr>
        </p:nvSpPr>
        <p:spPr>
          <a:xfrm>
            <a:off x="2284125" y="3156426"/>
            <a:ext cx="4576500" cy="876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910" name="Google Shape;910;p9"/>
          <p:cNvGrpSpPr/>
          <p:nvPr/>
        </p:nvGrpSpPr>
        <p:grpSpPr>
          <a:xfrm flipH="1">
            <a:off x="106400" y="78138"/>
            <a:ext cx="8981061" cy="5007288"/>
            <a:chOff x="106400" y="78138"/>
            <a:chExt cx="8981061" cy="5007288"/>
          </a:xfrm>
        </p:grpSpPr>
        <p:sp>
          <p:nvSpPr>
            <p:cNvPr id="911" name="Google Shape;911;p9"/>
            <p:cNvSpPr/>
            <p:nvPr/>
          </p:nvSpPr>
          <p:spPr>
            <a:xfrm>
              <a:off x="819475" y="78138"/>
              <a:ext cx="278798" cy="318189"/>
            </a:xfrm>
            <a:custGeom>
              <a:avLst/>
              <a:gdLst/>
              <a:ahLst/>
              <a:cxnLst/>
              <a:rect l="l" t="t" r="r" b="b"/>
              <a:pathLst>
                <a:path w="14453" h="16495" extrusionOk="0">
                  <a:moveTo>
                    <a:pt x="9284" y="2491"/>
                  </a:moveTo>
                  <a:lnTo>
                    <a:pt x="9284" y="2491"/>
                  </a:lnTo>
                  <a:cubicBezTo>
                    <a:pt x="9258" y="3903"/>
                    <a:pt x="9230" y="5314"/>
                    <a:pt x="9205" y="6727"/>
                  </a:cubicBezTo>
                  <a:cubicBezTo>
                    <a:pt x="9195" y="7296"/>
                    <a:pt x="10131" y="7790"/>
                    <a:pt x="10491" y="8094"/>
                  </a:cubicBezTo>
                  <a:cubicBezTo>
                    <a:pt x="11133" y="8637"/>
                    <a:pt x="11776" y="9177"/>
                    <a:pt x="12418" y="9718"/>
                  </a:cubicBezTo>
                  <a:cubicBezTo>
                    <a:pt x="11108" y="9855"/>
                    <a:pt x="9797" y="9992"/>
                    <a:pt x="8485" y="10129"/>
                  </a:cubicBezTo>
                  <a:cubicBezTo>
                    <a:pt x="8271" y="10152"/>
                    <a:pt x="8018" y="10269"/>
                    <a:pt x="7980" y="10514"/>
                  </a:cubicBezTo>
                  <a:cubicBezTo>
                    <a:pt x="7801" y="11682"/>
                    <a:pt x="7622" y="12848"/>
                    <a:pt x="7444" y="14016"/>
                  </a:cubicBezTo>
                  <a:cubicBezTo>
                    <a:pt x="7054" y="13043"/>
                    <a:pt x="6663" y="12070"/>
                    <a:pt x="6273" y="11098"/>
                  </a:cubicBezTo>
                  <a:cubicBezTo>
                    <a:pt x="6185" y="10880"/>
                    <a:pt x="6001" y="10710"/>
                    <a:pt x="5770" y="10710"/>
                  </a:cubicBezTo>
                  <a:cubicBezTo>
                    <a:pt x="5724" y="10710"/>
                    <a:pt x="5677" y="10717"/>
                    <a:pt x="5628" y="10731"/>
                  </a:cubicBezTo>
                  <a:cubicBezTo>
                    <a:pt x="4432" y="11086"/>
                    <a:pt x="3237" y="11438"/>
                    <a:pt x="2042" y="11791"/>
                  </a:cubicBezTo>
                  <a:cubicBezTo>
                    <a:pt x="2812" y="10796"/>
                    <a:pt x="3581" y="9804"/>
                    <a:pt x="4350" y="8811"/>
                  </a:cubicBezTo>
                  <a:cubicBezTo>
                    <a:pt x="4487" y="8633"/>
                    <a:pt x="4578" y="8384"/>
                    <a:pt x="4431" y="8176"/>
                  </a:cubicBezTo>
                  <a:cubicBezTo>
                    <a:pt x="3690" y="7115"/>
                    <a:pt x="2949" y="6054"/>
                    <a:pt x="2209" y="4993"/>
                  </a:cubicBezTo>
                  <a:lnTo>
                    <a:pt x="2209" y="4993"/>
                  </a:lnTo>
                  <a:cubicBezTo>
                    <a:pt x="3620" y="5508"/>
                    <a:pt x="5032" y="6023"/>
                    <a:pt x="6443" y="6536"/>
                  </a:cubicBezTo>
                  <a:cubicBezTo>
                    <a:pt x="6488" y="6553"/>
                    <a:pt x="6534" y="6560"/>
                    <a:pt x="6580" y="6560"/>
                  </a:cubicBezTo>
                  <a:cubicBezTo>
                    <a:pt x="6762" y="6560"/>
                    <a:pt x="6945" y="6447"/>
                    <a:pt x="7034" y="6294"/>
                  </a:cubicBezTo>
                  <a:cubicBezTo>
                    <a:pt x="7784" y="5027"/>
                    <a:pt x="8534" y="3758"/>
                    <a:pt x="9284" y="2491"/>
                  </a:cubicBezTo>
                  <a:close/>
                  <a:moveTo>
                    <a:pt x="9823" y="0"/>
                  </a:moveTo>
                  <a:cubicBezTo>
                    <a:pt x="9710" y="0"/>
                    <a:pt x="9598" y="40"/>
                    <a:pt x="9503" y="127"/>
                  </a:cubicBezTo>
                  <a:lnTo>
                    <a:pt x="9470" y="162"/>
                  </a:lnTo>
                  <a:lnTo>
                    <a:pt x="9394" y="246"/>
                  </a:lnTo>
                  <a:cubicBezTo>
                    <a:pt x="8385" y="1952"/>
                    <a:pt x="7376" y="3660"/>
                    <a:pt x="6366" y="5365"/>
                  </a:cubicBezTo>
                  <a:cubicBezTo>
                    <a:pt x="6268" y="5342"/>
                    <a:pt x="6102" y="5299"/>
                    <a:pt x="5821" y="5197"/>
                  </a:cubicBezTo>
                  <a:cubicBezTo>
                    <a:pt x="5163" y="4957"/>
                    <a:pt x="4503" y="4716"/>
                    <a:pt x="3844" y="4475"/>
                  </a:cubicBezTo>
                  <a:cubicBezTo>
                    <a:pt x="2886" y="4125"/>
                    <a:pt x="1927" y="3776"/>
                    <a:pt x="970" y="3427"/>
                  </a:cubicBezTo>
                  <a:cubicBezTo>
                    <a:pt x="920" y="3409"/>
                    <a:pt x="870" y="3400"/>
                    <a:pt x="822" y="3400"/>
                  </a:cubicBezTo>
                  <a:cubicBezTo>
                    <a:pt x="456" y="3400"/>
                    <a:pt x="150" y="3874"/>
                    <a:pt x="375" y="4199"/>
                  </a:cubicBezTo>
                  <a:cubicBezTo>
                    <a:pt x="1360" y="5606"/>
                    <a:pt x="2342" y="7015"/>
                    <a:pt x="3327" y="8424"/>
                  </a:cubicBezTo>
                  <a:cubicBezTo>
                    <a:pt x="3288" y="8478"/>
                    <a:pt x="3245" y="8537"/>
                    <a:pt x="3184" y="8616"/>
                  </a:cubicBezTo>
                  <a:cubicBezTo>
                    <a:pt x="2769" y="9154"/>
                    <a:pt x="2353" y="9690"/>
                    <a:pt x="1935" y="10228"/>
                  </a:cubicBezTo>
                  <a:cubicBezTo>
                    <a:pt x="1378" y="10946"/>
                    <a:pt x="822" y="11666"/>
                    <a:pt x="265" y="12384"/>
                  </a:cubicBezTo>
                  <a:cubicBezTo>
                    <a:pt x="0" y="12726"/>
                    <a:pt x="173" y="13287"/>
                    <a:pt x="608" y="13287"/>
                  </a:cubicBezTo>
                  <a:cubicBezTo>
                    <a:pt x="660" y="13287"/>
                    <a:pt x="716" y="13279"/>
                    <a:pt x="776" y="13261"/>
                  </a:cubicBezTo>
                  <a:cubicBezTo>
                    <a:pt x="2336" y="12800"/>
                    <a:pt x="3899" y="12338"/>
                    <a:pt x="5460" y="11877"/>
                  </a:cubicBezTo>
                  <a:cubicBezTo>
                    <a:pt x="6028" y="13290"/>
                    <a:pt x="6596" y="14705"/>
                    <a:pt x="7165" y="16119"/>
                  </a:cubicBezTo>
                  <a:cubicBezTo>
                    <a:pt x="7255" y="16344"/>
                    <a:pt x="7516" y="16494"/>
                    <a:pt x="7751" y="16494"/>
                  </a:cubicBezTo>
                  <a:cubicBezTo>
                    <a:pt x="7953" y="16494"/>
                    <a:pt x="8135" y="16385"/>
                    <a:pt x="8175" y="16119"/>
                  </a:cubicBezTo>
                  <a:cubicBezTo>
                    <a:pt x="8431" y="14459"/>
                    <a:pt x="8684" y="12800"/>
                    <a:pt x="8940" y="11138"/>
                  </a:cubicBezTo>
                  <a:cubicBezTo>
                    <a:pt x="9012" y="11128"/>
                    <a:pt x="9102" y="11116"/>
                    <a:pt x="9215" y="11104"/>
                  </a:cubicBezTo>
                  <a:cubicBezTo>
                    <a:pt x="9763" y="11047"/>
                    <a:pt x="10312" y="10989"/>
                    <a:pt x="10859" y="10932"/>
                  </a:cubicBezTo>
                  <a:cubicBezTo>
                    <a:pt x="11804" y="10833"/>
                    <a:pt x="12747" y="10733"/>
                    <a:pt x="13692" y="10635"/>
                  </a:cubicBezTo>
                  <a:cubicBezTo>
                    <a:pt x="14097" y="10592"/>
                    <a:pt x="14453" y="10067"/>
                    <a:pt x="14064" y="9739"/>
                  </a:cubicBezTo>
                  <a:cubicBezTo>
                    <a:pt x="13346" y="9133"/>
                    <a:pt x="12625" y="8528"/>
                    <a:pt x="11909" y="7921"/>
                  </a:cubicBezTo>
                  <a:cubicBezTo>
                    <a:pt x="11490" y="7568"/>
                    <a:pt x="11075" y="7217"/>
                    <a:pt x="10656" y="6864"/>
                  </a:cubicBezTo>
                  <a:cubicBezTo>
                    <a:pt x="10524" y="6752"/>
                    <a:pt x="10391" y="6641"/>
                    <a:pt x="10259" y="6528"/>
                  </a:cubicBezTo>
                  <a:cubicBezTo>
                    <a:pt x="10296" y="4543"/>
                    <a:pt x="10334" y="2559"/>
                    <a:pt x="10370" y="574"/>
                  </a:cubicBezTo>
                  <a:lnTo>
                    <a:pt x="10372" y="528"/>
                  </a:lnTo>
                  <a:lnTo>
                    <a:pt x="10372" y="511"/>
                  </a:lnTo>
                  <a:lnTo>
                    <a:pt x="10366" y="481"/>
                  </a:lnTo>
                  <a:lnTo>
                    <a:pt x="10341" y="344"/>
                  </a:lnTo>
                  <a:cubicBezTo>
                    <a:pt x="10284" y="162"/>
                    <a:pt x="10141" y="58"/>
                    <a:pt x="9975" y="24"/>
                  </a:cubicBezTo>
                  <a:cubicBezTo>
                    <a:pt x="9925" y="8"/>
                    <a:pt x="9874" y="0"/>
                    <a:pt x="9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9"/>
            <p:cNvSpPr/>
            <p:nvPr/>
          </p:nvSpPr>
          <p:spPr>
            <a:xfrm>
              <a:off x="106400" y="9246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9"/>
            <p:cNvSpPr/>
            <p:nvPr/>
          </p:nvSpPr>
          <p:spPr>
            <a:xfrm>
              <a:off x="168075" y="4517224"/>
              <a:ext cx="284194" cy="300876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9"/>
            <p:cNvSpPr/>
            <p:nvPr/>
          </p:nvSpPr>
          <p:spPr>
            <a:xfrm>
              <a:off x="8833825" y="2247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9"/>
            <p:cNvSpPr/>
            <p:nvPr/>
          </p:nvSpPr>
          <p:spPr>
            <a:xfrm>
              <a:off x="168075" y="38989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9"/>
            <p:cNvSpPr/>
            <p:nvPr/>
          </p:nvSpPr>
          <p:spPr>
            <a:xfrm>
              <a:off x="2526149" y="99726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9"/>
            <p:cNvSpPr/>
            <p:nvPr/>
          </p:nvSpPr>
          <p:spPr>
            <a:xfrm>
              <a:off x="8941125" y="1267600"/>
              <a:ext cx="94899" cy="119945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9"/>
            <p:cNvSpPr/>
            <p:nvPr/>
          </p:nvSpPr>
          <p:spPr>
            <a:xfrm>
              <a:off x="8085625" y="48841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9"/>
            <p:cNvSpPr/>
            <p:nvPr/>
          </p:nvSpPr>
          <p:spPr>
            <a:xfrm>
              <a:off x="8908975" y="472532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9"/>
            <p:cNvSpPr/>
            <p:nvPr/>
          </p:nvSpPr>
          <p:spPr>
            <a:xfrm>
              <a:off x="6105050" y="91423"/>
              <a:ext cx="275439" cy="291614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9"/>
            <p:cNvSpPr/>
            <p:nvPr/>
          </p:nvSpPr>
          <p:spPr>
            <a:xfrm>
              <a:off x="7346600" y="4762348"/>
              <a:ext cx="228372" cy="241767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9"/>
            <p:cNvSpPr/>
            <p:nvPr/>
          </p:nvSpPr>
          <p:spPr>
            <a:xfrm>
              <a:off x="8739400" y="3681725"/>
              <a:ext cx="348061" cy="366310"/>
            </a:xfrm>
            <a:custGeom>
              <a:avLst/>
              <a:gdLst/>
              <a:ahLst/>
              <a:cxnLst/>
              <a:rect l="l" t="t" r="r" b="b"/>
              <a:pathLst>
                <a:path w="19779" h="20816" extrusionOk="0">
                  <a:moveTo>
                    <a:pt x="9874" y="2855"/>
                  </a:moveTo>
                  <a:lnTo>
                    <a:pt x="11440" y="9379"/>
                  </a:lnTo>
                  <a:cubicBezTo>
                    <a:pt x="11608" y="10076"/>
                    <a:pt x="13736" y="10382"/>
                    <a:pt x="14261" y="10555"/>
                  </a:cubicBezTo>
                  <a:cubicBezTo>
                    <a:pt x="15304" y="10899"/>
                    <a:pt x="16348" y="11243"/>
                    <a:pt x="17392" y="11589"/>
                  </a:cubicBezTo>
                  <a:cubicBezTo>
                    <a:pt x="15450" y="12028"/>
                    <a:pt x="13509" y="12468"/>
                    <a:pt x="11566" y="12908"/>
                  </a:cubicBezTo>
                  <a:cubicBezTo>
                    <a:pt x="11405" y="12945"/>
                    <a:pt x="11281" y="13086"/>
                    <a:pt x="11234" y="13241"/>
                  </a:cubicBezTo>
                  <a:cubicBezTo>
                    <a:pt x="10700" y="14998"/>
                    <a:pt x="10167" y="16758"/>
                    <a:pt x="9635" y="18517"/>
                  </a:cubicBezTo>
                  <a:cubicBezTo>
                    <a:pt x="9472" y="17820"/>
                    <a:pt x="9307" y="17124"/>
                    <a:pt x="9143" y="16426"/>
                  </a:cubicBezTo>
                  <a:cubicBezTo>
                    <a:pt x="8942" y="15572"/>
                    <a:pt x="8877" y="13474"/>
                    <a:pt x="8223" y="12820"/>
                  </a:cubicBezTo>
                  <a:cubicBezTo>
                    <a:pt x="7528" y="12124"/>
                    <a:pt x="5665" y="11876"/>
                    <a:pt x="4769" y="11563"/>
                  </a:cubicBezTo>
                  <a:cubicBezTo>
                    <a:pt x="3978" y="11286"/>
                    <a:pt x="3184" y="11010"/>
                    <a:pt x="2392" y="10732"/>
                  </a:cubicBezTo>
                  <a:cubicBezTo>
                    <a:pt x="4431" y="10307"/>
                    <a:pt x="6468" y="9881"/>
                    <a:pt x="8506" y="9453"/>
                  </a:cubicBezTo>
                  <a:cubicBezTo>
                    <a:pt x="8653" y="9424"/>
                    <a:pt x="8813" y="9273"/>
                    <a:pt x="8839" y="9121"/>
                  </a:cubicBezTo>
                  <a:cubicBezTo>
                    <a:pt x="9185" y="7032"/>
                    <a:pt x="9530" y="4943"/>
                    <a:pt x="9874" y="2855"/>
                  </a:cubicBezTo>
                  <a:close/>
                  <a:moveTo>
                    <a:pt x="9717" y="0"/>
                  </a:moveTo>
                  <a:cubicBezTo>
                    <a:pt x="9535" y="0"/>
                    <a:pt x="9368" y="100"/>
                    <a:pt x="9330" y="338"/>
                  </a:cubicBezTo>
                  <a:cubicBezTo>
                    <a:pt x="8874" y="3091"/>
                    <a:pt x="8419" y="5844"/>
                    <a:pt x="7965" y="8598"/>
                  </a:cubicBezTo>
                  <a:cubicBezTo>
                    <a:pt x="7773" y="8638"/>
                    <a:pt x="7584" y="8677"/>
                    <a:pt x="7393" y="8717"/>
                  </a:cubicBezTo>
                  <a:cubicBezTo>
                    <a:pt x="6454" y="8913"/>
                    <a:pt x="5514" y="9109"/>
                    <a:pt x="4575" y="9307"/>
                  </a:cubicBezTo>
                  <a:cubicBezTo>
                    <a:pt x="3214" y="9590"/>
                    <a:pt x="1857" y="9874"/>
                    <a:pt x="495" y="10159"/>
                  </a:cubicBezTo>
                  <a:cubicBezTo>
                    <a:pt x="1" y="10262"/>
                    <a:pt x="85" y="10933"/>
                    <a:pt x="495" y="11076"/>
                  </a:cubicBezTo>
                  <a:cubicBezTo>
                    <a:pt x="2847" y="11899"/>
                    <a:pt x="5197" y="12720"/>
                    <a:pt x="7548" y="13541"/>
                  </a:cubicBezTo>
                  <a:cubicBezTo>
                    <a:pt x="7505" y="13526"/>
                    <a:pt x="7475" y="13518"/>
                    <a:pt x="7457" y="13518"/>
                  </a:cubicBezTo>
                  <a:cubicBezTo>
                    <a:pt x="7373" y="13518"/>
                    <a:pt x="7523" y="13689"/>
                    <a:pt x="7640" y="14189"/>
                  </a:cubicBezTo>
                  <a:cubicBezTo>
                    <a:pt x="7835" y="15020"/>
                    <a:pt x="8030" y="15848"/>
                    <a:pt x="8225" y="16678"/>
                  </a:cubicBezTo>
                  <a:cubicBezTo>
                    <a:pt x="8523" y="17944"/>
                    <a:pt x="8820" y="19209"/>
                    <a:pt x="9119" y="20474"/>
                  </a:cubicBezTo>
                  <a:cubicBezTo>
                    <a:pt x="9173" y="20706"/>
                    <a:pt x="9363" y="20816"/>
                    <a:pt x="9557" y="20816"/>
                  </a:cubicBezTo>
                  <a:cubicBezTo>
                    <a:pt x="9761" y="20816"/>
                    <a:pt x="9969" y="20697"/>
                    <a:pt x="10036" y="20474"/>
                  </a:cubicBezTo>
                  <a:cubicBezTo>
                    <a:pt x="10388" y="19311"/>
                    <a:pt x="10742" y="18147"/>
                    <a:pt x="11094" y="16984"/>
                  </a:cubicBezTo>
                  <a:cubicBezTo>
                    <a:pt x="11321" y="16236"/>
                    <a:pt x="11547" y="15487"/>
                    <a:pt x="11775" y="14739"/>
                  </a:cubicBezTo>
                  <a:cubicBezTo>
                    <a:pt x="11855" y="14472"/>
                    <a:pt x="11937" y="14205"/>
                    <a:pt x="12017" y="13938"/>
                  </a:cubicBezTo>
                  <a:cubicBezTo>
                    <a:pt x="12039" y="13868"/>
                    <a:pt x="12057" y="13814"/>
                    <a:pt x="12073" y="13768"/>
                  </a:cubicBezTo>
                  <a:cubicBezTo>
                    <a:pt x="14481" y="13224"/>
                    <a:pt x="16886" y="12679"/>
                    <a:pt x="19294" y="12134"/>
                  </a:cubicBezTo>
                  <a:cubicBezTo>
                    <a:pt x="19779" y="12023"/>
                    <a:pt x="19717" y="11355"/>
                    <a:pt x="19294" y="11216"/>
                  </a:cubicBezTo>
                  <a:cubicBezTo>
                    <a:pt x="17953" y="10772"/>
                    <a:pt x="16614" y="10331"/>
                    <a:pt x="15273" y="9889"/>
                  </a:cubicBezTo>
                  <a:cubicBezTo>
                    <a:pt x="14477" y="9628"/>
                    <a:pt x="13684" y="9365"/>
                    <a:pt x="12888" y="9102"/>
                  </a:cubicBezTo>
                  <a:cubicBezTo>
                    <a:pt x="12693" y="9038"/>
                    <a:pt x="12499" y="8974"/>
                    <a:pt x="12304" y="8911"/>
                  </a:cubicBezTo>
                  <a:cubicBezTo>
                    <a:pt x="11619" y="6052"/>
                    <a:pt x="10932" y="3195"/>
                    <a:pt x="10247" y="338"/>
                  </a:cubicBezTo>
                  <a:cubicBezTo>
                    <a:pt x="10190" y="100"/>
                    <a:pt x="10011" y="4"/>
                    <a:pt x="9824" y="4"/>
                  </a:cubicBezTo>
                  <a:cubicBezTo>
                    <a:pt x="9813" y="4"/>
                    <a:pt x="9803" y="5"/>
                    <a:pt x="9792" y="5"/>
                  </a:cubicBezTo>
                  <a:cubicBezTo>
                    <a:pt x="9767" y="2"/>
                    <a:pt x="9742" y="0"/>
                    <a:pt x="9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9"/>
            <p:cNvSpPr/>
            <p:nvPr/>
          </p:nvSpPr>
          <p:spPr>
            <a:xfrm>
              <a:off x="720007" y="4904373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2">
    <p:spTree>
      <p:nvGrpSpPr>
        <p:cNvPr id="1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0" name="Google Shape;1520;p17"/>
          <p:cNvGrpSpPr/>
          <p:nvPr/>
        </p:nvGrpSpPr>
        <p:grpSpPr>
          <a:xfrm>
            <a:off x="-6450" y="-5250"/>
            <a:ext cx="9156900" cy="5154000"/>
            <a:chOff x="-6450" y="-13000"/>
            <a:chExt cx="9156900" cy="5154000"/>
          </a:xfrm>
        </p:grpSpPr>
        <p:grpSp>
          <p:nvGrpSpPr>
            <p:cNvPr id="1521" name="Google Shape;1521;p17"/>
            <p:cNvGrpSpPr/>
            <p:nvPr/>
          </p:nvGrpSpPr>
          <p:grpSpPr>
            <a:xfrm>
              <a:off x="149766" y="-13000"/>
              <a:ext cx="8844477" cy="5154000"/>
              <a:chOff x="149766" y="-13000"/>
              <a:chExt cx="8844477" cy="5154000"/>
            </a:xfrm>
          </p:grpSpPr>
          <p:cxnSp>
            <p:nvCxnSpPr>
              <p:cNvPr id="1522" name="Google Shape;1522;p17"/>
              <p:cNvCxnSpPr/>
              <p:nvPr/>
            </p:nvCxnSpPr>
            <p:spPr>
              <a:xfrm>
                <a:off x="14976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3" name="Google Shape;1523;p17"/>
              <p:cNvCxnSpPr/>
              <p:nvPr/>
            </p:nvCxnSpPr>
            <p:spPr>
              <a:xfrm>
                <a:off x="30225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4" name="Google Shape;1524;p17"/>
              <p:cNvCxnSpPr/>
              <p:nvPr/>
            </p:nvCxnSpPr>
            <p:spPr>
              <a:xfrm>
                <a:off x="45474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5" name="Google Shape;1525;p17"/>
              <p:cNvCxnSpPr/>
              <p:nvPr/>
            </p:nvCxnSpPr>
            <p:spPr>
              <a:xfrm>
                <a:off x="60723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6" name="Google Shape;1526;p17"/>
              <p:cNvCxnSpPr/>
              <p:nvPr/>
            </p:nvCxnSpPr>
            <p:spPr>
              <a:xfrm>
                <a:off x="75973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7" name="Google Shape;1527;p17"/>
              <p:cNvCxnSpPr/>
              <p:nvPr/>
            </p:nvCxnSpPr>
            <p:spPr>
              <a:xfrm>
                <a:off x="91222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8" name="Google Shape;1528;p17"/>
              <p:cNvCxnSpPr/>
              <p:nvPr/>
            </p:nvCxnSpPr>
            <p:spPr>
              <a:xfrm>
                <a:off x="106471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9" name="Google Shape;1529;p17"/>
              <p:cNvCxnSpPr/>
              <p:nvPr/>
            </p:nvCxnSpPr>
            <p:spPr>
              <a:xfrm>
                <a:off x="121720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0" name="Google Shape;1530;p17"/>
              <p:cNvCxnSpPr/>
              <p:nvPr/>
            </p:nvCxnSpPr>
            <p:spPr>
              <a:xfrm>
                <a:off x="136969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1" name="Google Shape;1531;p17"/>
              <p:cNvCxnSpPr/>
              <p:nvPr/>
            </p:nvCxnSpPr>
            <p:spPr>
              <a:xfrm>
                <a:off x="152218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2" name="Google Shape;1532;p17"/>
              <p:cNvCxnSpPr/>
              <p:nvPr/>
            </p:nvCxnSpPr>
            <p:spPr>
              <a:xfrm>
                <a:off x="167467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3" name="Google Shape;1533;p17"/>
              <p:cNvCxnSpPr/>
              <p:nvPr/>
            </p:nvCxnSpPr>
            <p:spPr>
              <a:xfrm>
                <a:off x="182716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4" name="Google Shape;1534;p17"/>
              <p:cNvCxnSpPr/>
              <p:nvPr/>
            </p:nvCxnSpPr>
            <p:spPr>
              <a:xfrm>
                <a:off x="197965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5" name="Google Shape;1535;p17"/>
              <p:cNvCxnSpPr/>
              <p:nvPr/>
            </p:nvCxnSpPr>
            <p:spPr>
              <a:xfrm>
                <a:off x="213214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6" name="Google Shape;1536;p17"/>
              <p:cNvCxnSpPr/>
              <p:nvPr/>
            </p:nvCxnSpPr>
            <p:spPr>
              <a:xfrm>
                <a:off x="228464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7" name="Google Shape;1537;p17"/>
              <p:cNvCxnSpPr/>
              <p:nvPr/>
            </p:nvCxnSpPr>
            <p:spPr>
              <a:xfrm>
                <a:off x="243713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8" name="Google Shape;1538;p17"/>
              <p:cNvCxnSpPr/>
              <p:nvPr/>
            </p:nvCxnSpPr>
            <p:spPr>
              <a:xfrm>
                <a:off x="258962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9" name="Google Shape;1539;p17"/>
              <p:cNvCxnSpPr/>
              <p:nvPr/>
            </p:nvCxnSpPr>
            <p:spPr>
              <a:xfrm>
                <a:off x="274211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40" name="Google Shape;1540;p17"/>
              <p:cNvCxnSpPr/>
              <p:nvPr/>
            </p:nvCxnSpPr>
            <p:spPr>
              <a:xfrm>
                <a:off x="289460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41" name="Google Shape;1541;p17"/>
              <p:cNvCxnSpPr/>
              <p:nvPr/>
            </p:nvCxnSpPr>
            <p:spPr>
              <a:xfrm>
                <a:off x="304709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42" name="Google Shape;1542;p17"/>
              <p:cNvCxnSpPr/>
              <p:nvPr/>
            </p:nvCxnSpPr>
            <p:spPr>
              <a:xfrm>
                <a:off x="319958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43" name="Google Shape;1543;p17"/>
              <p:cNvCxnSpPr/>
              <p:nvPr/>
            </p:nvCxnSpPr>
            <p:spPr>
              <a:xfrm>
                <a:off x="335207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44" name="Google Shape;1544;p17"/>
              <p:cNvCxnSpPr/>
              <p:nvPr/>
            </p:nvCxnSpPr>
            <p:spPr>
              <a:xfrm>
                <a:off x="350456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45" name="Google Shape;1545;p17"/>
              <p:cNvCxnSpPr/>
              <p:nvPr/>
            </p:nvCxnSpPr>
            <p:spPr>
              <a:xfrm>
                <a:off x="365705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46" name="Google Shape;1546;p17"/>
              <p:cNvCxnSpPr/>
              <p:nvPr/>
            </p:nvCxnSpPr>
            <p:spPr>
              <a:xfrm>
                <a:off x="380955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47" name="Google Shape;1547;p17"/>
              <p:cNvCxnSpPr/>
              <p:nvPr/>
            </p:nvCxnSpPr>
            <p:spPr>
              <a:xfrm>
                <a:off x="396204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48" name="Google Shape;1548;p17"/>
              <p:cNvCxnSpPr/>
              <p:nvPr/>
            </p:nvCxnSpPr>
            <p:spPr>
              <a:xfrm>
                <a:off x="411453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49" name="Google Shape;1549;p17"/>
              <p:cNvCxnSpPr/>
              <p:nvPr/>
            </p:nvCxnSpPr>
            <p:spPr>
              <a:xfrm>
                <a:off x="426702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50" name="Google Shape;1550;p17"/>
              <p:cNvCxnSpPr/>
              <p:nvPr/>
            </p:nvCxnSpPr>
            <p:spPr>
              <a:xfrm>
                <a:off x="441951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51" name="Google Shape;1551;p17"/>
              <p:cNvCxnSpPr/>
              <p:nvPr/>
            </p:nvCxnSpPr>
            <p:spPr>
              <a:xfrm>
                <a:off x="457200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52" name="Google Shape;1552;p17"/>
              <p:cNvCxnSpPr/>
              <p:nvPr/>
            </p:nvCxnSpPr>
            <p:spPr>
              <a:xfrm>
                <a:off x="487698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53" name="Google Shape;1553;p17"/>
              <p:cNvCxnSpPr/>
              <p:nvPr/>
            </p:nvCxnSpPr>
            <p:spPr>
              <a:xfrm>
                <a:off x="502947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54" name="Google Shape;1554;p17"/>
              <p:cNvCxnSpPr/>
              <p:nvPr/>
            </p:nvCxnSpPr>
            <p:spPr>
              <a:xfrm>
                <a:off x="518196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55" name="Google Shape;1555;p17"/>
              <p:cNvCxnSpPr/>
              <p:nvPr/>
            </p:nvCxnSpPr>
            <p:spPr>
              <a:xfrm>
                <a:off x="533446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56" name="Google Shape;1556;p17"/>
              <p:cNvCxnSpPr/>
              <p:nvPr/>
            </p:nvCxnSpPr>
            <p:spPr>
              <a:xfrm>
                <a:off x="548695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57" name="Google Shape;1557;p17"/>
              <p:cNvCxnSpPr/>
              <p:nvPr/>
            </p:nvCxnSpPr>
            <p:spPr>
              <a:xfrm>
                <a:off x="563944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58" name="Google Shape;1558;p17"/>
              <p:cNvCxnSpPr/>
              <p:nvPr/>
            </p:nvCxnSpPr>
            <p:spPr>
              <a:xfrm>
                <a:off x="579193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59" name="Google Shape;1559;p17"/>
              <p:cNvCxnSpPr/>
              <p:nvPr/>
            </p:nvCxnSpPr>
            <p:spPr>
              <a:xfrm>
                <a:off x="594442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60" name="Google Shape;1560;p17"/>
              <p:cNvCxnSpPr/>
              <p:nvPr/>
            </p:nvCxnSpPr>
            <p:spPr>
              <a:xfrm>
                <a:off x="609691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61" name="Google Shape;1561;p17"/>
              <p:cNvCxnSpPr/>
              <p:nvPr/>
            </p:nvCxnSpPr>
            <p:spPr>
              <a:xfrm>
                <a:off x="624940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62" name="Google Shape;1562;p17"/>
              <p:cNvCxnSpPr/>
              <p:nvPr/>
            </p:nvCxnSpPr>
            <p:spPr>
              <a:xfrm>
                <a:off x="640189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63" name="Google Shape;1563;p17"/>
              <p:cNvCxnSpPr/>
              <p:nvPr/>
            </p:nvCxnSpPr>
            <p:spPr>
              <a:xfrm>
                <a:off x="655438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64" name="Google Shape;1564;p17"/>
              <p:cNvCxnSpPr/>
              <p:nvPr/>
            </p:nvCxnSpPr>
            <p:spPr>
              <a:xfrm>
                <a:off x="670687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65" name="Google Shape;1565;p17"/>
              <p:cNvCxnSpPr/>
              <p:nvPr/>
            </p:nvCxnSpPr>
            <p:spPr>
              <a:xfrm>
                <a:off x="685936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66" name="Google Shape;1566;p17"/>
              <p:cNvCxnSpPr/>
              <p:nvPr/>
            </p:nvCxnSpPr>
            <p:spPr>
              <a:xfrm>
                <a:off x="701186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67" name="Google Shape;1567;p17"/>
              <p:cNvCxnSpPr/>
              <p:nvPr/>
            </p:nvCxnSpPr>
            <p:spPr>
              <a:xfrm>
                <a:off x="716435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68" name="Google Shape;1568;p17"/>
              <p:cNvCxnSpPr/>
              <p:nvPr/>
            </p:nvCxnSpPr>
            <p:spPr>
              <a:xfrm>
                <a:off x="731684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69" name="Google Shape;1569;p17"/>
              <p:cNvCxnSpPr/>
              <p:nvPr/>
            </p:nvCxnSpPr>
            <p:spPr>
              <a:xfrm>
                <a:off x="746933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70" name="Google Shape;1570;p17"/>
              <p:cNvCxnSpPr/>
              <p:nvPr/>
            </p:nvCxnSpPr>
            <p:spPr>
              <a:xfrm>
                <a:off x="762182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71" name="Google Shape;1571;p17"/>
              <p:cNvCxnSpPr/>
              <p:nvPr/>
            </p:nvCxnSpPr>
            <p:spPr>
              <a:xfrm>
                <a:off x="777431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72" name="Google Shape;1572;p17"/>
              <p:cNvCxnSpPr/>
              <p:nvPr/>
            </p:nvCxnSpPr>
            <p:spPr>
              <a:xfrm>
                <a:off x="792680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73" name="Google Shape;1573;p17"/>
              <p:cNvCxnSpPr/>
              <p:nvPr/>
            </p:nvCxnSpPr>
            <p:spPr>
              <a:xfrm>
                <a:off x="807929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74" name="Google Shape;1574;p17"/>
              <p:cNvCxnSpPr/>
              <p:nvPr/>
            </p:nvCxnSpPr>
            <p:spPr>
              <a:xfrm>
                <a:off x="823178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75" name="Google Shape;1575;p17"/>
              <p:cNvCxnSpPr/>
              <p:nvPr/>
            </p:nvCxnSpPr>
            <p:spPr>
              <a:xfrm>
                <a:off x="838427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76" name="Google Shape;1576;p17"/>
              <p:cNvCxnSpPr/>
              <p:nvPr/>
            </p:nvCxnSpPr>
            <p:spPr>
              <a:xfrm>
                <a:off x="853677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77" name="Google Shape;1577;p17"/>
              <p:cNvCxnSpPr/>
              <p:nvPr/>
            </p:nvCxnSpPr>
            <p:spPr>
              <a:xfrm>
                <a:off x="868926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78" name="Google Shape;1578;p17"/>
              <p:cNvCxnSpPr/>
              <p:nvPr/>
            </p:nvCxnSpPr>
            <p:spPr>
              <a:xfrm>
                <a:off x="884175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79" name="Google Shape;1579;p17"/>
              <p:cNvCxnSpPr/>
              <p:nvPr/>
            </p:nvCxnSpPr>
            <p:spPr>
              <a:xfrm>
                <a:off x="899424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0" name="Google Shape;1580;p17"/>
              <p:cNvCxnSpPr/>
              <p:nvPr/>
            </p:nvCxnSpPr>
            <p:spPr>
              <a:xfrm>
                <a:off x="472449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581" name="Google Shape;1581;p17"/>
            <p:cNvGrpSpPr/>
            <p:nvPr/>
          </p:nvGrpSpPr>
          <p:grpSpPr>
            <a:xfrm>
              <a:off x="-6450" y="144150"/>
              <a:ext cx="9156900" cy="4855200"/>
              <a:chOff x="-10900" y="143982"/>
              <a:chExt cx="9156900" cy="4855200"/>
            </a:xfrm>
          </p:grpSpPr>
          <p:cxnSp>
            <p:nvCxnSpPr>
              <p:cNvPr id="1582" name="Google Shape;1582;p17"/>
              <p:cNvCxnSpPr/>
              <p:nvPr/>
            </p:nvCxnSpPr>
            <p:spPr>
              <a:xfrm>
                <a:off x="-10900" y="1439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3" name="Google Shape;1583;p17"/>
              <p:cNvCxnSpPr/>
              <p:nvPr/>
            </p:nvCxnSpPr>
            <p:spPr>
              <a:xfrm>
                <a:off x="-10900" y="2957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4" name="Google Shape;1584;p17"/>
              <p:cNvCxnSpPr/>
              <p:nvPr/>
            </p:nvCxnSpPr>
            <p:spPr>
              <a:xfrm>
                <a:off x="-10900" y="4474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5" name="Google Shape;1585;p17"/>
              <p:cNvCxnSpPr/>
              <p:nvPr/>
            </p:nvCxnSpPr>
            <p:spPr>
              <a:xfrm>
                <a:off x="-10900" y="5991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6" name="Google Shape;1586;p17"/>
              <p:cNvCxnSpPr/>
              <p:nvPr/>
            </p:nvCxnSpPr>
            <p:spPr>
              <a:xfrm>
                <a:off x="-10900" y="7508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7" name="Google Shape;1587;p17"/>
              <p:cNvCxnSpPr/>
              <p:nvPr/>
            </p:nvCxnSpPr>
            <p:spPr>
              <a:xfrm>
                <a:off x="-10900" y="9026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8" name="Google Shape;1588;p17"/>
              <p:cNvCxnSpPr/>
              <p:nvPr/>
            </p:nvCxnSpPr>
            <p:spPr>
              <a:xfrm>
                <a:off x="-10900" y="10543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9" name="Google Shape;1589;p17"/>
              <p:cNvCxnSpPr/>
              <p:nvPr/>
            </p:nvCxnSpPr>
            <p:spPr>
              <a:xfrm>
                <a:off x="-10900" y="12060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0" name="Google Shape;1590;p17"/>
              <p:cNvCxnSpPr/>
              <p:nvPr/>
            </p:nvCxnSpPr>
            <p:spPr>
              <a:xfrm>
                <a:off x="-10900" y="13577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1" name="Google Shape;1591;p17"/>
              <p:cNvCxnSpPr/>
              <p:nvPr/>
            </p:nvCxnSpPr>
            <p:spPr>
              <a:xfrm>
                <a:off x="-10900" y="15095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2" name="Google Shape;1592;p17"/>
              <p:cNvCxnSpPr/>
              <p:nvPr/>
            </p:nvCxnSpPr>
            <p:spPr>
              <a:xfrm>
                <a:off x="-10900" y="16612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3" name="Google Shape;1593;p17"/>
              <p:cNvCxnSpPr/>
              <p:nvPr/>
            </p:nvCxnSpPr>
            <p:spPr>
              <a:xfrm>
                <a:off x="-10900" y="18129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4" name="Google Shape;1594;p17"/>
              <p:cNvCxnSpPr/>
              <p:nvPr/>
            </p:nvCxnSpPr>
            <p:spPr>
              <a:xfrm>
                <a:off x="-10900" y="19646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5" name="Google Shape;1595;p17"/>
              <p:cNvCxnSpPr/>
              <p:nvPr/>
            </p:nvCxnSpPr>
            <p:spPr>
              <a:xfrm>
                <a:off x="-10900" y="21164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6" name="Google Shape;1596;p17"/>
              <p:cNvCxnSpPr/>
              <p:nvPr/>
            </p:nvCxnSpPr>
            <p:spPr>
              <a:xfrm>
                <a:off x="-10900" y="22681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7" name="Google Shape;1597;p17"/>
              <p:cNvCxnSpPr/>
              <p:nvPr/>
            </p:nvCxnSpPr>
            <p:spPr>
              <a:xfrm>
                <a:off x="-10900" y="24198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8" name="Google Shape;1598;p17"/>
              <p:cNvCxnSpPr/>
              <p:nvPr/>
            </p:nvCxnSpPr>
            <p:spPr>
              <a:xfrm>
                <a:off x="-10900" y="25715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9" name="Google Shape;1599;p17"/>
              <p:cNvCxnSpPr/>
              <p:nvPr/>
            </p:nvCxnSpPr>
            <p:spPr>
              <a:xfrm>
                <a:off x="-10900" y="27233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0" name="Google Shape;1600;p17"/>
              <p:cNvCxnSpPr/>
              <p:nvPr/>
            </p:nvCxnSpPr>
            <p:spPr>
              <a:xfrm>
                <a:off x="-10900" y="28750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1" name="Google Shape;1601;p17"/>
              <p:cNvCxnSpPr/>
              <p:nvPr/>
            </p:nvCxnSpPr>
            <p:spPr>
              <a:xfrm>
                <a:off x="-10900" y="30267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2" name="Google Shape;1602;p17"/>
              <p:cNvCxnSpPr/>
              <p:nvPr/>
            </p:nvCxnSpPr>
            <p:spPr>
              <a:xfrm>
                <a:off x="-10900" y="31784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3" name="Google Shape;1603;p17"/>
              <p:cNvCxnSpPr/>
              <p:nvPr/>
            </p:nvCxnSpPr>
            <p:spPr>
              <a:xfrm>
                <a:off x="-10900" y="33302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4" name="Google Shape;1604;p17"/>
              <p:cNvCxnSpPr/>
              <p:nvPr/>
            </p:nvCxnSpPr>
            <p:spPr>
              <a:xfrm>
                <a:off x="-10900" y="34819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5" name="Google Shape;1605;p17"/>
              <p:cNvCxnSpPr/>
              <p:nvPr/>
            </p:nvCxnSpPr>
            <p:spPr>
              <a:xfrm>
                <a:off x="-10900" y="36336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6" name="Google Shape;1606;p17"/>
              <p:cNvCxnSpPr/>
              <p:nvPr/>
            </p:nvCxnSpPr>
            <p:spPr>
              <a:xfrm>
                <a:off x="-10900" y="37853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7" name="Google Shape;1607;p17"/>
              <p:cNvCxnSpPr/>
              <p:nvPr/>
            </p:nvCxnSpPr>
            <p:spPr>
              <a:xfrm>
                <a:off x="-10900" y="39371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8" name="Google Shape;1608;p17"/>
              <p:cNvCxnSpPr/>
              <p:nvPr/>
            </p:nvCxnSpPr>
            <p:spPr>
              <a:xfrm>
                <a:off x="-10900" y="40888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9" name="Google Shape;1609;p17"/>
              <p:cNvCxnSpPr/>
              <p:nvPr/>
            </p:nvCxnSpPr>
            <p:spPr>
              <a:xfrm>
                <a:off x="-10900" y="42405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0" name="Google Shape;1610;p17"/>
              <p:cNvCxnSpPr/>
              <p:nvPr/>
            </p:nvCxnSpPr>
            <p:spPr>
              <a:xfrm>
                <a:off x="-10900" y="43922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1" name="Google Shape;1611;p17"/>
              <p:cNvCxnSpPr/>
              <p:nvPr/>
            </p:nvCxnSpPr>
            <p:spPr>
              <a:xfrm>
                <a:off x="-10900" y="45440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2" name="Google Shape;1612;p17"/>
              <p:cNvCxnSpPr/>
              <p:nvPr/>
            </p:nvCxnSpPr>
            <p:spPr>
              <a:xfrm>
                <a:off x="-10900" y="46957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3" name="Google Shape;1613;p17"/>
              <p:cNvCxnSpPr/>
              <p:nvPr/>
            </p:nvCxnSpPr>
            <p:spPr>
              <a:xfrm>
                <a:off x="-10900" y="48474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4" name="Google Shape;1614;p17"/>
              <p:cNvCxnSpPr/>
              <p:nvPr/>
            </p:nvCxnSpPr>
            <p:spPr>
              <a:xfrm>
                <a:off x="-10900" y="49991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615" name="Google Shape;1615;p17"/>
          <p:cNvSpPr txBox="1">
            <a:spLocks noGrp="1"/>
          </p:cNvSpPr>
          <p:nvPr>
            <p:ph type="title"/>
          </p:nvPr>
        </p:nvSpPr>
        <p:spPr>
          <a:xfrm>
            <a:off x="1977275" y="1363625"/>
            <a:ext cx="4736400" cy="19830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16" name="Google Shape;1616;p17"/>
          <p:cNvSpPr txBox="1">
            <a:spLocks noGrp="1"/>
          </p:cNvSpPr>
          <p:nvPr>
            <p:ph type="title" idx="2" hasCustomPrompt="1"/>
          </p:nvPr>
        </p:nvSpPr>
        <p:spPr>
          <a:xfrm>
            <a:off x="6376673" y="1897913"/>
            <a:ext cx="1280100" cy="914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617" name="Google Shape;1617;p17"/>
          <p:cNvSpPr txBox="1">
            <a:spLocks noGrp="1"/>
          </p:cNvSpPr>
          <p:nvPr>
            <p:ph type="subTitle" idx="1"/>
          </p:nvPr>
        </p:nvSpPr>
        <p:spPr>
          <a:xfrm>
            <a:off x="1977404" y="3530850"/>
            <a:ext cx="47364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618" name="Google Shape;1618;p17"/>
          <p:cNvGrpSpPr/>
          <p:nvPr/>
        </p:nvGrpSpPr>
        <p:grpSpPr>
          <a:xfrm>
            <a:off x="106400" y="166300"/>
            <a:ext cx="8961775" cy="4760275"/>
            <a:chOff x="106400" y="166300"/>
            <a:chExt cx="8961775" cy="4760275"/>
          </a:xfrm>
        </p:grpSpPr>
        <p:sp>
          <p:nvSpPr>
            <p:cNvPr id="1619" name="Google Shape;1619;p17"/>
            <p:cNvSpPr/>
            <p:nvPr/>
          </p:nvSpPr>
          <p:spPr>
            <a:xfrm>
              <a:off x="660200" y="166300"/>
              <a:ext cx="278798" cy="318189"/>
            </a:xfrm>
            <a:custGeom>
              <a:avLst/>
              <a:gdLst/>
              <a:ahLst/>
              <a:cxnLst/>
              <a:rect l="l" t="t" r="r" b="b"/>
              <a:pathLst>
                <a:path w="14453" h="16495" extrusionOk="0">
                  <a:moveTo>
                    <a:pt x="9284" y="2491"/>
                  </a:moveTo>
                  <a:lnTo>
                    <a:pt x="9284" y="2491"/>
                  </a:lnTo>
                  <a:cubicBezTo>
                    <a:pt x="9258" y="3903"/>
                    <a:pt x="9230" y="5314"/>
                    <a:pt x="9205" y="6727"/>
                  </a:cubicBezTo>
                  <a:cubicBezTo>
                    <a:pt x="9195" y="7296"/>
                    <a:pt x="10131" y="7790"/>
                    <a:pt x="10491" y="8094"/>
                  </a:cubicBezTo>
                  <a:cubicBezTo>
                    <a:pt x="11133" y="8637"/>
                    <a:pt x="11776" y="9177"/>
                    <a:pt x="12418" y="9718"/>
                  </a:cubicBezTo>
                  <a:cubicBezTo>
                    <a:pt x="11108" y="9855"/>
                    <a:pt x="9797" y="9992"/>
                    <a:pt x="8485" y="10129"/>
                  </a:cubicBezTo>
                  <a:cubicBezTo>
                    <a:pt x="8271" y="10152"/>
                    <a:pt x="8018" y="10269"/>
                    <a:pt x="7980" y="10514"/>
                  </a:cubicBezTo>
                  <a:cubicBezTo>
                    <a:pt x="7801" y="11682"/>
                    <a:pt x="7622" y="12848"/>
                    <a:pt x="7444" y="14016"/>
                  </a:cubicBezTo>
                  <a:cubicBezTo>
                    <a:pt x="7054" y="13043"/>
                    <a:pt x="6663" y="12070"/>
                    <a:pt x="6273" y="11098"/>
                  </a:cubicBezTo>
                  <a:cubicBezTo>
                    <a:pt x="6185" y="10880"/>
                    <a:pt x="6001" y="10710"/>
                    <a:pt x="5770" y="10710"/>
                  </a:cubicBezTo>
                  <a:cubicBezTo>
                    <a:pt x="5724" y="10710"/>
                    <a:pt x="5677" y="10717"/>
                    <a:pt x="5628" y="10731"/>
                  </a:cubicBezTo>
                  <a:cubicBezTo>
                    <a:pt x="4432" y="11086"/>
                    <a:pt x="3237" y="11438"/>
                    <a:pt x="2042" y="11791"/>
                  </a:cubicBezTo>
                  <a:cubicBezTo>
                    <a:pt x="2812" y="10796"/>
                    <a:pt x="3581" y="9804"/>
                    <a:pt x="4350" y="8811"/>
                  </a:cubicBezTo>
                  <a:cubicBezTo>
                    <a:pt x="4487" y="8633"/>
                    <a:pt x="4578" y="8384"/>
                    <a:pt x="4431" y="8176"/>
                  </a:cubicBezTo>
                  <a:cubicBezTo>
                    <a:pt x="3690" y="7115"/>
                    <a:pt x="2949" y="6054"/>
                    <a:pt x="2209" y="4993"/>
                  </a:cubicBezTo>
                  <a:lnTo>
                    <a:pt x="2209" y="4993"/>
                  </a:lnTo>
                  <a:cubicBezTo>
                    <a:pt x="3620" y="5508"/>
                    <a:pt x="5032" y="6023"/>
                    <a:pt x="6443" y="6536"/>
                  </a:cubicBezTo>
                  <a:cubicBezTo>
                    <a:pt x="6488" y="6553"/>
                    <a:pt x="6534" y="6560"/>
                    <a:pt x="6580" y="6560"/>
                  </a:cubicBezTo>
                  <a:cubicBezTo>
                    <a:pt x="6762" y="6560"/>
                    <a:pt x="6945" y="6447"/>
                    <a:pt x="7034" y="6294"/>
                  </a:cubicBezTo>
                  <a:cubicBezTo>
                    <a:pt x="7784" y="5027"/>
                    <a:pt x="8534" y="3758"/>
                    <a:pt x="9284" y="2491"/>
                  </a:cubicBezTo>
                  <a:close/>
                  <a:moveTo>
                    <a:pt x="9823" y="0"/>
                  </a:moveTo>
                  <a:cubicBezTo>
                    <a:pt x="9710" y="0"/>
                    <a:pt x="9598" y="40"/>
                    <a:pt x="9503" y="127"/>
                  </a:cubicBezTo>
                  <a:lnTo>
                    <a:pt x="9470" y="162"/>
                  </a:lnTo>
                  <a:lnTo>
                    <a:pt x="9394" y="246"/>
                  </a:lnTo>
                  <a:cubicBezTo>
                    <a:pt x="8385" y="1952"/>
                    <a:pt x="7376" y="3660"/>
                    <a:pt x="6366" y="5365"/>
                  </a:cubicBezTo>
                  <a:cubicBezTo>
                    <a:pt x="6268" y="5342"/>
                    <a:pt x="6102" y="5299"/>
                    <a:pt x="5821" y="5197"/>
                  </a:cubicBezTo>
                  <a:cubicBezTo>
                    <a:pt x="5163" y="4957"/>
                    <a:pt x="4503" y="4716"/>
                    <a:pt x="3844" y="4475"/>
                  </a:cubicBezTo>
                  <a:cubicBezTo>
                    <a:pt x="2886" y="4125"/>
                    <a:pt x="1927" y="3776"/>
                    <a:pt x="970" y="3427"/>
                  </a:cubicBezTo>
                  <a:cubicBezTo>
                    <a:pt x="920" y="3409"/>
                    <a:pt x="870" y="3400"/>
                    <a:pt x="822" y="3400"/>
                  </a:cubicBezTo>
                  <a:cubicBezTo>
                    <a:pt x="456" y="3400"/>
                    <a:pt x="150" y="3874"/>
                    <a:pt x="375" y="4199"/>
                  </a:cubicBezTo>
                  <a:cubicBezTo>
                    <a:pt x="1360" y="5606"/>
                    <a:pt x="2342" y="7015"/>
                    <a:pt x="3327" y="8424"/>
                  </a:cubicBezTo>
                  <a:cubicBezTo>
                    <a:pt x="3288" y="8478"/>
                    <a:pt x="3245" y="8537"/>
                    <a:pt x="3184" y="8616"/>
                  </a:cubicBezTo>
                  <a:cubicBezTo>
                    <a:pt x="2769" y="9154"/>
                    <a:pt x="2353" y="9690"/>
                    <a:pt x="1935" y="10228"/>
                  </a:cubicBezTo>
                  <a:cubicBezTo>
                    <a:pt x="1378" y="10946"/>
                    <a:pt x="822" y="11666"/>
                    <a:pt x="265" y="12384"/>
                  </a:cubicBezTo>
                  <a:cubicBezTo>
                    <a:pt x="0" y="12726"/>
                    <a:pt x="173" y="13287"/>
                    <a:pt x="608" y="13287"/>
                  </a:cubicBezTo>
                  <a:cubicBezTo>
                    <a:pt x="660" y="13287"/>
                    <a:pt x="716" y="13279"/>
                    <a:pt x="776" y="13261"/>
                  </a:cubicBezTo>
                  <a:cubicBezTo>
                    <a:pt x="2336" y="12800"/>
                    <a:pt x="3899" y="12338"/>
                    <a:pt x="5460" y="11877"/>
                  </a:cubicBezTo>
                  <a:cubicBezTo>
                    <a:pt x="6028" y="13290"/>
                    <a:pt x="6596" y="14705"/>
                    <a:pt x="7165" y="16119"/>
                  </a:cubicBezTo>
                  <a:cubicBezTo>
                    <a:pt x="7255" y="16344"/>
                    <a:pt x="7516" y="16494"/>
                    <a:pt x="7751" y="16494"/>
                  </a:cubicBezTo>
                  <a:cubicBezTo>
                    <a:pt x="7953" y="16494"/>
                    <a:pt x="8135" y="16385"/>
                    <a:pt x="8175" y="16119"/>
                  </a:cubicBezTo>
                  <a:cubicBezTo>
                    <a:pt x="8431" y="14459"/>
                    <a:pt x="8684" y="12800"/>
                    <a:pt x="8940" y="11138"/>
                  </a:cubicBezTo>
                  <a:cubicBezTo>
                    <a:pt x="9012" y="11128"/>
                    <a:pt x="9102" y="11116"/>
                    <a:pt x="9215" y="11104"/>
                  </a:cubicBezTo>
                  <a:cubicBezTo>
                    <a:pt x="9763" y="11047"/>
                    <a:pt x="10312" y="10989"/>
                    <a:pt x="10859" y="10932"/>
                  </a:cubicBezTo>
                  <a:cubicBezTo>
                    <a:pt x="11804" y="10833"/>
                    <a:pt x="12747" y="10733"/>
                    <a:pt x="13692" y="10635"/>
                  </a:cubicBezTo>
                  <a:cubicBezTo>
                    <a:pt x="14097" y="10592"/>
                    <a:pt x="14453" y="10067"/>
                    <a:pt x="14064" y="9739"/>
                  </a:cubicBezTo>
                  <a:cubicBezTo>
                    <a:pt x="13346" y="9133"/>
                    <a:pt x="12625" y="8528"/>
                    <a:pt x="11909" y="7921"/>
                  </a:cubicBezTo>
                  <a:cubicBezTo>
                    <a:pt x="11490" y="7568"/>
                    <a:pt x="11075" y="7217"/>
                    <a:pt x="10656" y="6864"/>
                  </a:cubicBezTo>
                  <a:cubicBezTo>
                    <a:pt x="10524" y="6752"/>
                    <a:pt x="10391" y="6641"/>
                    <a:pt x="10259" y="6528"/>
                  </a:cubicBezTo>
                  <a:cubicBezTo>
                    <a:pt x="10296" y="4543"/>
                    <a:pt x="10334" y="2559"/>
                    <a:pt x="10370" y="574"/>
                  </a:cubicBezTo>
                  <a:lnTo>
                    <a:pt x="10372" y="528"/>
                  </a:lnTo>
                  <a:lnTo>
                    <a:pt x="10372" y="511"/>
                  </a:lnTo>
                  <a:lnTo>
                    <a:pt x="10366" y="481"/>
                  </a:lnTo>
                  <a:lnTo>
                    <a:pt x="10341" y="344"/>
                  </a:lnTo>
                  <a:cubicBezTo>
                    <a:pt x="10284" y="162"/>
                    <a:pt x="10141" y="58"/>
                    <a:pt x="9975" y="24"/>
                  </a:cubicBezTo>
                  <a:cubicBezTo>
                    <a:pt x="9925" y="8"/>
                    <a:pt x="9874" y="0"/>
                    <a:pt x="9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17"/>
            <p:cNvSpPr/>
            <p:nvPr/>
          </p:nvSpPr>
          <p:spPr>
            <a:xfrm>
              <a:off x="265600" y="7587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17"/>
            <p:cNvSpPr/>
            <p:nvPr/>
          </p:nvSpPr>
          <p:spPr>
            <a:xfrm>
              <a:off x="307450" y="4603499"/>
              <a:ext cx="284194" cy="300876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17"/>
            <p:cNvSpPr/>
            <p:nvPr/>
          </p:nvSpPr>
          <p:spPr>
            <a:xfrm>
              <a:off x="813238" y="1532250"/>
              <a:ext cx="264742" cy="278622"/>
            </a:xfrm>
            <a:custGeom>
              <a:avLst/>
              <a:gdLst/>
              <a:ahLst/>
              <a:cxnLst/>
              <a:rect l="l" t="t" r="r" b="b"/>
              <a:pathLst>
                <a:path w="19779" h="20816" extrusionOk="0">
                  <a:moveTo>
                    <a:pt x="9874" y="2855"/>
                  </a:moveTo>
                  <a:lnTo>
                    <a:pt x="11440" y="9379"/>
                  </a:lnTo>
                  <a:cubicBezTo>
                    <a:pt x="11608" y="10076"/>
                    <a:pt x="13736" y="10382"/>
                    <a:pt x="14261" y="10555"/>
                  </a:cubicBezTo>
                  <a:cubicBezTo>
                    <a:pt x="15304" y="10899"/>
                    <a:pt x="16348" y="11243"/>
                    <a:pt x="17392" y="11589"/>
                  </a:cubicBezTo>
                  <a:cubicBezTo>
                    <a:pt x="15450" y="12028"/>
                    <a:pt x="13509" y="12468"/>
                    <a:pt x="11566" y="12908"/>
                  </a:cubicBezTo>
                  <a:cubicBezTo>
                    <a:pt x="11405" y="12945"/>
                    <a:pt x="11281" y="13086"/>
                    <a:pt x="11234" y="13241"/>
                  </a:cubicBezTo>
                  <a:cubicBezTo>
                    <a:pt x="10700" y="14998"/>
                    <a:pt x="10167" y="16758"/>
                    <a:pt x="9635" y="18517"/>
                  </a:cubicBezTo>
                  <a:cubicBezTo>
                    <a:pt x="9472" y="17820"/>
                    <a:pt x="9307" y="17124"/>
                    <a:pt x="9143" y="16426"/>
                  </a:cubicBezTo>
                  <a:cubicBezTo>
                    <a:pt x="8942" y="15572"/>
                    <a:pt x="8877" y="13474"/>
                    <a:pt x="8223" y="12820"/>
                  </a:cubicBezTo>
                  <a:cubicBezTo>
                    <a:pt x="7528" y="12124"/>
                    <a:pt x="5665" y="11876"/>
                    <a:pt x="4769" y="11563"/>
                  </a:cubicBezTo>
                  <a:cubicBezTo>
                    <a:pt x="3978" y="11286"/>
                    <a:pt x="3184" y="11010"/>
                    <a:pt x="2392" y="10732"/>
                  </a:cubicBezTo>
                  <a:cubicBezTo>
                    <a:pt x="4431" y="10307"/>
                    <a:pt x="6468" y="9881"/>
                    <a:pt x="8506" y="9453"/>
                  </a:cubicBezTo>
                  <a:cubicBezTo>
                    <a:pt x="8653" y="9424"/>
                    <a:pt x="8813" y="9273"/>
                    <a:pt x="8839" y="9121"/>
                  </a:cubicBezTo>
                  <a:cubicBezTo>
                    <a:pt x="9185" y="7032"/>
                    <a:pt x="9530" y="4943"/>
                    <a:pt x="9874" y="2855"/>
                  </a:cubicBezTo>
                  <a:close/>
                  <a:moveTo>
                    <a:pt x="9717" y="0"/>
                  </a:moveTo>
                  <a:cubicBezTo>
                    <a:pt x="9535" y="0"/>
                    <a:pt x="9368" y="100"/>
                    <a:pt x="9330" y="338"/>
                  </a:cubicBezTo>
                  <a:cubicBezTo>
                    <a:pt x="8874" y="3091"/>
                    <a:pt x="8419" y="5844"/>
                    <a:pt x="7965" y="8598"/>
                  </a:cubicBezTo>
                  <a:cubicBezTo>
                    <a:pt x="7773" y="8638"/>
                    <a:pt x="7584" y="8677"/>
                    <a:pt x="7393" y="8717"/>
                  </a:cubicBezTo>
                  <a:cubicBezTo>
                    <a:pt x="6454" y="8913"/>
                    <a:pt x="5514" y="9109"/>
                    <a:pt x="4575" y="9307"/>
                  </a:cubicBezTo>
                  <a:cubicBezTo>
                    <a:pt x="3214" y="9590"/>
                    <a:pt x="1857" y="9874"/>
                    <a:pt x="495" y="10159"/>
                  </a:cubicBezTo>
                  <a:cubicBezTo>
                    <a:pt x="1" y="10262"/>
                    <a:pt x="85" y="10933"/>
                    <a:pt x="495" y="11076"/>
                  </a:cubicBezTo>
                  <a:cubicBezTo>
                    <a:pt x="2847" y="11899"/>
                    <a:pt x="5197" y="12720"/>
                    <a:pt x="7548" y="13541"/>
                  </a:cubicBezTo>
                  <a:cubicBezTo>
                    <a:pt x="7505" y="13526"/>
                    <a:pt x="7475" y="13518"/>
                    <a:pt x="7457" y="13518"/>
                  </a:cubicBezTo>
                  <a:cubicBezTo>
                    <a:pt x="7373" y="13518"/>
                    <a:pt x="7523" y="13689"/>
                    <a:pt x="7640" y="14189"/>
                  </a:cubicBezTo>
                  <a:cubicBezTo>
                    <a:pt x="7835" y="15020"/>
                    <a:pt x="8030" y="15848"/>
                    <a:pt x="8225" y="16678"/>
                  </a:cubicBezTo>
                  <a:cubicBezTo>
                    <a:pt x="8523" y="17944"/>
                    <a:pt x="8820" y="19209"/>
                    <a:pt x="9119" y="20474"/>
                  </a:cubicBezTo>
                  <a:cubicBezTo>
                    <a:pt x="9173" y="20706"/>
                    <a:pt x="9363" y="20816"/>
                    <a:pt x="9557" y="20816"/>
                  </a:cubicBezTo>
                  <a:cubicBezTo>
                    <a:pt x="9761" y="20816"/>
                    <a:pt x="9969" y="20697"/>
                    <a:pt x="10036" y="20474"/>
                  </a:cubicBezTo>
                  <a:cubicBezTo>
                    <a:pt x="10388" y="19311"/>
                    <a:pt x="10742" y="18147"/>
                    <a:pt x="11094" y="16984"/>
                  </a:cubicBezTo>
                  <a:cubicBezTo>
                    <a:pt x="11321" y="16236"/>
                    <a:pt x="11547" y="15487"/>
                    <a:pt x="11775" y="14739"/>
                  </a:cubicBezTo>
                  <a:cubicBezTo>
                    <a:pt x="11855" y="14472"/>
                    <a:pt x="11937" y="14205"/>
                    <a:pt x="12017" y="13938"/>
                  </a:cubicBezTo>
                  <a:cubicBezTo>
                    <a:pt x="12039" y="13868"/>
                    <a:pt x="12057" y="13814"/>
                    <a:pt x="12073" y="13768"/>
                  </a:cubicBezTo>
                  <a:cubicBezTo>
                    <a:pt x="14481" y="13224"/>
                    <a:pt x="16886" y="12679"/>
                    <a:pt x="19294" y="12134"/>
                  </a:cubicBezTo>
                  <a:cubicBezTo>
                    <a:pt x="19779" y="12023"/>
                    <a:pt x="19717" y="11355"/>
                    <a:pt x="19294" y="11216"/>
                  </a:cubicBezTo>
                  <a:cubicBezTo>
                    <a:pt x="17953" y="10772"/>
                    <a:pt x="16614" y="10331"/>
                    <a:pt x="15273" y="9889"/>
                  </a:cubicBezTo>
                  <a:cubicBezTo>
                    <a:pt x="14477" y="9628"/>
                    <a:pt x="13684" y="9365"/>
                    <a:pt x="12888" y="9102"/>
                  </a:cubicBezTo>
                  <a:cubicBezTo>
                    <a:pt x="12693" y="9038"/>
                    <a:pt x="12499" y="8974"/>
                    <a:pt x="12304" y="8911"/>
                  </a:cubicBezTo>
                  <a:cubicBezTo>
                    <a:pt x="11619" y="6052"/>
                    <a:pt x="10932" y="3195"/>
                    <a:pt x="10247" y="338"/>
                  </a:cubicBezTo>
                  <a:cubicBezTo>
                    <a:pt x="10190" y="100"/>
                    <a:pt x="10011" y="4"/>
                    <a:pt x="9824" y="4"/>
                  </a:cubicBezTo>
                  <a:cubicBezTo>
                    <a:pt x="9813" y="4"/>
                    <a:pt x="9803" y="5"/>
                    <a:pt x="9792" y="5"/>
                  </a:cubicBezTo>
                  <a:cubicBezTo>
                    <a:pt x="9767" y="2"/>
                    <a:pt x="9742" y="0"/>
                    <a:pt x="9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17"/>
            <p:cNvSpPr/>
            <p:nvPr/>
          </p:nvSpPr>
          <p:spPr>
            <a:xfrm>
              <a:off x="8833825" y="2247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17"/>
            <p:cNvSpPr/>
            <p:nvPr/>
          </p:nvSpPr>
          <p:spPr>
            <a:xfrm>
              <a:off x="106400" y="3135750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17"/>
            <p:cNvSpPr/>
            <p:nvPr/>
          </p:nvSpPr>
          <p:spPr>
            <a:xfrm>
              <a:off x="3017274" y="289576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17"/>
            <p:cNvSpPr/>
            <p:nvPr/>
          </p:nvSpPr>
          <p:spPr>
            <a:xfrm>
              <a:off x="8583200" y="178432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17"/>
            <p:cNvSpPr/>
            <p:nvPr/>
          </p:nvSpPr>
          <p:spPr>
            <a:xfrm>
              <a:off x="6727825" y="836225"/>
              <a:ext cx="94899" cy="119945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17"/>
            <p:cNvSpPr/>
            <p:nvPr/>
          </p:nvSpPr>
          <p:spPr>
            <a:xfrm>
              <a:off x="8118800" y="45028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17"/>
            <p:cNvSpPr/>
            <p:nvPr/>
          </p:nvSpPr>
          <p:spPr>
            <a:xfrm>
              <a:off x="8908975" y="472532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17"/>
            <p:cNvSpPr/>
            <p:nvPr/>
          </p:nvSpPr>
          <p:spPr>
            <a:xfrm>
              <a:off x="6105050" y="179598"/>
              <a:ext cx="275439" cy="291614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17"/>
            <p:cNvSpPr/>
            <p:nvPr/>
          </p:nvSpPr>
          <p:spPr>
            <a:xfrm>
              <a:off x="7353250" y="4583148"/>
              <a:ext cx="228372" cy="241767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17"/>
            <p:cNvSpPr/>
            <p:nvPr/>
          </p:nvSpPr>
          <p:spPr>
            <a:xfrm>
              <a:off x="2249125" y="4524063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17"/>
            <p:cNvSpPr/>
            <p:nvPr/>
          </p:nvSpPr>
          <p:spPr>
            <a:xfrm>
              <a:off x="3961007" y="645023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17"/>
            <p:cNvSpPr/>
            <p:nvPr/>
          </p:nvSpPr>
          <p:spPr>
            <a:xfrm>
              <a:off x="8516825" y="3807825"/>
              <a:ext cx="348061" cy="366310"/>
            </a:xfrm>
            <a:custGeom>
              <a:avLst/>
              <a:gdLst/>
              <a:ahLst/>
              <a:cxnLst/>
              <a:rect l="l" t="t" r="r" b="b"/>
              <a:pathLst>
                <a:path w="19779" h="20816" extrusionOk="0">
                  <a:moveTo>
                    <a:pt x="9874" y="2855"/>
                  </a:moveTo>
                  <a:lnTo>
                    <a:pt x="11440" y="9379"/>
                  </a:lnTo>
                  <a:cubicBezTo>
                    <a:pt x="11608" y="10076"/>
                    <a:pt x="13736" y="10382"/>
                    <a:pt x="14261" y="10555"/>
                  </a:cubicBezTo>
                  <a:cubicBezTo>
                    <a:pt x="15304" y="10899"/>
                    <a:pt x="16348" y="11243"/>
                    <a:pt x="17392" y="11589"/>
                  </a:cubicBezTo>
                  <a:cubicBezTo>
                    <a:pt x="15450" y="12028"/>
                    <a:pt x="13509" y="12468"/>
                    <a:pt x="11566" y="12908"/>
                  </a:cubicBezTo>
                  <a:cubicBezTo>
                    <a:pt x="11405" y="12945"/>
                    <a:pt x="11281" y="13086"/>
                    <a:pt x="11234" y="13241"/>
                  </a:cubicBezTo>
                  <a:cubicBezTo>
                    <a:pt x="10700" y="14998"/>
                    <a:pt x="10167" y="16758"/>
                    <a:pt x="9635" y="18517"/>
                  </a:cubicBezTo>
                  <a:cubicBezTo>
                    <a:pt x="9472" y="17820"/>
                    <a:pt x="9307" y="17124"/>
                    <a:pt x="9143" y="16426"/>
                  </a:cubicBezTo>
                  <a:cubicBezTo>
                    <a:pt x="8942" y="15572"/>
                    <a:pt x="8877" y="13474"/>
                    <a:pt x="8223" y="12820"/>
                  </a:cubicBezTo>
                  <a:cubicBezTo>
                    <a:pt x="7528" y="12124"/>
                    <a:pt x="5665" y="11876"/>
                    <a:pt x="4769" y="11563"/>
                  </a:cubicBezTo>
                  <a:cubicBezTo>
                    <a:pt x="3978" y="11286"/>
                    <a:pt x="3184" y="11010"/>
                    <a:pt x="2392" y="10732"/>
                  </a:cubicBezTo>
                  <a:cubicBezTo>
                    <a:pt x="4431" y="10307"/>
                    <a:pt x="6468" y="9881"/>
                    <a:pt x="8506" y="9453"/>
                  </a:cubicBezTo>
                  <a:cubicBezTo>
                    <a:pt x="8653" y="9424"/>
                    <a:pt x="8813" y="9273"/>
                    <a:pt x="8839" y="9121"/>
                  </a:cubicBezTo>
                  <a:cubicBezTo>
                    <a:pt x="9185" y="7032"/>
                    <a:pt x="9530" y="4943"/>
                    <a:pt x="9874" y="2855"/>
                  </a:cubicBezTo>
                  <a:close/>
                  <a:moveTo>
                    <a:pt x="9717" y="0"/>
                  </a:moveTo>
                  <a:cubicBezTo>
                    <a:pt x="9535" y="0"/>
                    <a:pt x="9368" y="100"/>
                    <a:pt x="9330" y="338"/>
                  </a:cubicBezTo>
                  <a:cubicBezTo>
                    <a:pt x="8874" y="3091"/>
                    <a:pt x="8419" y="5844"/>
                    <a:pt x="7965" y="8598"/>
                  </a:cubicBezTo>
                  <a:cubicBezTo>
                    <a:pt x="7773" y="8638"/>
                    <a:pt x="7584" y="8677"/>
                    <a:pt x="7393" y="8717"/>
                  </a:cubicBezTo>
                  <a:cubicBezTo>
                    <a:pt x="6454" y="8913"/>
                    <a:pt x="5514" y="9109"/>
                    <a:pt x="4575" y="9307"/>
                  </a:cubicBezTo>
                  <a:cubicBezTo>
                    <a:pt x="3214" y="9590"/>
                    <a:pt x="1857" y="9874"/>
                    <a:pt x="495" y="10159"/>
                  </a:cubicBezTo>
                  <a:cubicBezTo>
                    <a:pt x="1" y="10262"/>
                    <a:pt x="85" y="10933"/>
                    <a:pt x="495" y="11076"/>
                  </a:cubicBezTo>
                  <a:cubicBezTo>
                    <a:pt x="2847" y="11899"/>
                    <a:pt x="5197" y="12720"/>
                    <a:pt x="7548" y="13541"/>
                  </a:cubicBezTo>
                  <a:cubicBezTo>
                    <a:pt x="7505" y="13526"/>
                    <a:pt x="7475" y="13518"/>
                    <a:pt x="7457" y="13518"/>
                  </a:cubicBezTo>
                  <a:cubicBezTo>
                    <a:pt x="7373" y="13518"/>
                    <a:pt x="7523" y="13689"/>
                    <a:pt x="7640" y="14189"/>
                  </a:cubicBezTo>
                  <a:cubicBezTo>
                    <a:pt x="7835" y="15020"/>
                    <a:pt x="8030" y="15848"/>
                    <a:pt x="8225" y="16678"/>
                  </a:cubicBezTo>
                  <a:cubicBezTo>
                    <a:pt x="8523" y="17944"/>
                    <a:pt x="8820" y="19209"/>
                    <a:pt x="9119" y="20474"/>
                  </a:cubicBezTo>
                  <a:cubicBezTo>
                    <a:pt x="9173" y="20706"/>
                    <a:pt x="9363" y="20816"/>
                    <a:pt x="9557" y="20816"/>
                  </a:cubicBezTo>
                  <a:cubicBezTo>
                    <a:pt x="9761" y="20816"/>
                    <a:pt x="9969" y="20697"/>
                    <a:pt x="10036" y="20474"/>
                  </a:cubicBezTo>
                  <a:cubicBezTo>
                    <a:pt x="10388" y="19311"/>
                    <a:pt x="10742" y="18147"/>
                    <a:pt x="11094" y="16984"/>
                  </a:cubicBezTo>
                  <a:cubicBezTo>
                    <a:pt x="11321" y="16236"/>
                    <a:pt x="11547" y="15487"/>
                    <a:pt x="11775" y="14739"/>
                  </a:cubicBezTo>
                  <a:cubicBezTo>
                    <a:pt x="11855" y="14472"/>
                    <a:pt x="11937" y="14205"/>
                    <a:pt x="12017" y="13938"/>
                  </a:cubicBezTo>
                  <a:cubicBezTo>
                    <a:pt x="12039" y="13868"/>
                    <a:pt x="12057" y="13814"/>
                    <a:pt x="12073" y="13768"/>
                  </a:cubicBezTo>
                  <a:cubicBezTo>
                    <a:pt x="14481" y="13224"/>
                    <a:pt x="16886" y="12679"/>
                    <a:pt x="19294" y="12134"/>
                  </a:cubicBezTo>
                  <a:cubicBezTo>
                    <a:pt x="19779" y="12023"/>
                    <a:pt x="19717" y="11355"/>
                    <a:pt x="19294" y="11216"/>
                  </a:cubicBezTo>
                  <a:cubicBezTo>
                    <a:pt x="17953" y="10772"/>
                    <a:pt x="16614" y="10331"/>
                    <a:pt x="15273" y="9889"/>
                  </a:cubicBezTo>
                  <a:cubicBezTo>
                    <a:pt x="14477" y="9628"/>
                    <a:pt x="13684" y="9365"/>
                    <a:pt x="12888" y="9102"/>
                  </a:cubicBezTo>
                  <a:cubicBezTo>
                    <a:pt x="12693" y="9038"/>
                    <a:pt x="12499" y="8974"/>
                    <a:pt x="12304" y="8911"/>
                  </a:cubicBezTo>
                  <a:cubicBezTo>
                    <a:pt x="11619" y="6052"/>
                    <a:pt x="10932" y="3195"/>
                    <a:pt x="10247" y="338"/>
                  </a:cubicBezTo>
                  <a:cubicBezTo>
                    <a:pt x="10190" y="100"/>
                    <a:pt x="10011" y="4"/>
                    <a:pt x="9824" y="4"/>
                  </a:cubicBezTo>
                  <a:cubicBezTo>
                    <a:pt x="9813" y="4"/>
                    <a:pt x="9803" y="5"/>
                    <a:pt x="9792" y="5"/>
                  </a:cubicBezTo>
                  <a:cubicBezTo>
                    <a:pt x="9767" y="2"/>
                    <a:pt x="9742" y="0"/>
                    <a:pt x="9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17"/>
            <p:cNvSpPr/>
            <p:nvPr/>
          </p:nvSpPr>
          <p:spPr>
            <a:xfrm>
              <a:off x="5613582" y="4745523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3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9" name="Google Shape;3289;p32"/>
          <p:cNvGrpSpPr/>
          <p:nvPr/>
        </p:nvGrpSpPr>
        <p:grpSpPr>
          <a:xfrm>
            <a:off x="-6450" y="-5250"/>
            <a:ext cx="9156900" cy="5154000"/>
            <a:chOff x="-6450" y="-13000"/>
            <a:chExt cx="9156900" cy="5154000"/>
          </a:xfrm>
        </p:grpSpPr>
        <p:grpSp>
          <p:nvGrpSpPr>
            <p:cNvPr id="3290" name="Google Shape;3290;p32"/>
            <p:cNvGrpSpPr/>
            <p:nvPr/>
          </p:nvGrpSpPr>
          <p:grpSpPr>
            <a:xfrm>
              <a:off x="149766" y="-13000"/>
              <a:ext cx="8844477" cy="5154000"/>
              <a:chOff x="149766" y="-13000"/>
              <a:chExt cx="8844477" cy="5154000"/>
            </a:xfrm>
          </p:grpSpPr>
          <p:cxnSp>
            <p:nvCxnSpPr>
              <p:cNvPr id="3291" name="Google Shape;3291;p32"/>
              <p:cNvCxnSpPr/>
              <p:nvPr/>
            </p:nvCxnSpPr>
            <p:spPr>
              <a:xfrm>
                <a:off x="14976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92" name="Google Shape;3292;p32"/>
              <p:cNvCxnSpPr/>
              <p:nvPr/>
            </p:nvCxnSpPr>
            <p:spPr>
              <a:xfrm>
                <a:off x="30225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93" name="Google Shape;3293;p32"/>
              <p:cNvCxnSpPr/>
              <p:nvPr/>
            </p:nvCxnSpPr>
            <p:spPr>
              <a:xfrm>
                <a:off x="45474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94" name="Google Shape;3294;p32"/>
              <p:cNvCxnSpPr/>
              <p:nvPr/>
            </p:nvCxnSpPr>
            <p:spPr>
              <a:xfrm>
                <a:off x="60723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95" name="Google Shape;3295;p32"/>
              <p:cNvCxnSpPr/>
              <p:nvPr/>
            </p:nvCxnSpPr>
            <p:spPr>
              <a:xfrm>
                <a:off x="75973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96" name="Google Shape;3296;p32"/>
              <p:cNvCxnSpPr/>
              <p:nvPr/>
            </p:nvCxnSpPr>
            <p:spPr>
              <a:xfrm>
                <a:off x="91222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97" name="Google Shape;3297;p32"/>
              <p:cNvCxnSpPr/>
              <p:nvPr/>
            </p:nvCxnSpPr>
            <p:spPr>
              <a:xfrm>
                <a:off x="106471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98" name="Google Shape;3298;p32"/>
              <p:cNvCxnSpPr/>
              <p:nvPr/>
            </p:nvCxnSpPr>
            <p:spPr>
              <a:xfrm>
                <a:off x="121720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99" name="Google Shape;3299;p32"/>
              <p:cNvCxnSpPr/>
              <p:nvPr/>
            </p:nvCxnSpPr>
            <p:spPr>
              <a:xfrm>
                <a:off x="136969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00" name="Google Shape;3300;p32"/>
              <p:cNvCxnSpPr/>
              <p:nvPr/>
            </p:nvCxnSpPr>
            <p:spPr>
              <a:xfrm>
                <a:off x="152218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01" name="Google Shape;3301;p32"/>
              <p:cNvCxnSpPr/>
              <p:nvPr/>
            </p:nvCxnSpPr>
            <p:spPr>
              <a:xfrm>
                <a:off x="167467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02" name="Google Shape;3302;p32"/>
              <p:cNvCxnSpPr/>
              <p:nvPr/>
            </p:nvCxnSpPr>
            <p:spPr>
              <a:xfrm>
                <a:off x="182716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03" name="Google Shape;3303;p32"/>
              <p:cNvCxnSpPr/>
              <p:nvPr/>
            </p:nvCxnSpPr>
            <p:spPr>
              <a:xfrm>
                <a:off x="197965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04" name="Google Shape;3304;p32"/>
              <p:cNvCxnSpPr/>
              <p:nvPr/>
            </p:nvCxnSpPr>
            <p:spPr>
              <a:xfrm>
                <a:off x="213214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05" name="Google Shape;3305;p32"/>
              <p:cNvCxnSpPr/>
              <p:nvPr/>
            </p:nvCxnSpPr>
            <p:spPr>
              <a:xfrm>
                <a:off x="228464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06" name="Google Shape;3306;p32"/>
              <p:cNvCxnSpPr/>
              <p:nvPr/>
            </p:nvCxnSpPr>
            <p:spPr>
              <a:xfrm>
                <a:off x="243713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07" name="Google Shape;3307;p32"/>
              <p:cNvCxnSpPr/>
              <p:nvPr/>
            </p:nvCxnSpPr>
            <p:spPr>
              <a:xfrm>
                <a:off x="258962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08" name="Google Shape;3308;p32"/>
              <p:cNvCxnSpPr/>
              <p:nvPr/>
            </p:nvCxnSpPr>
            <p:spPr>
              <a:xfrm>
                <a:off x="274211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09" name="Google Shape;3309;p32"/>
              <p:cNvCxnSpPr/>
              <p:nvPr/>
            </p:nvCxnSpPr>
            <p:spPr>
              <a:xfrm>
                <a:off x="289460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10" name="Google Shape;3310;p32"/>
              <p:cNvCxnSpPr/>
              <p:nvPr/>
            </p:nvCxnSpPr>
            <p:spPr>
              <a:xfrm>
                <a:off x="304709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11" name="Google Shape;3311;p32"/>
              <p:cNvCxnSpPr/>
              <p:nvPr/>
            </p:nvCxnSpPr>
            <p:spPr>
              <a:xfrm>
                <a:off x="319958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12" name="Google Shape;3312;p32"/>
              <p:cNvCxnSpPr/>
              <p:nvPr/>
            </p:nvCxnSpPr>
            <p:spPr>
              <a:xfrm>
                <a:off x="335207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13" name="Google Shape;3313;p32"/>
              <p:cNvCxnSpPr/>
              <p:nvPr/>
            </p:nvCxnSpPr>
            <p:spPr>
              <a:xfrm>
                <a:off x="350456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14" name="Google Shape;3314;p32"/>
              <p:cNvCxnSpPr/>
              <p:nvPr/>
            </p:nvCxnSpPr>
            <p:spPr>
              <a:xfrm>
                <a:off x="365705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15" name="Google Shape;3315;p32"/>
              <p:cNvCxnSpPr/>
              <p:nvPr/>
            </p:nvCxnSpPr>
            <p:spPr>
              <a:xfrm>
                <a:off x="380955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16" name="Google Shape;3316;p32"/>
              <p:cNvCxnSpPr/>
              <p:nvPr/>
            </p:nvCxnSpPr>
            <p:spPr>
              <a:xfrm>
                <a:off x="396204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17" name="Google Shape;3317;p32"/>
              <p:cNvCxnSpPr/>
              <p:nvPr/>
            </p:nvCxnSpPr>
            <p:spPr>
              <a:xfrm>
                <a:off x="411453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18" name="Google Shape;3318;p32"/>
              <p:cNvCxnSpPr/>
              <p:nvPr/>
            </p:nvCxnSpPr>
            <p:spPr>
              <a:xfrm>
                <a:off x="426702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19" name="Google Shape;3319;p32"/>
              <p:cNvCxnSpPr/>
              <p:nvPr/>
            </p:nvCxnSpPr>
            <p:spPr>
              <a:xfrm>
                <a:off x="441951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20" name="Google Shape;3320;p32"/>
              <p:cNvCxnSpPr/>
              <p:nvPr/>
            </p:nvCxnSpPr>
            <p:spPr>
              <a:xfrm>
                <a:off x="457200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21" name="Google Shape;3321;p32"/>
              <p:cNvCxnSpPr/>
              <p:nvPr/>
            </p:nvCxnSpPr>
            <p:spPr>
              <a:xfrm>
                <a:off x="487698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22" name="Google Shape;3322;p32"/>
              <p:cNvCxnSpPr/>
              <p:nvPr/>
            </p:nvCxnSpPr>
            <p:spPr>
              <a:xfrm>
                <a:off x="502947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23" name="Google Shape;3323;p32"/>
              <p:cNvCxnSpPr/>
              <p:nvPr/>
            </p:nvCxnSpPr>
            <p:spPr>
              <a:xfrm>
                <a:off x="518196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24" name="Google Shape;3324;p32"/>
              <p:cNvCxnSpPr/>
              <p:nvPr/>
            </p:nvCxnSpPr>
            <p:spPr>
              <a:xfrm>
                <a:off x="533446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25" name="Google Shape;3325;p32"/>
              <p:cNvCxnSpPr/>
              <p:nvPr/>
            </p:nvCxnSpPr>
            <p:spPr>
              <a:xfrm>
                <a:off x="548695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26" name="Google Shape;3326;p32"/>
              <p:cNvCxnSpPr/>
              <p:nvPr/>
            </p:nvCxnSpPr>
            <p:spPr>
              <a:xfrm>
                <a:off x="563944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27" name="Google Shape;3327;p32"/>
              <p:cNvCxnSpPr/>
              <p:nvPr/>
            </p:nvCxnSpPr>
            <p:spPr>
              <a:xfrm>
                <a:off x="579193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28" name="Google Shape;3328;p32"/>
              <p:cNvCxnSpPr/>
              <p:nvPr/>
            </p:nvCxnSpPr>
            <p:spPr>
              <a:xfrm>
                <a:off x="594442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29" name="Google Shape;3329;p32"/>
              <p:cNvCxnSpPr/>
              <p:nvPr/>
            </p:nvCxnSpPr>
            <p:spPr>
              <a:xfrm>
                <a:off x="609691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30" name="Google Shape;3330;p32"/>
              <p:cNvCxnSpPr/>
              <p:nvPr/>
            </p:nvCxnSpPr>
            <p:spPr>
              <a:xfrm>
                <a:off x="624940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31" name="Google Shape;3331;p32"/>
              <p:cNvCxnSpPr/>
              <p:nvPr/>
            </p:nvCxnSpPr>
            <p:spPr>
              <a:xfrm>
                <a:off x="640189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32" name="Google Shape;3332;p32"/>
              <p:cNvCxnSpPr/>
              <p:nvPr/>
            </p:nvCxnSpPr>
            <p:spPr>
              <a:xfrm>
                <a:off x="655438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33" name="Google Shape;3333;p32"/>
              <p:cNvCxnSpPr/>
              <p:nvPr/>
            </p:nvCxnSpPr>
            <p:spPr>
              <a:xfrm>
                <a:off x="670687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34" name="Google Shape;3334;p32"/>
              <p:cNvCxnSpPr/>
              <p:nvPr/>
            </p:nvCxnSpPr>
            <p:spPr>
              <a:xfrm>
                <a:off x="685936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35" name="Google Shape;3335;p32"/>
              <p:cNvCxnSpPr/>
              <p:nvPr/>
            </p:nvCxnSpPr>
            <p:spPr>
              <a:xfrm>
                <a:off x="701186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36" name="Google Shape;3336;p32"/>
              <p:cNvCxnSpPr/>
              <p:nvPr/>
            </p:nvCxnSpPr>
            <p:spPr>
              <a:xfrm>
                <a:off x="716435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37" name="Google Shape;3337;p32"/>
              <p:cNvCxnSpPr/>
              <p:nvPr/>
            </p:nvCxnSpPr>
            <p:spPr>
              <a:xfrm>
                <a:off x="731684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38" name="Google Shape;3338;p32"/>
              <p:cNvCxnSpPr/>
              <p:nvPr/>
            </p:nvCxnSpPr>
            <p:spPr>
              <a:xfrm>
                <a:off x="746933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39" name="Google Shape;3339;p32"/>
              <p:cNvCxnSpPr/>
              <p:nvPr/>
            </p:nvCxnSpPr>
            <p:spPr>
              <a:xfrm>
                <a:off x="762182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40" name="Google Shape;3340;p32"/>
              <p:cNvCxnSpPr/>
              <p:nvPr/>
            </p:nvCxnSpPr>
            <p:spPr>
              <a:xfrm>
                <a:off x="777431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41" name="Google Shape;3341;p32"/>
              <p:cNvCxnSpPr/>
              <p:nvPr/>
            </p:nvCxnSpPr>
            <p:spPr>
              <a:xfrm>
                <a:off x="792680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42" name="Google Shape;3342;p32"/>
              <p:cNvCxnSpPr/>
              <p:nvPr/>
            </p:nvCxnSpPr>
            <p:spPr>
              <a:xfrm>
                <a:off x="807929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43" name="Google Shape;3343;p32"/>
              <p:cNvCxnSpPr/>
              <p:nvPr/>
            </p:nvCxnSpPr>
            <p:spPr>
              <a:xfrm>
                <a:off x="823178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44" name="Google Shape;3344;p32"/>
              <p:cNvCxnSpPr/>
              <p:nvPr/>
            </p:nvCxnSpPr>
            <p:spPr>
              <a:xfrm>
                <a:off x="838427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45" name="Google Shape;3345;p32"/>
              <p:cNvCxnSpPr/>
              <p:nvPr/>
            </p:nvCxnSpPr>
            <p:spPr>
              <a:xfrm>
                <a:off x="853677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46" name="Google Shape;3346;p32"/>
              <p:cNvCxnSpPr/>
              <p:nvPr/>
            </p:nvCxnSpPr>
            <p:spPr>
              <a:xfrm>
                <a:off x="868926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47" name="Google Shape;3347;p32"/>
              <p:cNvCxnSpPr/>
              <p:nvPr/>
            </p:nvCxnSpPr>
            <p:spPr>
              <a:xfrm>
                <a:off x="884175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48" name="Google Shape;3348;p32"/>
              <p:cNvCxnSpPr/>
              <p:nvPr/>
            </p:nvCxnSpPr>
            <p:spPr>
              <a:xfrm>
                <a:off x="899424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49" name="Google Shape;3349;p32"/>
              <p:cNvCxnSpPr/>
              <p:nvPr/>
            </p:nvCxnSpPr>
            <p:spPr>
              <a:xfrm>
                <a:off x="472449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350" name="Google Shape;3350;p32"/>
            <p:cNvGrpSpPr/>
            <p:nvPr/>
          </p:nvGrpSpPr>
          <p:grpSpPr>
            <a:xfrm>
              <a:off x="-6450" y="144150"/>
              <a:ext cx="9156900" cy="4855200"/>
              <a:chOff x="-10900" y="143982"/>
              <a:chExt cx="9156900" cy="4855200"/>
            </a:xfrm>
          </p:grpSpPr>
          <p:cxnSp>
            <p:nvCxnSpPr>
              <p:cNvPr id="3351" name="Google Shape;3351;p32"/>
              <p:cNvCxnSpPr/>
              <p:nvPr/>
            </p:nvCxnSpPr>
            <p:spPr>
              <a:xfrm>
                <a:off x="-10900" y="1439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52" name="Google Shape;3352;p32"/>
              <p:cNvCxnSpPr/>
              <p:nvPr/>
            </p:nvCxnSpPr>
            <p:spPr>
              <a:xfrm>
                <a:off x="-10900" y="2957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53" name="Google Shape;3353;p32"/>
              <p:cNvCxnSpPr/>
              <p:nvPr/>
            </p:nvCxnSpPr>
            <p:spPr>
              <a:xfrm>
                <a:off x="-10900" y="4474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54" name="Google Shape;3354;p32"/>
              <p:cNvCxnSpPr/>
              <p:nvPr/>
            </p:nvCxnSpPr>
            <p:spPr>
              <a:xfrm>
                <a:off x="-10900" y="5991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55" name="Google Shape;3355;p32"/>
              <p:cNvCxnSpPr/>
              <p:nvPr/>
            </p:nvCxnSpPr>
            <p:spPr>
              <a:xfrm>
                <a:off x="-10900" y="7508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56" name="Google Shape;3356;p32"/>
              <p:cNvCxnSpPr/>
              <p:nvPr/>
            </p:nvCxnSpPr>
            <p:spPr>
              <a:xfrm>
                <a:off x="-10900" y="9026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57" name="Google Shape;3357;p32"/>
              <p:cNvCxnSpPr/>
              <p:nvPr/>
            </p:nvCxnSpPr>
            <p:spPr>
              <a:xfrm>
                <a:off x="-10900" y="10543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58" name="Google Shape;3358;p32"/>
              <p:cNvCxnSpPr/>
              <p:nvPr/>
            </p:nvCxnSpPr>
            <p:spPr>
              <a:xfrm>
                <a:off x="-10900" y="12060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59" name="Google Shape;3359;p32"/>
              <p:cNvCxnSpPr/>
              <p:nvPr/>
            </p:nvCxnSpPr>
            <p:spPr>
              <a:xfrm>
                <a:off x="-10900" y="13577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60" name="Google Shape;3360;p32"/>
              <p:cNvCxnSpPr/>
              <p:nvPr/>
            </p:nvCxnSpPr>
            <p:spPr>
              <a:xfrm>
                <a:off x="-10900" y="15095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61" name="Google Shape;3361;p32"/>
              <p:cNvCxnSpPr/>
              <p:nvPr/>
            </p:nvCxnSpPr>
            <p:spPr>
              <a:xfrm>
                <a:off x="-10900" y="16612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62" name="Google Shape;3362;p32"/>
              <p:cNvCxnSpPr/>
              <p:nvPr/>
            </p:nvCxnSpPr>
            <p:spPr>
              <a:xfrm>
                <a:off x="-10900" y="18129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63" name="Google Shape;3363;p32"/>
              <p:cNvCxnSpPr/>
              <p:nvPr/>
            </p:nvCxnSpPr>
            <p:spPr>
              <a:xfrm>
                <a:off x="-10900" y="19646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64" name="Google Shape;3364;p32"/>
              <p:cNvCxnSpPr/>
              <p:nvPr/>
            </p:nvCxnSpPr>
            <p:spPr>
              <a:xfrm>
                <a:off x="-10900" y="21164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65" name="Google Shape;3365;p32"/>
              <p:cNvCxnSpPr/>
              <p:nvPr/>
            </p:nvCxnSpPr>
            <p:spPr>
              <a:xfrm>
                <a:off x="-10900" y="22681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66" name="Google Shape;3366;p32"/>
              <p:cNvCxnSpPr/>
              <p:nvPr/>
            </p:nvCxnSpPr>
            <p:spPr>
              <a:xfrm>
                <a:off x="-10900" y="24198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67" name="Google Shape;3367;p32"/>
              <p:cNvCxnSpPr/>
              <p:nvPr/>
            </p:nvCxnSpPr>
            <p:spPr>
              <a:xfrm>
                <a:off x="-10900" y="25715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68" name="Google Shape;3368;p32"/>
              <p:cNvCxnSpPr/>
              <p:nvPr/>
            </p:nvCxnSpPr>
            <p:spPr>
              <a:xfrm>
                <a:off x="-10900" y="27233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69" name="Google Shape;3369;p32"/>
              <p:cNvCxnSpPr/>
              <p:nvPr/>
            </p:nvCxnSpPr>
            <p:spPr>
              <a:xfrm>
                <a:off x="-10900" y="28750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70" name="Google Shape;3370;p32"/>
              <p:cNvCxnSpPr/>
              <p:nvPr/>
            </p:nvCxnSpPr>
            <p:spPr>
              <a:xfrm>
                <a:off x="-10900" y="30267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71" name="Google Shape;3371;p32"/>
              <p:cNvCxnSpPr/>
              <p:nvPr/>
            </p:nvCxnSpPr>
            <p:spPr>
              <a:xfrm>
                <a:off x="-10900" y="31784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72" name="Google Shape;3372;p32"/>
              <p:cNvCxnSpPr/>
              <p:nvPr/>
            </p:nvCxnSpPr>
            <p:spPr>
              <a:xfrm>
                <a:off x="-10900" y="33302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73" name="Google Shape;3373;p32"/>
              <p:cNvCxnSpPr/>
              <p:nvPr/>
            </p:nvCxnSpPr>
            <p:spPr>
              <a:xfrm>
                <a:off x="-10900" y="34819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74" name="Google Shape;3374;p32"/>
              <p:cNvCxnSpPr/>
              <p:nvPr/>
            </p:nvCxnSpPr>
            <p:spPr>
              <a:xfrm>
                <a:off x="-10900" y="36336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75" name="Google Shape;3375;p32"/>
              <p:cNvCxnSpPr/>
              <p:nvPr/>
            </p:nvCxnSpPr>
            <p:spPr>
              <a:xfrm>
                <a:off x="-10900" y="37853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76" name="Google Shape;3376;p32"/>
              <p:cNvCxnSpPr/>
              <p:nvPr/>
            </p:nvCxnSpPr>
            <p:spPr>
              <a:xfrm>
                <a:off x="-10900" y="39371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77" name="Google Shape;3377;p32"/>
              <p:cNvCxnSpPr/>
              <p:nvPr/>
            </p:nvCxnSpPr>
            <p:spPr>
              <a:xfrm>
                <a:off x="-10900" y="40888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78" name="Google Shape;3378;p32"/>
              <p:cNvCxnSpPr/>
              <p:nvPr/>
            </p:nvCxnSpPr>
            <p:spPr>
              <a:xfrm>
                <a:off x="-10900" y="42405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79" name="Google Shape;3379;p32"/>
              <p:cNvCxnSpPr/>
              <p:nvPr/>
            </p:nvCxnSpPr>
            <p:spPr>
              <a:xfrm>
                <a:off x="-10900" y="43922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80" name="Google Shape;3380;p32"/>
              <p:cNvCxnSpPr/>
              <p:nvPr/>
            </p:nvCxnSpPr>
            <p:spPr>
              <a:xfrm>
                <a:off x="-10900" y="45440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81" name="Google Shape;3381;p32"/>
              <p:cNvCxnSpPr/>
              <p:nvPr/>
            </p:nvCxnSpPr>
            <p:spPr>
              <a:xfrm>
                <a:off x="-10900" y="46957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82" name="Google Shape;3382;p32"/>
              <p:cNvCxnSpPr/>
              <p:nvPr/>
            </p:nvCxnSpPr>
            <p:spPr>
              <a:xfrm>
                <a:off x="-10900" y="48474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83" name="Google Shape;3383;p32"/>
              <p:cNvCxnSpPr/>
              <p:nvPr/>
            </p:nvCxnSpPr>
            <p:spPr>
              <a:xfrm>
                <a:off x="-10900" y="49991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384" name="Google Shape;3384;p32"/>
          <p:cNvGrpSpPr/>
          <p:nvPr/>
        </p:nvGrpSpPr>
        <p:grpSpPr>
          <a:xfrm>
            <a:off x="106400" y="78138"/>
            <a:ext cx="8981061" cy="5007288"/>
            <a:chOff x="106400" y="78138"/>
            <a:chExt cx="8981061" cy="5007288"/>
          </a:xfrm>
        </p:grpSpPr>
        <p:sp>
          <p:nvSpPr>
            <p:cNvPr id="3385" name="Google Shape;3385;p32"/>
            <p:cNvSpPr/>
            <p:nvPr/>
          </p:nvSpPr>
          <p:spPr>
            <a:xfrm>
              <a:off x="819475" y="78138"/>
              <a:ext cx="278798" cy="318189"/>
            </a:xfrm>
            <a:custGeom>
              <a:avLst/>
              <a:gdLst/>
              <a:ahLst/>
              <a:cxnLst/>
              <a:rect l="l" t="t" r="r" b="b"/>
              <a:pathLst>
                <a:path w="14453" h="16495" extrusionOk="0">
                  <a:moveTo>
                    <a:pt x="9284" y="2491"/>
                  </a:moveTo>
                  <a:lnTo>
                    <a:pt x="9284" y="2491"/>
                  </a:lnTo>
                  <a:cubicBezTo>
                    <a:pt x="9258" y="3903"/>
                    <a:pt x="9230" y="5314"/>
                    <a:pt x="9205" y="6727"/>
                  </a:cubicBezTo>
                  <a:cubicBezTo>
                    <a:pt x="9195" y="7296"/>
                    <a:pt x="10131" y="7790"/>
                    <a:pt x="10491" y="8094"/>
                  </a:cubicBezTo>
                  <a:cubicBezTo>
                    <a:pt x="11133" y="8637"/>
                    <a:pt x="11776" y="9177"/>
                    <a:pt x="12418" y="9718"/>
                  </a:cubicBezTo>
                  <a:cubicBezTo>
                    <a:pt x="11108" y="9855"/>
                    <a:pt x="9797" y="9992"/>
                    <a:pt x="8485" y="10129"/>
                  </a:cubicBezTo>
                  <a:cubicBezTo>
                    <a:pt x="8271" y="10152"/>
                    <a:pt x="8018" y="10269"/>
                    <a:pt x="7980" y="10514"/>
                  </a:cubicBezTo>
                  <a:cubicBezTo>
                    <a:pt x="7801" y="11682"/>
                    <a:pt x="7622" y="12848"/>
                    <a:pt x="7444" y="14016"/>
                  </a:cubicBezTo>
                  <a:cubicBezTo>
                    <a:pt x="7054" y="13043"/>
                    <a:pt x="6663" y="12070"/>
                    <a:pt x="6273" y="11098"/>
                  </a:cubicBezTo>
                  <a:cubicBezTo>
                    <a:pt x="6185" y="10880"/>
                    <a:pt x="6001" y="10710"/>
                    <a:pt x="5770" y="10710"/>
                  </a:cubicBezTo>
                  <a:cubicBezTo>
                    <a:pt x="5724" y="10710"/>
                    <a:pt x="5677" y="10717"/>
                    <a:pt x="5628" y="10731"/>
                  </a:cubicBezTo>
                  <a:cubicBezTo>
                    <a:pt x="4432" y="11086"/>
                    <a:pt x="3237" y="11438"/>
                    <a:pt x="2042" y="11791"/>
                  </a:cubicBezTo>
                  <a:cubicBezTo>
                    <a:pt x="2812" y="10796"/>
                    <a:pt x="3581" y="9804"/>
                    <a:pt x="4350" y="8811"/>
                  </a:cubicBezTo>
                  <a:cubicBezTo>
                    <a:pt x="4487" y="8633"/>
                    <a:pt x="4578" y="8384"/>
                    <a:pt x="4431" y="8176"/>
                  </a:cubicBezTo>
                  <a:cubicBezTo>
                    <a:pt x="3690" y="7115"/>
                    <a:pt x="2949" y="6054"/>
                    <a:pt x="2209" y="4993"/>
                  </a:cubicBezTo>
                  <a:lnTo>
                    <a:pt x="2209" y="4993"/>
                  </a:lnTo>
                  <a:cubicBezTo>
                    <a:pt x="3620" y="5508"/>
                    <a:pt x="5032" y="6023"/>
                    <a:pt x="6443" y="6536"/>
                  </a:cubicBezTo>
                  <a:cubicBezTo>
                    <a:pt x="6488" y="6553"/>
                    <a:pt x="6534" y="6560"/>
                    <a:pt x="6580" y="6560"/>
                  </a:cubicBezTo>
                  <a:cubicBezTo>
                    <a:pt x="6762" y="6560"/>
                    <a:pt x="6945" y="6447"/>
                    <a:pt x="7034" y="6294"/>
                  </a:cubicBezTo>
                  <a:cubicBezTo>
                    <a:pt x="7784" y="5027"/>
                    <a:pt x="8534" y="3758"/>
                    <a:pt x="9284" y="2491"/>
                  </a:cubicBezTo>
                  <a:close/>
                  <a:moveTo>
                    <a:pt x="9823" y="0"/>
                  </a:moveTo>
                  <a:cubicBezTo>
                    <a:pt x="9710" y="0"/>
                    <a:pt x="9598" y="40"/>
                    <a:pt x="9503" y="127"/>
                  </a:cubicBezTo>
                  <a:lnTo>
                    <a:pt x="9470" y="162"/>
                  </a:lnTo>
                  <a:lnTo>
                    <a:pt x="9394" y="246"/>
                  </a:lnTo>
                  <a:cubicBezTo>
                    <a:pt x="8385" y="1952"/>
                    <a:pt x="7376" y="3660"/>
                    <a:pt x="6366" y="5365"/>
                  </a:cubicBezTo>
                  <a:cubicBezTo>
                    <a:pt x="6268" y="5342"/>
                    <a:pt x="6102" y="5299"/>
                    <a:pt x="5821" y="5197"/>
                  </a:cubicBezTo>
                  <a:cubicBezTo>
                    <a:pt x="5163" y="4957"/>
                    <a:pt x="4503" y="4716"/>
                    <a:pt x="3844" y="4475"/>
                  </a:cubicBezTo>
                  <a:cubicBezTo>
                    <a:pt x="2886" y="4125"/>
                    <a:pt x="1927" y="3776"/>
                    <a:pt x="970" y="3427"/>
                  </a:cubicBezTo>
                  <a:cubicBezTo>
                    <a:pt x="920" y="3409"/>
                    <a:pt x="870" y="3400"/>
                    <a:pt x="822" y="3400"/>
                  </a:cubicBezTo>
                  <a:cubicBezTo>
                    <a:pt x="456" y="3400"/>
                    <a:pt x="150" y="3874"/>
                    <a:pt x="375" y="4199"/>
                  </a:cubicBezTo>
                  <a:cubicBezTo>
                    <a:pt x="1360" y="5606"/>
                    <a:pt x="2342" y="7015"/>
                    <a:pt x="3327" y="8424"/>
                  </a:cubicBezTo>
                  <a:cubicBezTo>
                    <a:pt x="3288" y="8478"/>
                    <a:pt x="3245" y="8537"/>
                    <a:pt x="3184" y="8616"/>
                  </a:cubicBezTo>
                  <a:cubicBezTo>
                    <a:pt x="2769" y="9154"/>
                    <a:pt x="2353" y="9690"/>
                    <a:pt x="1935" y="10228"/>
                  </a:cubicBezTo>
                  <a:cubicBezTo>
                    <a:pt x="1378" y="10946"/>
                    <a:pt x="822" y="11666"/>
                    <a:pt x="265" y="12384"/>
                  </a:cubicBezTo>
                  <a:cubicBezTo>
                    <a:pt x="0" y="12726"/>
                    <a:pt x="173" y="13287"/>
                    <a:pt x="608" y="13287"/>
                  </a:cubicBezTo>
                  <a:cubicBezTo>
                    <a:pt x="660" y="13287"/>
                    <a:pt x="716" y="13279"/>
                    <a:pt x="776" y="13261"/>
                  </a:cubicBezTo>
                  <a:cubicBezTo>
                    <a:pt x="2336" y="12800"/>
                    <a:pt x="3899" y="12338"/>
                    <a:pt x="5460" y="11877"/>
                  </a:cubicBezTo>
                  <a:cubicBezTo>
                    <a:pt x="6028" y="13290"/>
                    <a:pt x="6596" y="14705"/>
                    <a:pt x="7165" y="16119"/>
                  </a:cubicBezTo>
                  <a:cubicBezTo>
                    <a:pt x="7255" y="16344"/>
                    <a:pt x="7516" y="16494"/>
                    <a:pt x="7751" y="16494"/>
                  </a:cubicBezTo>
                  <a:cubicBezTo>
                    <a:pt x="7953" y="16494"/>
                    <a:pt x="8135" y="16385"/>
                    <a:pt x="8175" y="16119"/>
                  </a:cubicBezTo>
                  <a:cubicBezTo>
                    <a:pt x="8431" y="14459"/>
                    <a:pt x="8684" y="12800"/>
                    <a:pt x="8940" y="11138"/>
                  </a:cubicBezTo>
                  <a:cubicBezTo>
                    <a:pt x="9012" y="11128"/>
                    <a:pt x="9102" y="11116"/>
                    <a:pt x="9215" y="11104"/>
                  </a:cubicBezTo>
                  <a:cubicBezTo>
                    <a:pt x="9763" y="11047"/>
                    <a:pt x="10312" y="10989"/>
                    <a:pt x="10859" y="10932"/>
                  </a:cubicBezTo>
                  <a:cubicBezTo>
                    <a:pt x="11804" y="10833"/>
                    <a:pt x="12747" y="10733"/>
                    <a:pt x="13692" y="10635"/>
                  </a:cubicBezTo>
                  <a:cubicBezTo>
                    <a:pt x="14097" y="10592"/>
                    <a:pt x="14453" y="10067"/>
                    <a:pt x="14064" y="9739"/>
                  </a:cubicBezTo>
                  <a:cubicBezTo>
                    <a:pt x="13346" y="9133"/>
                    <a:pt x="12625" y="8528"/>
                    <a:pt x="11909" y="7921"/>
                  </a:cubicBezTo>
                  <a:cubicBezTo>
                    <a:pt x="11490" y="7568"/>
                    <a:pt x="11075" y="7217"/>
                    <a:pt x="10656" y="6864"/>
                  </a:cubicBezTo>
                  <a:cubicBezTo>
                    <a:pt x="10524" y="6752"/>
                    <a:pt x="10391" y="6641"/>
                    <a:pt x="10259" y="6528"/>
                  </a:cubicBezTo>
                  <a:cubicBezTo>
                    <a:pt x="10296" y="4543"/>
                    <a:pt x="10334" y="2559"/>
                    <a:pt x="10370" y="574"/>
                  </a:cubicBezTo>
                  <a:lnTo>
                    <a:pt x="10372" y="528"/>
                  </a:lnTo>
                  <a:lnTo>
                    <a:pt x="10372" y="511"/>
                  </a:lnTo>
                  <a:lnTo>
                    <a:pt x="10366" y="481"/>
                  </a:lnTo>
                  <a:lnTo>
                    <a:pt x="10341" y="344"/>
                  </a:lnTo>
                  <a:cubicBezTo>
                    <a:pt x="10284" y="162"/>
                    <a:pt x="10141" y="58"/>
                    <a:pt x="9975" y="24"/>
                  </a:cubicBezTo>
                  <a:cubicBezTo>
                    <a:pt x="9925" y="8"/>
                    <a:pt x="9874" y="0"/>
                    <a:pt x="9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32"/>
            <p:cNvSpPr/>
            <p:nvPr/>
          </p:nvSpPr>
          <p:spPr>
            <a:xfrm>
              <a:off x="106400" y="9246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32"/>
            <p:cNvSpPr/>
            <p:nvPr/>
          </p:nvSpPr>
          <p:spPr>
            <a:xfrm>
              <a:off x="168075" y="4517224"/>
              <a:ext cx="284194" cy="300876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32"/>
            <p:cNvSpPr/>
            <p:nvPr/>
          </p:nvSpPr>
          <p:spPr>
            <a:xfrm>
              <a:off x="8833825" y="2247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32"/>
            <p:cNvSpPr/>
            <p:nvPr/>
          </p:nvSpPr>
          <p:spPr>
            <a:xfrm>
              <a:off x="168075" y="38989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32"/>
            <p:cNvSpPr/>
            <p:nvPr/>
          </p:nvSpPr>
          <p:spPr>
            <a:xfrm>
              <a:off x="2526149" y="99726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32"/>
            <p:cNvSpPr/>
            <p:nvPr/>
          </p:nvSpPr>
          <p:spPr>
            <a:xfrm>
              <a:off x="8941125" y="1267600"/>
              <a:ext cx="94899" cy="119945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32"/>
            <p:cNvSpPr/>
            <p:nvPr/>
          </p:nvSpPr>
          <p:spPr>
            <a:xfrm>
              <a:off x="8085625" y="48841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32"/>
            <p:cNvSpPr/>
            <p:nvPr/>
          </p:nvSpPr>
          <p:spPr>
            <a:xfrm>
              <a:off x="8908975" y="472532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32"/>
            <p:cNvSpPr/>
            <p:nvPr/>
          </p:nvSpPr>
          <p:spPr>
            <a:xfrm>
              <a:off x="6105050" y="91423"/>
              <a:ext cx="275439" cy="291614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32"/>
            <p:cNvSpPr/>
            <p:nvPr/>
          </p:nvSpPr>
          <p:spPr>
            <a:xfrm>
              <a:off x="7346600" y="4762348"/>
              <a:ext cx="228372" cy="241767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32"/>
            <p:cNvSpPr/>
            <p:nvPr/>
          </p:nvSpPr>
          <p:spPr>
            <a:xfrm>
              <a:off x="8739400" y="3681725"/>
              <a:ext cx="348061" cy="366310"/>
            </a:xfrm>
            <a:custGeom>
              <a:avLst/>
              <a:gdLst/>
              <a:ahLst/>
              <a:cxnLst/>
              <a:rect l="l" t="t" r="r" b="b"/>
              <a:pathLst>
                <a:path w="19779" h="20816" extrusionOk="0">
                  <a:moveTo>
                    <a:pt x="9874" y="2855"/>
                  </a:moveTo>
                  <a:lnTo>
                    <a:pt x="11440" y="9379"/>
                  </a:lnTo>
                  <a:cubicBezTo>
                    <a:pt x="11608" y="10076"/>
                    <a:pt x="13736" y="10382"/>
                    <a:pt x="14261" y="10555"/>
                  </a:cubicBezTo>
                  <a:cubicBezTo>
                    <a:pt x="15304" y="10899"/>
                    <a:pt x="16348" y="11243"/>
                    <a:pt x="17392" y="11589"/>
                  </a:cubicBezTo>
                  <a:cubicBezTo>
                    <a:pt x="15450" y="12028"/>
                    <a:pt x="13509" y="12468"/>
                    <a:pt x="11566" y="12908"/>
                  </a:cubicBezTo>
                  <a:cubicBezTo>
                    <a:pt x="11405" y="12945"/>
                    <a:pt x="11281" y="13086"/>
                    <a:pt x="11234" y="13241"/>
                  </a:cubicBezTo>
                  <a:cubicBezTo>
                    <a:pt x="10700" y="14998"/>
                    <a:pt x="10167" y="16758"/>
                    <a:pt x="9635" y="18517"/>
                  </a:cubicBezTo>
                  <a:cubicBezTo>
                    <a:pt x="9472" y="17820"/>
                    <a:pt x="9307" y="17124"/>
                    <a:pt x="9143" y="16426"/>
                  </a:cubicBezTo>
                  <a:cubicBezTo>
                    <a:pt x="8942" y="15572"/>
                    <a:pt x="8877" y="13474"/>
                    <a:pt x="8223" y="12820"/>
                  </a:cubicBezTo>
                  <a:cubicBezTo>
                    <a:pt x="7528" y="12124"/>
                    <a:pt x="5665" y="11876"/>
                    <a:pt x="4769" y="11563"/>
                  </a:cubicBezTo>
                  <a:cubicBezTo>
                    <a:pt x="3978" y="11286"/>
                    <a:pt x="3184" y="11010"/>
                    <a:pt x="2392" y="10732"/>
                  </a:cubicBezTo>
                  <a:cubicBezTo>
                    <a:pt x="4431" y="10307"/>
                    <a:pt x="6468" y="9881"/>
                    <a:pt x="8506" y="9453"/>
                  </a:cubicBezTo>
                  <a:cubicBezTo>
                    <a:pt x="8653" y="9424"/>
                    <a:pt x="8813" y="9273"/>
                    <a:pt x="8839" y="9121"/>
                  </a:cubicBezTo>
                  <a:cubicBezTo>
                    <a:pt x="9185" y="7032"/>
                    <a:pt x="9530" y="4943"/>
                    <a:pt x="9874" y="2855"/>
                  </a:cubicBezTo>
                  <a:close/>
                  <a:moveTo>
                    <a:pt x="9717" y="0"/>
                  </a:moveTo>
                  <a:cubicBezTo>
                    <a:pt x="9535" y="0"/>
                    <a:pt x="9368" y="100"/>
                    <a:pt x="9330" y="338"/>
                  </a:cubicBezTo>
                  <a:cubicBezTo>
                    <a:pt x="8874" y="3091"/>
                    <a:pt x="8419" y="5844"/>
                    <a:pt x="7965" y="8598"/>
                  </a:cubicBezTo>
                  <a:cubicBezTo>
                    <a:pt x="7773" y="8638"/>
                    <a:pt x="7584" y="8677"/>
                    <a:pt x="7393" y="8717"/>
                  </a:cubicBezTo>
                  <a:cubicBezTo>
                    <a:pt x="6454" y="8913"/>
                    <a:pt x="5514" y="9109"/>
                    <a:pt x="4575" y="9307"/>
                  </a:cubicBezTo>
                  <a:cubicBezTo>
                    <a:pt x="3214" y="9590"/>
                    <a:pt x="1857" y="9874"/>
                    <a:pt x="495" y="10159"/>
                  </a:cubicBezTo>
                  <a:cubicBezTo>
                    <a:pt x="1" y="10262"/>
                    <a:pt x="85" y="10933"/>
                    <a:pt x="495" y="11076"/>
                  </a:cubicBezTo>
                  <a:cubicBezTo>
                    <a:pt x="2847" y="11899"/>
                    <a:pt x="5197" y="12720"/>
                    <a:pt x="7548" y="13541"/>
                  </a:cubicBezTo>
                  <a:cubicBezTo>
                    <a:pt x="7505" y="13526"/>
                    <a:pt x="7475" y="13518"/>
                    <a:pt x="7457" y="13518"/>
                  </a:cubicBezTo>
                  <a:cubicBezTo>
                    <a:pt x="7373" y="13518"/>
                    <a:pt x="7523" y="13689"/>
                    <a:pt x="7640" y="14189"/>
                  </a:cubicBezTo>
                  <a:cubicBezTo>
                    <a:pt x="7835" y="15020"/>
                    <a:pt x="8030" y="15848"/>
                    <a:pt x="8225" y="16678"/>
                  </a:cubicBezTo>
                  <a:cubicBezTo>
                    <a:pt x="8523" y="17944"/>
                    <a:pt x="8820" y="19209"/>
                    <a:pt x="9119" y="20474"/>
                  </a:cubicBezTo>
                  <a:cubicBezTo>
                    <a:pt x="9173" y="20706"/>
                    <a:pt x="9363" y="20816"/>
                    <a:pt x="9557" y="20816"/>
                  </a:cubicBezTo>
                  <a:cubicBezTo>
                    <a:pt x="9761" y="20816"/>
                    <a:pt x="9969" y="20697"/>
                    <a:pt x="10036" y="20474"/>
                  </a:cubicBezTo>
                  <a:cubicBezTo>
                    <a:pt x="10388" y="19311"/>
                    <a:pt x="10742" y="18147"/>
                    <a:pt x="11094" y="16984"/>
                  </a:cubicBezTo>
                  <a:cubicBezTo>
                    <a:pt x="11321" y="16236"/>
                    <a:pt x="11547" y="15487"/>
                    <a:pt x="11775" y="14739"/>
                  </a:cubicBezTo>
                  <a:cubicBezTo>
                    <a:pt x="11855" y="14472"/>
                    <a:pt x="11937" y="14205"/>
                    <a:pt x="12017" y="13938"/>
                  </a:cubicBezTo>
                  <a:cubicBezTo>
                    <a:pt x="12039" y="13868"/>
                    <a:pt x="12057" y="13814"/>
                    <a:pt x="12073" y="13768"/>
                  </a:cubicBezTo>
                  <a:cubicBezTo>
                    <a:pt x="14481" y="13224"/>
                    <a:pt x="16886" y="12679"/>
                    <a:pt x="19294" y="12134"/>
                  </a:cubicBezTo>
                  <a:cubicBezTo>
                    <a:pt x="19779" y="12023"/>
                    <a:pt x="19717" y="11355"/>
                    <a:pt x="19294" y="11216"/>
                  </a:cubicBezTo>
                  <a:cubicBezTo>
                    <a:pt x="17953" y="10772"/>
                    <a:pt x="16614" y="10331"/>
                    <a:pt x="15273" y="9889"/>
                  </a:cubicBezTo>
                  <a:cubicBezTo>
                    <a:pt x="14477" y="9628"/>
                    <a:pt x="13684" y="9365"/>
                    <a:pt x="12888" y="9102"/>
                  </a:cubicBezTo>
                  <a:cubicBezTo>
                    <a:pt x="12693" y="9038"/>
                    <a:pt x="12499" y="8974"/>
                    <a:pt x="12304" y="8911"/>
                  </a:cubicBezTo>
                  <a:cubicBezTo>
                    <a:pt x="11619" y="6052"/>
                    <a:pt x="10932" y="3195"/>
                    <a:pt x="10247" y="338"/>
                  </a:cubicBezTo>
                  <a:cubicBezTo>
                    <a:pt x="10190" y="100"/>
                    <a:pt x="10011" y="4"/>
                    <a:pt x="9824" y="4"/>
                  </a:cubicBezTo>
                  <a:cubicBezTo>
                    <a:pt x="9813" y="4"/>
                    <a:pt x="9803" y="5"/>
                    <a:pt x="9792" y="5"/>
                  </a:cubicBezTo>
                  <a:cubicBezTo>
                    <a:pt x="9767" y="2"/>
                    <a:pt x="9742" y="0"/>
                    <a:pt x="9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32"/>
            <p:cNvSpPr/>
            <p:nvPr/>
          </p:nvSpPr>
          <p:spPr>
            <a:xfrm>
              <a:off x="720007" y="4904373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98" name="Google Shape;3398;p32"/>
          <p:cNvSpPr/>
          <p:nvPr/>
        </p:nvSpPr>
        <p:spPr>
          <a:xfrm>
            <a:off x="302150" y="299650"/>
            <a:ext cx="8534100" cy="4549500"/>
          </a:xfrm>
          <a:prstGeom prst="rect">
            <a:avLst/>
          </a:prstGeom>
          <a:solidFill>
            <a:srgbClr val="E2E6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3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0" name="Google Shape;3400;p33"/>
          <p:cNvGrpSpPr/>
          <p:nvPr/>
        </p:nvGrpSpPr>
        <p:grpSpPr>
          <a:xfrm>
            <a:off x="-6450" y="-5250"/>
            <a:ext cx="9156900" cy="5154000"/>
            <a:chOff x="-6450" y="-13000"/>
            <a:chExt cx="9156900" cy="5154000"/>
          </a:xfrm>
        </p:grpSpPr>
        <p:grpSp>
          <p:nvGrpSpPr>
            <p:cNvPr id="3401" name="Google Shape;3401;p33"/>
            <p:cNvGrpSpPr/>
            <p:nvPr/>
          </p:nvGrpSpPr>
          <p:grpSpPr>
            <a:xfrm>
              <a:off x="149766" y="-13000"/>
              <a:ext cx="8844477" cy="5154000"/>
              <a:chOff x="149766" y="-13000"/>
              <a:chExt cx="8844477" cy="5154000"/>
            </a:xfrm>
          </p:grpSpPr>
          <p:cxnSp>
            <p:nvCxnSpPr>
              <p:cNvPr id="3402" name="Google Shape;3402;p33"/>
              <p:cNvCxnSpPr/>
              <p:nvPr/>
            </p:nvCxnSpPr>
            <p:spPr>
              <a:xfrm>
                <a:off x="14976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03" name="Google Shape;3403;p33"/>
              <p:cNvCxnSpPr/>
              <p:nvPr/>
            </p:nvCxnSpPr>
            <p:spPr>
              <a:xfrm>
                <a:off x="30225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04" name="Google Shape;3404;p33"/>
              <p:cNvCxnSpPr/>
              <p:nvPr/>
            </p:nvCxnSpPr>
            <p:spPr>
              <a:xfrm>
                <a:off x="45474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05" name="Google Shape;3405;p33"/>
              <p:cNvCxnSpPr/>
              <p:nvPr/>
            </p:nvCxnSpPr>
            <p:spPr>
              <a:xfrm>
                <a:off x="60723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06" name="Google Shape;3406;p33"/>
              <p:cNvCxnSpPr/>
              <p:nvPr/>
            </p:nvCxnSpPr>
            <p:spPr>
              <a:xfrm>
                <a:off x="75973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07" name="Google Shape;3407;p33"/>
              <p:cNvCxnSpPr/>
              <p:nvPr/>
            </p:nvCxnSpPr>
            <p:spPr>
              <a:xfrm>
                <a:off x="91222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08" name="Google Shape;3408;p33"/>
              <p:cNvCxnSpPr/>
              <p:nvPr/>
            </p:nvCxnSpPr>
            <p:spPr>
              <a:xfrm>
                <a:off x="106471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09" name="Google Shape;3409;p33"/>
              <p:cNvCxnSpPr/>
              <p:nvPr/>
            </p:nvCxnSpPr>
            <p:spPr>
              <a:xfrm>
                <a:off x="121720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10" name="Google Shape;3410;p33"/>
              <p:cNvCxnSpPr/>
              <p:nvPr/>
            </p:nvCxnSpPr>
            <p:spPr>
              <a:xfrm>
                <a:off x="136969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11" name="Google Shape;3411;p33"/>
              <p:cNvCxnSpPr/>
              <p:nvPr/>
            </p:nvCxnSpPr>
            <p:spPr>
              <a:xfrm>
                <a:off x="152218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12" name="Google Shape;3412;p33"/>
              <p:cNvCxnSpPr/>
              <p:nvPr/>
            </p:nvCxnSpPr>
            <p:spPr>
              <a:xfrm>
                <a:off x="167467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13" name="Google Shape;3413;p33"/>
              <p:cNvCxnSpPr/>
              <p:nvPr/>
            </p:nvCxnSpPr>
            <p:spPr>
              <a:xfrm>
                <a:off x="182716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14" name="Google Shape;3414;p33"/>
              <p:cNvCxnSpPr/>
              <p:nvPr/>
            </p:nvCxnSpPr>
            <p:spPr>
              <a:xfrm>
                <a:off x="197965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15" name="Google Shape;3415;p33"/>
              <p:cNvCxnSpPr/>
              <p:nvPr/>
            </p:nvCxnSpPr>
            <p:spPr>
              <a:xfrm>
                <a:off x="213214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16" name="Google Shape;3416;p33"/>
              <p:cNvCxnSpPr/>
              <p:nvPr/>
            </p:nvCxnSpPr>
            <p:spPr>
              <a:xfrm>
                <a:off x="228464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17" name="Google Shape;3417;p33"/>
              <p:cNvCxnSpPr/>
              <p:nvPr/>
            </p:nvCxnSpPr>
            <p:spPr>
              <a:xfrm>
                <a:off x="243713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18" name="Google Shape;3418;p33"/>
              <p:cNvCxnSpPr/>
              <p:nvPr/>
            </p:nvCxnSpPr>
            <p:spPr>
              <a:xfrm>
                <a:off x="258962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19" name="Google Shape;3419;p33"/>
              <p:cNvCxnSpPr/>
              <p:nvPr/>
            </p:nvCxnSpPr>
            <p:spPr>
              <a:xfrm>
                <a:off x="274211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20" name="Google Shape;3420;p33"/>
              <p:cNvCxnSpPr/>
              <p:nvPr/>
            </p:nvCxnSpPr>
            <p:spPr>
              <a:xfrm>
                <a:off x="289460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21" name="Google Shape;3421;p33"/>
              <p:cNvCxnSpPr/>
              <p:nvPr/>
            </p:nvCxnSpPr>
            <p:spPr>
              <a:xfrm>
                <a:off x="304709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22" name="Google Shape;3422;p33"/>
              <p:cNvCxnSpPr/>
              <p:nvPr/>
            </p:nvCxnSpPr>
            <p:spPr>
              <a:xfrm>
                <a:off x="319958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23" name="Google Shape;3423;p33"/>
              <p:cNvCxnSpPr/>
              <p:nvPr/>
            </p:nvCxnSpPr>
            <p:spPr>
              <a:xfrm>
                <a:off x="335207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24" name="Google Shape;3424;p33"/>
              <p:cNvCxnSpPr/>
              <p:nvPr/>
            </p:nvCxnSpPr>
            <p:spPr>
              <a:xfrm>
                <a:off x="350456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25" name="Google Shape;3425;p33"/>
              <p:cNvCxnSpPr/>
              <p:nvPr/>
            </p:nvCxnSpPr>
            <p:spPr>
              <a:xfrm>
                <a:off x="365705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26" name="Google Shape;3426;p33"/>
              <p:cNvCxnSpPr/>
              <p:nvPr/>
            </p:nvCxnSpPr>
            <p:spPr>
              <a:xfrm>
                <a:off x="380955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27" name="Google Shape;3427;p33"/>
              <p:cNvCxnSpPr/>
              <p:nvPr/>
            </p:nvCxnSpPr>
            <p:spPr>
              <a:xfrm>
                <a:off x="396204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28" name="Google Shape;3428;p33"/>
              <p:cNvCxnSpPr/>
              <p:nvPr/>
            </p:nvCxnSpPr>
            <p:spPr>
              <a:xfrm>
                <a:off x="411453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29" name="Google Shape;3429;p33"/>
              <p:cNvCxnSpPr/>
              <p:nvPr/>
            </p:nvCxnSpPr>
            <p:spPr>
              <a:xfrm>
                <a:off x="426702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30" name="Google Shape;3430;p33"/>
              <p:cNvCxnSpPr/>
              <p:nvPr/>
            </p:nvCxnSpPr>
            <p:spPr>
              <a:xfrm>
                <a:off x="441951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31" name="Google Shape;3431;p33"/>
              <p:cNvCxnSpPr/>
              <p:nvPr/>
            </p:nvCxnSpPr>
            <p:spPr>
              <a:xfrm>
                <a:off x="457200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32" name="Google Shape;3432;p33"/>
              <p:cNvCxnSpPr/>
              <p:nvPr/>
            </p:nvCxnSpPr>
            <p:spPr>
              <a:xfrm>
                <a:off x="487698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33" name="Google Shape;3433;p33"/>
              <p:cNvCxnSpPr/>
              <p:nvPr/>
            </p:nvCxnSpPr>
            <p:spPr>
              <a:xfrm>
                <a:off x="502947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34" name="Google Shape;3434;p33"/>
              <p:cNvCxnSpPr/>
              <p:nvPr/>
            </p:nvCxnSpPr>
            <p:spPr>
              <a:xfrm>
                <a:off x="518196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35" name="Google Shape;3435;p33"/>
              <p:cNvCxnSpPr/>
              <p:nvPr/>
            </p:nvCxnSpPr>
            <p:spPr>
              <a:xfrm>
                <a:off x="533446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36" name="Google Shape;3436;p33"/>
              <p:cNvCxnSpPr/>
              <p:nvPr/>
            </p:nvCxnSpPr>
            <p:spPr>
              <a:xfrm>
                <a:off x="548695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37" name="Google Shape;3437;p33"/>
              <p:cNvCxnSpPr/>
              <p:nvPr/>
            </p:nvCxnSpPr>
            <p:spPr>
              <a:xfrm>
                <a:off x="563944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38" name="Google Shape;3438;p33"/>
              <p:cNvCxnSpPr/>
              <p:nvPr/>
            </p:nvCxnSpPr>
            <p:spPr>
              <a:xfrm>
                <a:off x="579193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39" name="Google Shape;3439;p33"/>
              <p:cNvCxnSpPr/>
              <p:nvPr/>
            </p:nvCxnSpPr>
            <p:spPr>
              <a:xfrm>
                <a:off x="594442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40" name="Google Shape;3440;p33"/>
              <p:cNvCxnSpPr/>
              <p:nvPr/>
            </p:nvCxnSpPr>
            <p:spPr>
              <a:xfrm>
                <a:off x="609691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41" name="Google Shape;3441;p33"/>
              <p:cNvCxnSpPr/>
              <p:nvPr/>
            </p:nvCxnSpPr>
            <p:spPr>
              <a:xfrm>
                <a:off x="624940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42" name="Google Shape;3442;p33"/>
              <p:cNvCxnSpPr/>
              <p:nvPr/>
            </p:nvCxnSpPr>
            <p:spPr>
              <a:xfrm>
                <a:off x="640189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43" name="Google Shape;3443;p33"/>
              <p:cNvCxnSpPr/>
              <p:nvPr/>
            </p:nvCxnSpPr>
            <p:spPr>
              <a:xfrm>
                <a:off x="655438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44" name="Google Shape;3444;p33"/>
              <p:cNvCxnSpPr/>
              <p:nvPr/>
            </p:nvCxnSpPr>
            <p:spPr>
              <a:xfrm>
                <a:off x="670687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45" name="Google Shape;3445;p33"/>
              <p:cNvCxnSpPr/>
              <p:nvPr/>
            </p:nvCxnSpPr>
            <p:spPr>
              <a:xfrm>
                <a:off x="685936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46" name="Google Shape;3446;p33"/>
              <p:cNvCxnSpPr/>
              <p:nvPr/>
            </p:nvCxnSpPr>
            <p:spPr>
              <a:xfrm>
                <a:off x="701186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47" name="Google Shape;3447;p33"/>
              <p:cNvCxnSpPr/>
              <p:nvPr/>
            </p:nvCxnSpPr>
            <p:spPr>
              <a:xfrm>
                <a:off x="716435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48" name="Google Shape;3448;p33"/>
              <p:cNvCxnSpPr/>
              <p:nvPr/>
            </p:nvCxnSpPr>
            <p:spPr>
              <a:xfrm>
                <a:off x="731684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49" name="Google Shape;3449;p33"/>
              <p:cNvCxnSpPr/>
              <p:nvPr/>
            </p:nvCxnSpPr>
            <p:spPr>
              <a:xfrm>
                <a:off x="746933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50" name="Google Shape;3450;p33"/>
              <p:cNvCxnSpPr/>
              <p:nvPr/>
            </p:nvCxnSpPr>
            <p:spPr>
              <a:xfrm>
                <a:off x="7621824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51" name="Google Shape;3451;p33"/>
              <p:cNvCxnSpPr/>
              <p:nvPr/>
            </p:nvCxnSpPr>
            <p:spPr>
              <a:xfrm>
                <a:off x="7774315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52" name="Google Shape;3452;p33"/>
              <p:cNvCxnSpPr/>
              <p:nvPr/>
            </p:nvCxnSpPr>
            <p:spPr>
              <a:xfrm>
                <a:off x="792680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53" name="Google Shape;3453;p33"/>
              <p:cNvCxnSpPr/>
              <p:nvPr/>
            </p:nvCxnSpPr>
            <p:spPr>
              <a:xfrm>
                <a:off x="8079297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54" name="Google Shape;3454;p33"/>
              <p:cNvCxnSpPr/>
              <p:nvPr/>
            </p:nvCxnSpPr>
            <p:spPr>
              <a:xfrm>
                <a:off x="8231788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55" name="Google Shape;3455;p33"/>
              <p:cNvCxnSpPr/>
              <p:nvPr/>
            </p:nvCxnSpPr>
            <p:spPr>
              <a:xfrm>
                <a:off x="8384279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56" name="Google Shape;3456;p33"/>
              <p:cNvCxnSpPr/>
              <p:nvPr/>
            </p:nvCxnSpPr>
            <p:spPr>
              <a:xfrm>
                <a:off x="8536770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57" name="Google Shape;3457;p33"/>
              <p:cNvCxnSpPr/>
              <p:nvPr/>
            </p:nvCxnSpPr>
            <p:spPr>
              <a:xfrm>
                <a:off x="8689261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58" name="Google Shape;3458;p33"/>
              <p:cNvCxnSpPr/>
              <p:nvPr/>
            </p:nvCxnSpPr>
            <p:spPr>
              <a:xfrm>
                <a:off x="8841752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59" name="Google Shape;3459;p33"/>
              <p:cNvCxnSpPr/>
              <p:nvPr/>
            </p:nvCxnSpPr>
            <p:spPr>
              <a:xfrm>
                <a:off x="8994243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60" name="Google Shape;3460;p33"/>
              <p:cNvCxnSpPr/>
              <p:nvPr/>
            </p:nvCxnSpPr>
            <p:spPr>
              <a:xfrm>
                <a:off x="4724496" y="-13000"/>
                <a:ext cx="0" cy="5154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461" name="Google Shape;3461;p33"/>
            <p:cNvGrpSpPr/>
            <p:nvPr/>
          </p:nvGrpSpPr>
          <p:grpSpPr>
            <a:xfrm>
              <a:off x="-6450" y="144150"/>
              <a:ext cx="9156900" cy="4855200"/>
              <a:chOff x="-10900" y="143982"/>
              <a:chExt cx="9156900" cy="4855200"/>
            </a:xfrm>
          </p:grpSpPr>
          <p:cxnSp>
            <p:nvCxnSpPr>
              <p:cNvPr id="3462" name="Google Shape;3462;p33"/>
              <p:cNvCxnSpPr/>
              <p:nvPr/>
            </p:nvCxnSpPr>
            <p:spPr>
              <a:xfrm>
                <a:off x="-10900" y="1439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63" name="Google Shape;3463;p33"/>
              <p:cNvCxnSpPr/>
              <p:nvPr/>
            </p:nvCxnSpPr>
            <p:spPr>
              <a:xfrm>
                <a:off x="-10900" y="2957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64" name="Google Shape;3464;p33"/>
              <p:cNvCxnSpPr/>
              <p:nvPr/>
            </p:nvCxnSpPr>
            <p:spPr>
              <a:xfrm>
                <a:off x="-10900" y="4474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65" name="Google Shape;3465;p33"/>
              <p:cNvCxnSpPr/>
              <p:nvPr/>
            </p:nvCxnSpPr>
            <p:spPr>
              <a:xfrm>
                <a:off x="-10900" y="5991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66" name="Google Shape;3466;p33"/>
              <p:cNvCxnSpPr/>
              <p:nvPr/>
            </p:nvCxnSpPr>
            <p:spPr>
              <a:xfrm>
                <a:off x="-10900" y="7508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67" name="Google Shape;3467;p33"/>
              <p:cNvCxnSpPr/>
              <p:nvPr/>
            </p:nvCxnSpPr>
            <p:spPr>
              <a:xfrm>
                <a:off x="-10900" y="9026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68" name="Google Shape;3468;p33"/>
              <p:cNvCxnSpPr/>
              <p:nvPr/>
            </p:nvCxnSpPr>
            <p:spPr>
              <a:xfrm>
                <a:off x="-10900" y="10543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69" name="Google Shape;3469;p33"/>
              <p:cNvCxnSpPr/>
              <p:nvPr/>
            </p:nvCxnSpPr>
            <p:spPr>
              <a:xfrm>
                <a:off x="-10900" y="12060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70" name="Google Shape;3470;p33"/>
              <p:cNvCxnSpPr/>
              <p:nvPr/>
            </p:nvCxnSpPr>
            <p:spPr>
              <a:xfrm>
                <a:off x="-10900" y="13577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71" name="Google Shape;3471;p33"/>
              <p:cNvCxnSpPr/>
              <p:nvPr/>
            </p:nvCxnSpPr>
            <p:spPr>
              <a:xfrm>
                <a:off x="-10900" y="15095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72" name="Google Shape;3472;p33"/>
              <p:cNvCxnSpPr/>
              <p:nvPr/>
            </p:nvCxnSpPr>
            <p:spPr>
              <a:xfrm>
                <a:off x="-10900" y="16612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73" name="Google Shape;3473;p33"/>
              <p:cNvCxnSpPr/>
              <p:nvPr/>
            </p:nvCxnSpPr>
            <p:spPr>
              <a:xfrm>
                <a:off x="-10900" y="18129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74" name="Google Shape;3474;p33"/>
              <p:cNvCxnSpPr/>
              <p:nvPr/>
            </p:nvCxnSpPr>
            <p:spPr>
              <a:xfrm>
                <a:off x="-10900" y="19646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75" name="Google Shape;3475;p33"/>
              <p:cNvCxnSpPr/>
              <p:nvPr/>
            </p:nvCxnSpPr>
            <p:spPr>
              <a:xfrm>
                <a:off x="-10900" y="21164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76" name="Google Shape;3476;p33"/>
              <p:cNvCxnSpPr/>
              <p:nvPr/>
            </p:nvCxnSpPr>
            <p:spPr>
              <a:xfrm>
                <a:off x="-10900" y="22681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77" name="Google Shape;3477;p33"/>
              <p:cNvCxnSpPr/>
              <p:nvPr/>
            </p:nvCxnSpPr>
            <p:spPr>
              <a:xfrm>
                <a:off x="-10900" y="24198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78" name="Google Shape;3478;p33"/>
              <p:cNvCxnSpPr/>
              <p:nvPr/>
            </p:nvCxnSpPr>
            <p:spPr>
              <a:xfrm>
                <a:off x="-10900" y="25715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79" name="Google Shape;3479;p33"/>
              <p:cNvCxnSpPr/>
              <p:nvPr/>
            </p:nvCxnSpPr>
            <p:spPr>
              <a:xfrm>
                <a:off x="-10900" y="27233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0" name="Google Shape;3480;p33"/>
              <p:cNvCxnSpPr/>
              <p:nvPr/>
            </p:nvCxnSpPr>
            <p:spPr>
              <a:xfrm>
                <a:off x="-10900" y="28750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1" name="Google Shape;3481;p33"/>
              <p:cNvCxnSpPr/>
              <p:nvPr/>
            </p:nvCxnSpPr>
            <p:spPr>
              <a:xfrm>
                <a:off x="-10900" y="30267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2" name="Google Shape;3482;p33"/>
              <p:cNvCxnSpPr/>
              <p:nvPr/>
            </p:nvCxnSpPr>
            <p:spPr>
              <a:xfrm>
                <a:off x="-10900" y="31784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3" name="Google Shape;3483;p33"/>
              <p:cNvCxnSpPr/>
              <p:nvPr/>
            </p:nvCxnSpPr>
            <p:spPr>
              <a:xfrm>
                <a:off x="-10900" y="33302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4" name="Google Shape;3484;p33"/>
              <p:cNvCxnSpPr/>
              <p:nvPr/>
            </p:nvCxnSpPr>
            <p:spPr>
              <a:xfrm>
                <a:off x="-10900" y="34819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5" name="Google Shape;3485;p33"/>
              <p:cNvCxnSpPr/>
              <p:nvPr/>
            </p:nvCxnSpPr>
            <p:spPr>
              <a:xfrm>
                <a:off x="-10900" y="36336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6" name="Google Shape;3486;p33"/>
              <p:cNvCxnSpPr/>
              <p:nvPr/>
            </p:nvCxnSpPr>
            <p:spPr>
              <a:xfrm>
                <a:off x="-10900" y="37853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7" name="Google Shape;3487;p33"/>
              <p:cNvCxnSpPr/>
              <p:nvPr/>
            </p:nvCxnSpPr>
            <p:spPr>
              <a:xfrm>
                <a:off x="-10900" y="39371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8" name="Google Shape;3488;p33"/>
              <p:cNvCxnSpPr/>
              <p:nvPr/>
            </p:nvCxnSpPr>
            <p:spPr>
              <a:xfrm>
                <a:off x="-10900" y="40888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9" name="Google Shape;3489;p33"/>
              <p:cNvCxnSpPr/>
              <p:nvPr/>
            </p:nvCxnSpPr>
            <p:spPr>
              <a:xfrm>
                <a:off x="-10900" y="42405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90" name="Google Shape;3490;p33"/>
              <p:cNvCxnSpPr/>
              <p:nvPr/>
            </p:nvCxnSpPr>
            <p:spPr>
              <a:xfrm>
                <a:off x="-10900" y="43922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91" name="Google Shape;3491;p33"/>
              <p:cNvCxnSpPr/>
              <p:nvPr/>
            </p:nvCxnSpPr>
            <p:spPr>
              <a:xfrm>
                <a:off x="-10900" y="454400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92" name="Google Shape;3492;p33"/>
              <p:cNvCxnSpPr/>
              <p:nvPr/>
            </p:nvCxnSpPr>
            <p:spPr>
              <a:xfrm>
                <a:off x="-10900" y="469573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93" name="Google Shape;3493;p33"/>
              <p:cNvCxnSpPr/>
              <p:nvPr/>
            </p:nvCxnSpPr>
            <p:spPr>
              <a:xfrm>
                <a:off x="-10900" y="4847457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94" name="Google Shape;3494;p33"/>
              <p:cNvCxnSpPr/>
              <p:nvPr/>
            </p:nvCxnSpPr>
            <p:spPr>
              <a:xfrm>
                <a:off x="-10900" y="4999182"/>
                <a:ext cx="9156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E2E6F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495" name="Google Shape;3495;p33"/>
          <p:cNvGrpSpPr/>
          <p:nvPr/>
        </p:nvGrpSpPr>
        <p:grpSpPr>
          <a:xfrm flipH="1">
            <a:off x="106400" y="78138"/>
            <a:ext cx="8981061" cy="5007288"/>
            <a:chOff x="106400" y="78138"/>
            <a:chExt cx="8981061" cy="5007288"/>
          </a:xfrm>
        </p:grpSpPr>
        <p:sp>
          <p:nvSpPr>
            <p:cNvPr id="3496" name="Google Shape;3496;p33"/>
            <p:cNvSpPr/>
            <p:nvPr/>
          </p:nvSpPr>
          <p:spPr>
            <a:xfrm>
              <a:off x="819475" y="78138"/>
              <a:ext cx="278798" cy="318189"/>
            </a:xfrm>
            <a:custGeom>
              <a:avLst/>
              <a:gdLst/>
              <a:ahLst/>
              <a:cxnLst/>
              <a:rect l="l" t="t" r="r" b="b"/>
              <a:pathLst>
                <a:path w="14453" h="16495" extrusionOk="0">
                  <a:moveTo>
                    <a:pt x="9284" y="2491"/>
                  </a:moveTo>
                  <a:lnTo>
                    <a:pt x="9284" y="2491"/>
                  </a:lnTo>
                  <a:cubicBezTo>
                    <a:pt x="9258" y="3903"/>
                    <a:pt x="9230" y="5314"/>
                    <a:pt x="9205" y="6727"/>
                  </a:cubicBezTo>
                  <a:cubicBezTo>
                    <a:pt x="9195" y="7296"/>
                    <a:pt x="10131" y="7790"/>
                    <a:pt x="10491" y="8094"/>
                  </a:cubicBezTo>
                  <a:cubicBezTo>
                    <a:pt x="11133" y="8637"/>
                    <a:pt x="11776" y="9177"/>
                    <a:pt x="12418" y="9718"/>
                  </a:cubicBezTo>
                  <a:cubicBezTo>
                    <a:pt x="11108" y="9855"/>
                    <a:pt x="9797" y="9992"/>
                    <a:pt x="8485" y="10129"/>
                  </a:cubicBezTo>
                  <a:cubicBezTo>
                    <a:pt x="8271" y="10152"/>
                    <a:pt x="8018" y="10269"/>
                    <a:pt x="7980" y="10514"/>
                  </a:cubicBezTo>
                  <a:cubicBezTo>
                    <a:pt x="7801" y="11682"/>
                    <a:pt x="7622" y="12848"/>
                    <a:pt x="7444" y="14016"/>
                  </a:cubicBezTo>
                  <a:cubicBezTo>
                    <a:pt x="7054" y="13043"/>
                    <a:pt x="6663" y="12070"/>
                    <a:pt x="6273" y="11098"/>
                  </a:cubicBezTo>
                  <a:cubicBezTo>
                    <a:pt x="6185" y="10880"/>
                    <a:pt x="6001" y="10710"/>
                    <a:pt x="5770" y="10710"/>
                  </a:cubicBezTo>
                  <a:cubicBezTo>
                    <a:pt x="5724" y="10710"/>
                    <a:pt x="5677" y="10717"/>
                    <a:pt x="5628" y="10731"/>
                  </a:cubicBezTo>
                  <a:cubicBezTo>
                    <a:pt x="4432" y="11086"/>
                    <a:pt x="3237" y="11438"/>
                    <a:pt x="2042" y="11791"/>
                  </a:cubicBezTo>
                  <a:cubicBezTo>
                    <a:pt x="2812" y="10796"/>
                    <a:pt x="3581" y="9804"/>
                    <a:pt x="4350" y="8811"/>
                  </a:cubicBezTo>
                  <a:cubicBezTo>
                    <a:pt x="4487" y="8633"/>
                    <a:pt x="4578" y="8384"/>
                    <a:pt x="4431" y="8176"/>
                  </a:cubicBezTo>
                  <a:cubicBezTo>
                    <a:pt x="3690" y="7115"/>
                    <a:pt x="2949" y="6054"/>
                    <a:pt x="2209" y="4993"/>
                  </a:cubicBezTo>
                  <a:lnTo>
                    <a:pt x="2209" y="4993"/>
                  </a:lnTo>
                  <a:cubicBezTo>
                    <a:pt x="3620" y="5508"/>
                    <a:pt x="5032" y="6023"/>
                    <a:pt x="6443" y="6536"/>
                  </a:cubicBezTo>
                  <a:cubicBezTo>
                    <a:pt x="6488" y="6553"/>
                    <a:pt x="6534" y="6560"/>
                    <a:pt x="6580" y="6560"/>
                  </a:cubicBezTo>
                  <a:cubicBezTo>
                    <a:pt x="6762" y="6560"/>
                    <a:pt x="6945" y="6447"/>
                    <a:pt x="7034" y="6294"/>
                  </a:cubicBezTo>
                  <a:cubicBezTo>
                    <a:pt x="7784" y="5027"/>
                    <a:pt x="8534" y="3758"/>
                    <a:pt x="9284" y="2491"/>
                  </a:cubicBezTo>
                  <a:close/>
                  <a:moveTo>
                    <a:pt x="9823" y="0"/>
                  </a:moveTo>
                  <a:cubicBezTo>
                    <a:pt x="9710" y="0"/>
                    <a:pt x="9598" y="40"/>
                    <a:pt x="9503" y="127"/>
                  </a:cubicBezTo>
                  <a:lnTo>
                    <a:pt x="9470" y="162"/>
                  </a:lnTo>
                  <a:lnTo>
                    <a:pt x="9394" y="246"/>
                  </a:lnTo>
                  <a:cubicBezTo>
                    <a:pt x="8385" y="1952"/>
                    <a:pt x="7376" y="3660"/>
                    <a:pt x="6366" y="5365"/>
                  </a:cubicBezTo>
                  <a:cubicBezTo>
                    <a:pt x="6268" y="5342"/>
                    <a:pt x="6102" y="5299"/>
                    <a:pt x="5821" y="5197"/>
                  </a:cubicBezTo>
                  <a:cubicBezTo>
                    <a:pt x="5163" y="4957"/>
                    <a:pt x="4503" y="4716"/>
                    <a:pt x="3844" y="4475"/>
                  </a:cubicBezTo>
                  <a:cubicBezTo>
                    <a:pt x="2886" y="4125"/>
                    <a:pt x="1927" y="3776"/>
                    <a:pt x="970" y="3427"/>
                  </a:cubicBezTo>
                  <a:cubicBezTo>
                    <a:pt x="920" y="3409"/>
                    <a:pt x="870" y="3400"/>
                    <a:pt x="822" y="3400"/>
                  </a:cubicBezTo>
                  <a:cubicBezTo>
                    <a:pt x="456" y="3400"/>
                    <a:pt x="150" y="3874"/>
                    <a:pt x="375" y="4199"/>
                  </a:cubicBezTo>
                  <a:cubicBezTo>
                    <a:pt x="1360" y="5606"/>
                    <a:pt x="2342" y="7015"/>
                    <a:pt x="3327" y="8424"/>
                  </a:cubicBezTo>
                  <a:cubicBezTo>
                    <a:pt x="3288" y="8478"/>
                    <a:pt x="3245" y="8537"/>
                    <a:pt x="3184" y="8616"/>
                  </a:cubicBezTo>
                  <a:cubicBezTo>
                    <a:pt x="2769" y="9154"/>
                    <a:pt x="2353" y="9690"/>
                    <a:pt x="1935" y="10228"/>
                  </a:cubicBezTo>
                  <a:cubicBezTo>
                    <a:pt x="1378" y="10946"/>
                    <a:pt x="822" y="11666"/>
                    <a:pt x="265" y="12384"/>
                  </a:cubicBezTo>
                  <a:cubicBezTo>
                    <a:pt x="0" y="12726"/>
                    <a:pt x="173" y="13287"/>
                    <a:pt x="608" y="13287"/>
                  </a:cubicBezTo>
                  <a:cubicBezTo>
                    <a:pt x="660" y="13287"/>
                    <a:pt x="716" y="13279"/>
                    <a:pt x="776" y="13261"/>
                  </a:cubicBezTo>
                  <a:cubicBezTo>
                    <a:pt x="2336" y="12800"/>
                    <a:pt x="3899" y="12338"/>
                    <a:pt x="5460" y="11877"/>
                  </a:cubicBezTo>
                  <a:cubicBezTo>
                    <a:pt x="6028" y="13290"/>
                    <a:pt x="6596" y="14705"/>
                    <a:pt x="7165" y="16119"/>
                  </a:cubicBezTo>
                  <a:cubicBezTo>
                    <a:pt x="7255" y="16344"/>
                    <a:pt x="7516" y="16494"/>
                    <a:pt x="7751" y="16494"/>
                  </a:cubicBezTo>
                  <a:cubicBezTo>
                    <a:pt x="7953" y="16494"/>
                    <a:pt x="8135" y="16385"/>
                    <a:pt x="8175" y="16119"/>
                  </a:cubicBezTo>
                  <a:cubicBezTo>
                    <a:pt x="8431" y="14459"/>
                    <a:pt x="8684" y="12800"/>
                    <a:pt x="8940" y="11138"/>
                  </a:cubicBezTo>
                  <a:cubicBezTo>
                    <a:pt x="9012" y="11128"/>
                    <a:pt x="9102" y="11116"/>
                    <a:pt x="9215" y="11104"/>
                  </a:cubicBezTo>
                  <a:cubicBezTo>
                    <a:pt x="9763" y="11047"/>
                    <a:pt x="10312" y="10989"/>
                    <a:pt x="10859" y="10932"/>
                  </a:cubicBezTo>
                  <a:cubicBezTo>
                    <a:pt x="11804" y="10833"/>
                    <a:pt x="12747" y="10733"/>
                    <a:pt x="13692" y="10635"/>
                  </a:cubicBezTo>
                  <a:cubicBezTo>
                    <a:pt x="14097" y="10592"/>
                    <a:pt x="14453" y="10067"/>
                    <a:pt x="14064" y="9739"/>
                  </a:cubicBezTo>
                  <a:cubicBezTo>
                    <a:pt x="13346" y="9133"/>
                    <a:pt x="12625" y="8528"/>
                    <a:pt x="11909" y="7921"/>
                  </a:cubicBezTo>
                  <a:cubicBezTo>
                    <a:pt x="11490" y="7568"/>
                    <a:pt x="11075" y="7217"/>
                    <a:pt x="10656" y="6864"/>
                  </a:cubicBezTo>
                  <a:cubicBezTo>
                    <a:pt x="10524" y="6752"/>
                    <a:pt x="10391" y="6641"/>
                    <a:pt x="10259" y="6528"/>
                  </a:cubicBezTo>
                  <a:cubicBezTo>
                    <a:pt x="10296" y="4543"/>
                    <a:pt x="10334" y="2559"/>
                    <a:pt x="10370" y="574"/>
                  </a:cubicBezTo>
                  <a:lnTo>
                    <a:pt x="10372" y="528"/>
                  </a:lnTo>
                  <a:lnTo>
                    <a:pt x="10372" y="511"/>
                  </a:lnTo>
                  <a:lnTo>
                    <a:pt x="10366" y="481"/>
                  </a:lnTo>
                  <a:lnTo>
                    <a:pt x="10341" y="344"/>
                  </a:lnTo>
                  <a:cubicBezTo>
                    <a:pt x="10284" y="162"/>
                    <a:pt x="10141" y="58"/>
                    <a:pt x="9975" y="24"/>
                  </a:cubicBezTo>
                  <a:cubicBezTo>
                    <a:pt x="9925" y="8"/>
                    <a:pt x="9874" y="0"/>
                    <a:pt x="9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7" name="Google Shape;3497;p33"/>
            <p:cNvSpPr/>
            <p:nvPr/>
          </p:nvSpPr>
          <p:spPr>
            <a:xfrm>
              <a:off x="106400" y="9246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8" name="Google Shape;3498;p33"/>
            <p:cNvSpPr/>
            <p:nvPr/>
          </p:nvSpPr>
          <p:spPr>
            <a:xfrm>
              <a:off x="168075" y="4517224"/>
              <a:ext cx="284194" cy="300876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9" name="Google Shape;3499;p33"/>
            <p:cNvSpPr/>
            <p:nvPr/>
          </p:nvSpPr>
          <p:spPr>
            <a:xfrm>
              <a:off x="168075" y="38989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0" name="Google Shape;3500;p33"/>
            <p:cNvSpPr/>
            <p:nvPr/>
          </p:nvSpPr>
          <p:spPr>
            <a:xfrm>
              <a:off x="2526149" y="99726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1" name="Google Shape;3501;p33"/>
            <p:cNvSpPr/>
            <p:nvPr/>
          </p:nvSpPr>
          <p:spPr>
            <a:xfrm>
              <a:off x="8941125" y="1267600"/>
              <a:ext cx="94899" cy="119945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2" name="Google Shape;3502;p33"/>
            <p:cNvSpPr/>
            <p:nvPr/>
          </p:nvSpPr>
          <p:spPr>
            <a:xfrm>
              <a:off x="8085625" y="488417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3" name="Google Shape;3503;p33"/>
            <p:cNvSpPr/>
            <p:nvPr/>
          </p:nvSpPr>
          <p:spPr>
            <a:xfrm>
              <a:off x="8908975" y="472532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4" name="Google Shape;3504;p33"/>
            <p:cNvSpPr/>
            <p:nvPr/>
          </p:nvSpPr>
          <p:spPr>
            <a:xfrm>
              <a:off x="6105050" y="91423"/>
              <a:ext cx="275439" cy="291614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5" name="Google Shape;3505;p33"/>
            <p:cNvSpPr/>
            <p:nvPr/>
          </p:nvSpPr>
          <p:spPr>
            <a:xfrm>
              <a:off x="7346600" y="4762348"/>
              <a:ext cx="228372" cy="241767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6" name="Google Shape;3506;p33"/>
            <p:cNvSpPr/>
            <p:nvPr/>
          </p:nvSpPr>
          <p:spPr>
            <a:xfrm>
              <a:off x="8739400" y="3681725"/>
              <a:ext cx="348061" cy="366310"/>
            </a:xfrm>
            <a:custGeom>
              <a:avLst/>
              <a:gdLst/>
              <a:ahLst/>
              <a:cxnLst/>
              <a:rect l="l" t="t" r="r" b="b"/>
              <a:pathLst>
                <a:path w="19779" h="20816" extrusionOk="0">
                  <a:moveTo>
                    <a:pt x="9874" y="2855"/>
                  </a:moveTo>
                  <a:lnTo>
                    <a:pt x="11440" y="9379"/>
                  </a:lnTo>
                  <a:cubicBezTo>
                    <a:pt x="11608" y="10076"/>
                    <a:pt x="13736" y="10382"/>
                    <a:pt x="14261" y="10555"/>
                  </a:cubicBezTo>
                  <a:cubicBezTo>
                    <a:pt x="15304" y="10899"/>
                    <a:pt x="16348" y="11243"/>
                    <a:pt x="17392" y="11589"/>
                  </a:cubicBezTo>
                  <a:cubicBezTo>
                    <a:pt x="15450" y="12028"/>
                    <a:pt x="13509" y="12468"/>
                    <a:pt x="11566" y="12908"/>
                  </a:cubicBezTo>
                  <a:cubicBezTo>
                    <a:pt x="11405" y="12945"/>
                    <a:pt x="11281" y="13086"/>
                    <a:pt x="11234" y="13241"/>
                  </a:cubicBezTo>
                  <a:cubicBezTo>
                    <a:pt x="10700" y="14998"/>
                    <a:pt x="10167" y="16758"/>
                    <a:pt x="9635" y="18517"/>
                  </a:cubicBezTo>
                  <a:cubicBezTo>
                    <a:pt x="9472" y="17820"/>
                    <a:pt x="9307" y="17124"/>
                    <a:pt x="9143" y="16426"/>
                  </a:cubicBezTo>
                  <a:cubicBezTo>
                    <a:pt x="8942" y="15572"/>
                    <a:pt x="8877" y="13474"/>
                    <a:pt x="8223" y="12820"/>
                  </a:cubicBezTo>
                  <a:cubicBezTo>
                    <a:pt x="7528" y="12124"/>
                    <a:pt x="5665" y="11876"/>
                    <a:pt x="4769" y="11563"/>
                  </a:cubicBezTo>
                  <a:cubicBezTo>
                    <a:pt x="3978" y="11286"/>
                    <a:pt x="3184" y="11010"/>
                    <a:pt x="2392" y="10732"/>
                  </a:cubicBezTo>
                  <a:cubicBezTo>
                    <a:pt x="4431" y="10307"/>
                    <a:pt x="6468" y="9881"/>
                    <a:pt x="8506" y="9453"/>
                  </a:cubicBezTo>
                  <a:cubicBezTo>
                    <a:pt x="8653" y="9424"/>
                    <a:pt x="8813" y="9273"/>
                    <a:pt x="8839" y="9121"/>
                  </a:cubicBezTo>
                  <a:cubicBezTo>
                    <a:pt x="9185" y="7032"/>
                    <a:pt x="9530" y="4943"/>
                    <a:pt x="9874" y="2855"/>
                  </a:cubicBezTo>
                  <a:close/>
                  <a:moveTo>
                    <a:pt x="9717" y="0"/>
                  </a:moveTo>
                  <a:cubicBezTo>
                    <a:pt x="9535" y="0"/>
                    <a:pt x="9368" y="100"/>
                    <a:pt x="9330" y="338"/>
                  </a:cubicBezTo>
                  <a:cubicBezTo>
                    <a:pt x="8874" y="3091"/>
                    <a:pt x="8419" y="5844"/>
                    <a:pt x="7965" y="8598"/>
                  </a:cubicBezTo>
                  <a:cubicBezTo>
                    <a:pt x="7773" y="8638"/>
                    <a:pt x="7584" y="8677"/>
                    <a:pt x="7393" y="8717"/>
                  </a:cubicBezTo>
                  <a:cubicBezTo>
                    <a:pt x="6454" y="8913"/>
                    <a:pt x="5514" y="9109"/>
                    <a:pt x="4575" y="9307"/>
                  </a:cubicBezTo>
                  <a:cubicBezTo>
                    <a:pt x="3214" y="9590"/>
                    <a:pt x="1857" y="9874"/>
                    <a:pt x="495" y="10159"/>
                  </a:cubicBezTo>
                  <a:cubicBezTo>
                    <a:pt x="1" y="10262"/>
                    <a:pt x="85" y="10933"/>
                    <a:pt x="495" y="11076"/>
                  </a:cubicBezTo>
                  <a:cubicBezTo>
                    <a:pt x="2847" y="11899"/>
                    <a:pt x="5197" y="12720"/>
                    <a:pt x="7548" y="13541"/>
                  </a:cubicBezTo>
                  <a:cubicBezTo>
                    <a:pt x="7505" y="13526"/>
                    <a:pt x="7475" y="13518"/>
                    <a:pt x="7457" y="13518"/>
                  </a:cubicBezTo>
                  <a:cubicBezTo>
                    <a:pt x="7373" y="13518"/>
                    <a:pt x="7523" y="13689"/>
                    <a:pt x="7640" y="14189"/>
                  </a:cubicBezTo>
                  <a:cubicBezTo>
                    <a:pt x="7835" y="15020"/>
                    <a:pt x="8030" y="15848"/>
                    <a:pt x="8225" y="16678"/>
                  </a:cubicBezTo>
                  <a:cubicBezTo>
                    <a:pt x="8523" y="17944"/>
                    <a:pt x="8820" y="19209"/>
                    <a:pt x="9119" y="20474"/>
                  </a:cubicBezTo>
                  <a:cubicBezTo>
                    <a:pt x="9173" y="20706"/>
                    <a:pt x="9363" y="20816"/>
                    <a:pt x="9557" y="20816"/>
                  </a:cubicBezTo>
                  <a:cubicBezTo>
                    <a:pt x="9761" y="20816"/>
                    <a:pt x="9969" y="20697"/>
                    <a:pt x="10036" y="20474"/>
                  </a:cubicBezTo>
                  <a:cubicBezTo>
                    <a:pt x="10388" y="19311"/>
                    <a:pt x="10742" y="18147"/>
                    <a:pt x="11094" y="16984"/>
                  </a:cubicBezTo>
                  <a:cubicBezTo>
                    <a:pt x="11321" y="16236"/>
                    <a:pt x="11547" y="15487"/>
                    <a:pt x="11775" y="14739"/>
                  </a:cubicBezTo>
                  <a:cubicBezTo>
                    <a:pt x="11855" y="14472"/>
                    <a:pt x="11937" y="14205"/>
                    <a:pt x="12017" y="13938"/>
                  </a:cubicBezTo>
                  <a:cubicBezTo>
                    <a:pt x="12039" y="13868"/>
                    <a:pt x="12057" y="13814"/>
                    <a:pt x="12073" y="13768"/>
                  </a:cubicBezTo>
                  <a:cubicBezTo>
                    <a:pt x="14481" y="13224"/>
                    <a:pt x="16886" y="12679"/>
                    <a:pt x="19294" y="12134"/>
                  </a:cubicBezTo>
                  <a:cubicBezTo>
                    <a:pt x="19779" y="12023"/>
                    <a:pt x="19717" y="11355"/>
                    <a:pt x="19294" y="11216"/>
                  </a:cubicBezTo>
                  <a:cubicBezTo>
                    <a:pt x="17953" y="10772"/>
                    <a:pt x="16614" y="10331"/>
                    <a:pt x="15273" y="9889"/>
                  </a:cubicBezTo>
                  <a:cubicBezTo>
                    <a:pt x="14477" y="9628"/>
                    <a:pt x="13684" y="9365"/>
                    <a:pt x="12888" y="9102"/>
                  </a:cubicBezTo>
                  <a:cubicBezTo>
                    <a:pt x="12693" y="9038"/>
                    <a:pt x="12499" y="8974"/>
                    <a:pt x="12304" y="8911"/>
                  </a:cubicBezTo>
                  <a:cubicBezTo>
                    <a:pt x="11619" y="6052"/>
                    <a:pt x="10932" y="3195"/>
                    <a:pt x="10247" y="338"/>
                  </a:cubicBezTo>
                  <a:cubicBezTo>
                    <a:pt x="10190" y="100"/>
                    <a:pt x="10011" y="4"/>
                    <a:pt x="9824" y="4"/>
                  </a:cubicBezTo>
                  <a:cubicBezTo>
                    <a:pt x="9813" y="4"/>
                    <a:pt x="9803" y="5"/>
                    <a:pt x="9792" y="5"/>
                  </a:cubicBezTo>
                  <a:cubicBezTo>
                    <a:pt x="9767" y="2"/>
                    <a:pt x="9742" y="0"/>
                    <a:pt x="9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7" name="Google Shape;3507;p33"/>
            <p:cNvSpPr/>
            <p:nvPr/>
          </p:nvSpPr>
          <p:spPr>
            <a:xfrm>
              <a:off x="720007" y="4904373"/>
              <a:ext cx="127249" cy="160859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08" name="Google Shape;3508;p33"/>
          <p:cNvSpPr/>
          <p:nvPr/>
        </p:nvSpPr>
        <p:spPr>
          <a:xfrm>
            <a:off x="302150" y="299650"/>
            <a:ext cx="8534100" cy="4549500"/>
          </a:xfrm>
          <a:prstGeom prst="rect">
            <a:avLst/>
          </a:prstGeom>
          <a:solidFill>
            <a:srgbClr val="E2E6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●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○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■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●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○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■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●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○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Comfortaa"/>
              <a:buChar char="■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5" r:id="rId5"/>
    <p:sldLayoutId id="2147483658" r:id="rId6"/>
    <p:sldLayoutId id="2147483663" r:id="rId7"/>
    <p:sldLayoutId id="2147483678" r:id="rId8"/>
    <p:sldLayoutId id="214748367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9" name="Google Shape;3519;p37"/>
          <p:cNvSpPr txBox="1">
            <a:spLocks noGrp="1"/>
          </p:cNvSpPr>
          <p:nvPr>
            <p:ph type="ctrTitle"/>
          </p:nvPr>
        </p:nvSpPr>
        <p:spPr>
          <a:xfrm>
            <a:off x="456750" y="1210125"/>
            <a:ext cx="8230500" cy="2279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00"/>
              </a:spcAft>
              <a:buNone/>
            </a:pPr>
            <a:r>
              <a:rPr lang="en" dirty="0">
                <a:solidFill>
                  <a:srgbClr val="212529"/>
                </a:solidFill>
              </a:rPr>
              <a:t>HYPNOBIRTHING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3520" name="Google Shape;3520;p37"/>
          <p:cNvSpPr txBox="1">
            <a:spLocks noGrp="1"/>
          </p:cNvSpPr>
          <p:nvPr>
            <p:ph type="subTitle" idx="1"/>
          </p:nvPr>
        </p:nvSpPr>
        <p:spPr>
          <a:xfrm>
            <a:off x="1753950" y="3650528"/>
            <a:ext cx="56361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KELOMPOK 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grpSp>
        <p:nvGrpSpPr>
          <p:cNvPr id="3521" name="Google Shape;3521;p37"/>
          <p:cNvGrpSpPr/>
          <p:nvPr/>
        </p:nvGrpSpPr>
        <p:grpSpPr>
          <a:xfrm rot="-1294927">
            <a:off x="1267272" y="590904"/>
            <a:ext cx="820344" cy="358411"/>
            <a:chOff x="2145725" y="185875"/>
            <a:chExt cx="1300650" cy="569750"/>
          </a:xfrm>
        </p:grpSpPr>
        <p:sp>
          <p:nvSpPr>
            <p:cNvPr id="3522" name="Google Shape;3522;p37"/>
            <p:cNvSpPr/>
            <p:nvPr/>
          </p:nvSpPr>
          <p:spPr>
            <a:xfrm>
              <a:off x="2145725" y="237375"/>
              <a:ext cx="360175" cy="433250"/>
            </a:xfrm>
            <a:custGeom>
              <a:avLst/>
              <a:gdLst/>
              <a:ahLst/>
              <a:cxnLst/>
              <a:rect l="l" t="t" r="r" b="b"/>
              <a:pathLst>
                <a:path w="14407" h="17330" extrusionOk="0">
                  <a:moveTo>
                    <a:pt x="5954" y="1136"/>
                  </a:moveTo>
                  <a:cubicBezTo>
                    <a:pt x="7680" y="1530"/>
                    <a:pt x="9406" y="1925"/>
                    <a:pt x="11133" y="2320"/>
                  </a:cubicBezTo>
                  <a:cubicBezTo>
                    <a:pt x="11400" y="2381"/>
                    <a:pt x="11668" y="2441"/>
                    <a:pt x="11936" y="2503"/>
                  </a:cubicBezTo>
                  <a:cubicBezTo>
                    <a:pt x="12008" y="3246"/>
                    <a:pt x="12080" y="3989"/>
                    <a:pt x="12153" y="4732"/>
                  </a:cubicBezTo>
                  <a:cubicBezTo>
                    <a:pt x="12527" y="8569"/>
                    <a:pt x="12902" y="12406"/>
                    <a:pt x="13278" y="16240"/>
                  </a:cubicBezTo>
                  <a:cubicBezTo>
                    <a:pt x="12071" y="16162"/>
                    <a:pt x="10864" y="16083"/>
                    <a:pt x="9659" y="16003"/>
                  </a:cubicBezTo>
                  <a:lnTo>
                    <a:pt x="9796" y="12217"/>
                  </a:lnTo>
                  <a:cubicBezTo>
                    <a:pt x="9804" y="11995"/>
                    <a:pt x="9631" y="11760"/>
                    <a:pt x="9412" y="11712"/>
                  </a:cubicBezTo>
                  <a:cubicBezTo>
                    <a:pt x="8400" y="11491"/>
                    <a:pt x="7391" y="11271"/>
                    <a:pt x="6381" y="11052"/>
                  </a:cubicBezTo>
                  <a:cubicBezTo>
                    <a:pt x="6336" y="11042"/>
                    <a:pt x="6291" y="11038"/>
                    <a:pt x="6248" y="11038"/>
                  </a:cubicBezTo>
                  <a:cubicBezTo>
                    <a:pt x="6013" y="11038"/>
                    <a:pt x="5812" y="11179"/>
                    <a:pt x="5736" y="11417"/>
                  </a:cubicBezTo>
                  <a:cubicBezTo>
                    <a:pt x="5337" y="12656"/>
                    <a:pt x="4940" y="13894"/>
                    <a:pt x="4543" y="15133"/>
                  </a:cubicBezTo>
                  <a:cubicBezTo>
                    <a:pt x="3457" y="14788"/>
                    <a:pt x="2371" y="14443"/>
                    <a:pt x="1283" y="14097"/>
                  </a:cubicBezTo>
                  <a:cubicBezTo>
                    <a:pt x="2840" y="9779"/>
                    <a:pt x="4396" y="5457"/>
                    <a:pt x="5954" y="1136"/>
                  </a:cubicBezTo>
                  <a:close/>
                  <a:moveTo>
                    <a:pt x="5632" y="1"/>
                  </a:moveTo>
                  <a:cubicBezTo>
                    <a:pt x="5490" y="1"/>
                    <a:pt x="5373" y="62"/>
                    <a:pt x="5284" y="150"/>
                  </a:cubicBezTo>
                  <a:cubicBezTo>
                    <a:pt x="5212" y="207"/>
                    <a:pt x="5149" y="278"/>
                    <a:pt x="5111" y="383"/>
                  </a:cubicBezTo>
                  <a:cubicBezTo>
                    <a:pt x="3440" y="5020"/>
                    <a:pt x="1768" y="9656"/>
                    <a:pt x="98" y="14294"/>
                  </a:cubicBezTo>
                  <a:cubicBezTo>
                    <a:pt x="1" y="14570"/>
                    <a:pt x="211" y="14858"/>
                    <a:pt x="467" y="14938"/>
                  </a:cubicBezTo>
                  <a:cubicBezTo>
                    <a:pt x="1890" y="15391"/>
                    <a:pt x="3316" y="15847"/>
                    <a:pt x="4740" y="16300"/>
                  </a:cubicBezTo>
                  <a:cubicBezTo>
                    <a:pt x="4788" y="16315"/>
                    <a:pt x="4835" y="16322"/>
                    <a:pt x="4881" y="16322"/>
                  </a:cubicBezTo>
                  <a:cubicBezTo>
                    <a:pt x="5110" y="16322"/>
                    <a:pt x="5316" y="16152"/>
                    <a:pt x="5386" y="15934"/>
                  </a:cubicBezTo>
                  <a:cubicBezTo>
                    <a:pt x="5789" y="14679"/>
                    <a:pt x="6191" y="13426"/>
                    <a:pt x="6595" y="12172"/>
                  </a:cubicBezTo>
                  <a:cubicBezTo>
                    <a:pt x="6936" y="12246"/>
                    <a:pt x="7275" y="12321"/>
                    <a:pt x="7617" y="12394"/>
                  </a:cubicBezTo>
                  <a:cubicBezTo>
                    <a:pt x="7989" y="12476"/>
                    <a:pt x="8359" y="12556"/>
                    <a:pt x="8731" y="12637"/>
                  </a:cubicBezTo>
                  <a:cubicBezTo>
                    <a:pt x="8684" y="13922"/>
                    <a:pt x="8638" y="15207"/>
                    <a:pt x="8591" y="16492"/>
                  </a:cubicBezTo>
                  <a:cubicBezTo>
                    <a:pt x="8581" y="16791"/>
                    <a:pt x="8839" y="16999"/>
                    <a:pt x="9115" y="17018"/>
                  </a:cubicBezTo>
                  <a:cubicBezTo>
                    <a:pt x="10694" y="17121"/>
                    <a:pt x="12275" y="17225"/>
                    <a:pt x="13856" y="17329"/>
                  </a:cubicBezTo>
                  <a:cubicBezTo>
                    <a:pt x="13864" y="17329"/>
                    <a:pt x="13872" y="17329"/>
                    <a:pt x="13880" y="17329"/>
                  </a:cubicBezTo>
                  <a:cubicBezTo>
                    <a:pt x="14139" y="17329"/>
                    <a:pt x="14407" y="17068"/>
                    <a:pt x="14380" y="16804"/>
                  </a:cubicBezTo>
                  <a:cubicBezTo>
                    <a:pt x="13900" y="11895"/>
                    <a:pt x="13421" y="6986"/>
                    <a:pt x="12941" y="2077"/>
                  </a:cubicBezTo>
                  <a:cubicBezTo>
                    <a:pt x="12919" y="1850"/>
                    <a:pt x="12798" y="1626"/>
                    <a:pt x="12556" y="1570"/>
                  </a:cubicBezTo>
                  <a:cubicBezTo>
                    <a:pt x="10290" y="1052"/>
                    <a:pt x="8022" y="534"/>
                    <a:pt x="5755" y="16"/>
                  </a:cubicBezTo>
                  <a:cubicBezTo>
                    <a:pt x="5712" y="6"/>
                    <a:pt x="5671" y="1"/>
                    <a:pt x="56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3" name="Google Shape;3523;p37"/>
            <p:cNvSpPr/>
            <p:nvPr/>
          </p:nvSpPr>
          <p:spPr>
            <a:xfrm>
              <a:off x="2286650" y="342250"/>
              <a:ext cx="108900" cy="133925"/>
            </a:xfrm>
            <a:custGeom>
              <a:avLst/>
              <a:gdLst/>
              <a:ahLst/>
              <a:cxnLst/>
              <a:rect l="l" t="t" r="r" b="b"/>
              <a:pathLst>
                <a:path w="4356" h="5357" extrusionOk="0">
                  <a:moveTo>
                    <a:pt x="2323" y="1147"/>
                  </a:moveTo>
                  <a:cubicBezTo>
                    <a:pt x="2648" y="1230"/>
                    <a:pt x="2973" y="1314"/>
                    <a:pt x="3300" y="1397"/>
                  </a:cubicBezTo>
                  <a:cubicBezTo>
                    <a:pt x="3290" y="2330"/>
                    <a:pt x="3282" y="3262"/>
                    <a:pt x="3272" y="4194"/>
                  </a:cubicBezTo>
                  <a:cubicBezTo>
                    <a:pt x="2618" y="4060"/>
                    <a:pt x="1965" y="3923"/>
                    <a:pt x="1311" y="3789"/>
                  </a:cubicBezTo>
                  <a:lnTo>
                    <a:pt x="2323" y="1147"/>
                  </a:lnTo>
                  <a:close/>
                  <a:moveTo>
                    <a:pt x="2003" y="1"/>
                  </a:moveTo>
                  <a:cubicBezTo>
                    <a:pt x="1843" y="1"/>
                    <a:pt x="1716" y="77"/>
                    <a:pt x="1627" y="185"/>
                  </a:cubicBezTo>
                  <a:lnTo>
                    <a:pt x="1613" y="200"/>
                  </a:lnTo>
                  <a:lnTo>
                    <a:pt x="1571" y="265"/>
                  </a:lnTo>
                  <a:lnTo>
                    <a:pt x="1495" y="384"/>
                  </a:lnTo>
                  <a:cubicBezTo>
                    <a:pt x="1029" y="1601"/>
                    <a:pt x="563" y="2821"/>
                    <a:pt x="96" y="4037"/>
                  </a:cubicBezTo>
                  <a:cubicBezTo>
                    <a:pt x="0" y="4291"/>
                    <a:pt x="203" y="4628"/>
                    <a:pt x="465" y="4684"/>
                  </a:cubicBezTo>
                  <a:cubicBezTo>
                    <a:pt x="1527" y="4903"/>
                    <a:pt x="2589" y="5123"/>
                    <a:pt x="3650" y="5344"/>
                  </a:cubicBezTo>
                  <a:cubicBezTo>
                    <a:pt x="3691" y="5353"/>
                    <a:pt x="3732" y="5357"/>
                    <a:pt x="3773" y="5357"/>
                  </a:cubicBezTo>
                  <a:cubicBezTo>
                    <a:pt x="4059" y="5357"/>
                    <a:pt x="4310" y="5151"/>
                    <a:pt x="4314" y="4838"/>
                  </a:cubicBezTo>
                  <a:cubicBezTo>
                    <a:pt x="4327" y="3556"/>
                    <a:pt x="4339" y="2275"/>
                    <a:pt x="4353" y="991"/>
                  </a:cubicBezTo>
                  <a:cubicBezTo>
                    <a:pt x="4356" y="762"/>
                    <a:pt x="4193" y="543"/>
                    <a:pt x="3967" y="485"/>
                  </a:cubicBezTo>
                  <a:cubicBezTo>
                    <a:pt x="3359" y="331"/>
                    <a:pt x="2750" y="173"/>
                    <a:pt x="2141" y="19"/>
                  </a:cubicBezTo>
                  <a:cubicBezTo>
                    <a:pt x="2092" y="6"/>
                    <a:pt x="2046" y="1"/>
                    <a:pt x="20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4" name="Google Shape;3524;p37"/>
            <p:cNvSpPr/>
            <p:nvPr/>
          </p:nvSpPr>
          <p:spPr>
            <a:xfrm>
              <a:off x="2679375" y="288075"/>
              <a:ext cx="328675" cy="467550"/>
            </a:xfrm>
            <a:custGeom>
              <a:avLst/>
              <a:gdLst/>
              <a:ahLst/>
              <a:cxnLst/>
              <a:rect l="l" t="t" r="r" b="b"/>
              <a:pathLst>
                <a:path w="13147" h="18702" extrusionOk="0">
                  <a:moveTo>
                    <a:pt x="5474" y="1192"/>
                  </a:moveTo>
                  <a:cubicBezTo>
                    <a:pt x="5897" y="1192"/>
                    <a:pt x="6328" y="1281"/>
                    <a:pt x="6764" y="1482"/>
                  </a:cubicBezTo>
                  <a:cubicBezTo>
                    <a:pt x="8697" y="2378"/>
                    <a:pt x="6980" y="5533"/>
                    <a:pt x="5652" y="6200"/>
                  </a:cubicBezTo>
                  <a:cubicBezTo>
                    <a:pt x="5136" y="6461"/>
                    <a:pt x="5449" y="7172"/>
                    <a:pt x="5946" y="7172"/>
                  </a:cubicBezTo>
                  <a:cubicBezTo>
                    <a:pt x="5982" y="7172"/>
                    <a:pt x="6019" y="7168"/>
                    <a:pt x="6057" y="7160"/>
                  </a:cubicBezTo>
                  <a:cubicBezTo>
                    <a:pt x="6394" y="7088"/>
                    <a:pt x="6713" y="7054"/>
                    <a:pt x="7016" y="7054"/>
                  </a:cubicBezTo>
                  <a:cubicBezTo>
                    <a:pt x="11040" y="7054"/>
                    <a:pt x="12042" y="13094"/>
                    <a:pt x="9305" y="15662"/>
                  </a:cubicBezTo>
                  <a:cubicBezTo>
                    <a:pt x="7663" y="17203"/>
                    <a:pt x="4946" y="17655"/>
                    <a:pt x="2572" y="17655"/>
                  </a:cubicBezTo>
                  <a:cubicBezTo>
                    <a:pt x="2215" y="17655"/>
                    <a:pt x="1865" y="17645"/>
                    <a:pt x="1529" y="17627"/>
                  </a:cubicBezTo>
                  <a:cubicBezTo>
                    <a:pt x="1382" y="13142"/>
                    <a:pt x="1233" y="8655"/>
                    <a:pt x="1085" y="4170"/>
                  </a:cubicBezTo>
                  <a:cubicBezTo>
                    <a:pt x="2076" y="2779"/>
                    <a:pt x="3691" y="1192"/>
                    <a:pt x="5474" y="1192"/>
                  </a:cubicBezTo>
                  <a:close/>
                  <a:moveTo>
                    <a:pt x="5784" y="1"/>
                  </a:moveTo>
                  <a:cubicBezTo>
                    <a:pt x="3658" y="1"/>
                    <a:pt x="1219" y="2212"/>
                    <a:pt x="187" y="3629"/>
                  </a:cubicBezTo>
                  <a:cubicBezTo>
                    <a:pt x="124" y="3682"/>
                    <a:pt x="82" y="3760"/>
                    <a:pt x="57" y="3851"/>
                  </a:cubicBezTo>
                  <a:cubicBezTo>
                    <a:pt x="11" y="3960"/>
                    <a:pt x="1" y="4066"/>
                    <a:pt x="34" y="4158"/>
                  </a:cubicBezTo>
                  <a:cubicBezTo>
                    <a:pt x="189" y="8812"/>
                    <a:pt x="341" y="13464"/>
                    <a:pt x="495" y="18118"/>
                  </a:cubicBezTo>
                  <a:cubicBezTo>
                    <a:pt x="506" y="18420"/>
                    <a:pt x="728" y="18618"/>
                    <a:pt x="1021" y="18643"/>
                  </a:cubicBezTo>
                  <a:cubicBezTo>
                    <a:pt x="1493" y="18681"/>
                    <a:pt x="1985" y="18702"/>
                    <a:pt x="2489" y="18702"/>
                  </a:cubicBezTo>
                  <a:cubicBezTo>
                    <a:pt x="5896" y="18702"/>
                    <a:pt x="9801" y="17742"/>
                    <a:pt x="11410" y="14602"/>
                  </a:cubicBezTo>
                  <a:cubicBezTo>
                    <a:pt x="13147" y="11216"/>
                    <a:pt x="11120" y="6527"/>
                    <a:pt x="7461" y="6067"/>
                  </a:cubicBezTo>
                  <a:cubicBezTo>
                    <a:pt x="8638" y="4665"/>
                    <a:pt x="9086" y="2495"/>
                    <a:pt x="7935" y="1070"/>
                  </a:cubicBezTo>
                  <a:cubicBezTo>
                    <a:pt x="7320" y="306"/>
                    <a:pt x="6573" y="1"/>
                    <a:pt x="57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5" name="Google Shape;3525;p37"/>
            <p:cNvSpPr/>
            <p:nvPr/>
          </p:nvSpPr>
          <p:spPr>
            <a:xfrm>
              <a:off x="2741350" y="350725"/>
              <a:ext cx="96200" cy="114675"/>
            </a:xfrm>
            <a:custGeom>
              <a:avLst/>
              <a:gdLst/>
              <a:ahLst/>
              <a:cxnLst/>
              <a:rect l="l" t="t" r="r" b="b"/>
              <a:pathLst>
                <a:path w="3848" h="4587" extrusionOk="0">
                  <a:moveTo>
                    <a:pt x="2201" y="1025"/>
                  </a:moveTo>
                  <a:cubicBezTo>
                    <a:pt x="2233" y="1025"/>
                    <a:pt x="2264" y="1031"/>
                    <a:pt x="2292" y="1045"/>
                  </a:cubicBezTo>
                  <a:cubicBezTo>
                    <a:pt x="2537" y="1165"/>
                    <a:pt x="2542" y="1537"/>
                    <a:pt x="2485" y="1755"/>
                  </a:cubicBezTo>
                  <a:cubicBezTo>
                    <a:pt x="2330" y="2337"/>
                    <a:pt x="1731" y="2822"/>
                    <a:pt x="1136" y="3193"/>
                  </a:cubicBezTo>
                  <a:cubicBezTo>
                    <a:pt x="1122" y="2756"/>
                    <a:pt x="1107" y="2317"/>
                    <a:pt x="1094" y="1878"/>
                  </a:cubicBezTo>
                  <a:lnTo>
                    <a:pt x="1170" y="1787"/>
                  </a:lnTo>
                  <a:cubicBezTo>
                    <a:pt x="1341" y="1594"/>
                    <a:pt x="1527" y="1407"/>
                    <a:pt x="1736" y="1254"/>
                  </a:cubicBezTo>
                  <a:cubicBezTo>
                    <a:pt x="1839" y="1178"/>
                    <a:pt x="2039" y="1025"/>
                    <a:pt x="2201" y="1025"/>
                  </a:cubicBezTo>
                  <a:close/>
                  <a:moveTo>
                    <a:pt x="2183" y="0"/>
                  </a:moveTo>
                  <a:cubicBezTo>
                    <a:pt x="1981" y="0"/>
                    <a:pt x="1772" y="44"/>
                    <a:pt x="1571" y="138"/>
                  </a:cubicBezTo>
                  <a:cubicBezTo>
                    <a:pt x="1028" y="393"/>
                    <a:pt x="587" y="837"/>
                    <a:pt x="216" y="1304"/>
                  </a:cubicBezTo>
                  <a:lnTo>
                    <a:pt x="109" y="1435"/>
                  </a:lnTo>
                  <a:lnTo>
                    <a:pt x="68" y="1521"/>
                  </a:lnTo>
                  <a:cubicBezTo>
                    <a:pt x="6" y="1642"/>
                    <a:pt x="1" y="1757"/>
                    <a:pt x="42" y="1859"/>
                  </a:cubicBezTo>
                  <a:cubicBezTo>
                    <a:pt x="68" y="2596"/>
                    <a:pt x="91" y="3333"/>
                    <a:pt x="115" y="4070"/>
                  </a:cubicBezTo>
                  <a:cubicBezTo>
                    <a:pt x="127" y="4384"/>
                    <a:pt x="370" y="4587"/>
                    <a:pt x="644" y="4587"/>
                  </a:cubicBezTo>
                  <a:cubicBezTo>
                    <a:pt x="730" y="4587"/>
                    <a:pt x="819" y="4567"/>
                    <a:pt x="906" y="4523"/>
                  </a:cubicBezTo>
                  <a:cubicBezTo>
                    <a:pt x="2133" y="3902"/>
                    <a:pt x="3848" y="2695"/>
                    <a:pt x="3520" y="1117"/>
                  </a:cubicBezTo>
                  <a:cubicBezTo>
                    <a:pt x="3375" y="424"/>
                    <a:pt x="2807" y="0"/>
                    <a:pt x="21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6" name="Google Shape;3526;p37"/>
            <p:cNvSpPr/>
            <p:nvPr/>
          </p:nvSpPr>
          <p:spPr>
            <a:xfrm>
              <a:off x="2759650" y="534225"/>
              <a:ext cx="114025" cy="129575"/>
            </a:xfrm>
            <a:custGeom>
              <a:avLst/>
              <a:gdLst/>
              <a:ahLst/>
              <a:cxnLst/>
              <a:rect l="l" t="t" r="r" b="b"/>
              <a:pathLst>
                <a:path w="4561" h="5183" extrusionOk="0">
                  <a:moveTo>
                    <a:pt x="1913" y="1028"/>
                  </a:moveTo>
                  <a:cubicBezTo>
                    <a:pt x="2703" y="1028"/>
                    <a:pt x="3665" y="1720"/>
                    <a:pt x="3444" y="2537"/>
                  </a:cubicBezTo>
                  <a:cubicBezTo>
                    <a:pt x="3180" y="3510"/>
                    <a:pt x="2051" y="3967"/>
                    <a:pt x="1068" y="4093"/>
                  </a:cubicBezTo>
                  <a:cubicBezTo>
                    <a:pt x="1088" y="3194"/>
                    <a:pt x="1108" y="2296"/>
                    <a:pt x="1130" y="1399"/>
                  </a:cubicBezTo>
                  <a:cubicBezTo>
                    <a:pt x="1305" y="1139"/>
                    <a:pt x="1595" y="1028"/>
                    <a:pt x="1913" y="1028"/>
                  </a:cubicBezTo>
                  <a:close/>
                  <a:moveTo>
                    <a:pt x="1877" y="1"/>
                  </a:moveTo>
                  <a:cubicBezTo>
                    <a:pt x="1155" y="1"/>
                    <a:pt x="482" y="292"/>
                    <a:pt x="155" y="973"/>
                  </a:cubicBezTo>
                  <a:lnTo>
                    <a:pt x="149" y="996"/>
                  </a:lnTo>
                  <a:cubicBezTo>
                    <a:pt x="112" y="1065"/>
                    <a:pt x="86" y="1142"/>
                    <a:pt x="83" y="1238"/>
                  </a:cubicBezTo>
                  <a:cubicBezTo>
                    <a:pt x="58" y="2376"/>
                    <a:pt x="31" y="3517"/>
                    <a:pt x="6" y="4657"/>
                  </a:cubicBezTo>
                  <a:cubicBezTo>
                    <a:pt x="0" y="4941"/>
                    <a:pt x="248" y="5183"/>
                    <a:pt x="528" y="5183"/>
                  </a:cubicBezTo>
                  <a:cubicBezTo>
                    <a:pt x="529" y="5183"/>
                    <a:pt x="530" y="5183"/>
                    <a:pt x="530" y="5183"/>
                  </a:cubicBezTo>
                  <a:cubicBezTo>
                    <a:pt x="2290" y="5171"/>
                    <a:pt x="4532" y="4185"/>
                    <a:pt x="4549" y="2152"/>
                  </a:cubicBezTo>
                  <a:cubicBezTo>
                    <a:pt x="4560" y="893"/>
                    <a:pt x="3142" y="1"/>
                    <a:pt x="18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7" name="Google Shape;3527;p37"/>
            <p:cNvSpPr/>
            <p:nvPr/>
          </p:nvSpPr>
          <p:spPr>
            <a:xfrm>
              <a:off x="3061800" y="185875"/>
              <a:ext cx="384575" cy="479000"/>
            </a:xfrm>
            <a:custGeom>
              <a:avLst/>
              <a:gdLst/>
              <a:ahLst/>
              <a:cxnLst/>
              <a:rect l="l" t="t" r="r" b="b"/>
              <a:pathLst>
                <a:path w="15383" h="19160" extrusionOk="0">
                  <a:moveTo>
                    <a:pt x="9797" y="2210"/>
                  </a:moveTo>
                  <a:cubicBezTo>
                    <a:pt x="9828" y="2249"/>
                    <a:pt x="9836" y="2268"/>
                    <a:pt x="9833" y="2268"/>
                  </a:cubicBezTo>
                  <a:cubicBezTo>
                    <a:pt x="9829" y="2268"/>
                    <a:pt x="9814" y="2249"/>
                    <a:pt x="9797" y="2210"/>
                  </a:cubicBezTo>
                  <a:close/>
                  <a:moveTo>
                    <a:pt x="7146" y="1044"/>
                  </a:moveTo>
                  <a:cubicBezTo>
                    <a:pt x="7993" y="1044"/>
                    <a:pt x="8853" y="1348"/>
                    <a:pt x="9654" y="2062"/>
                  </a:cubicBezTo>
                  <a:lnTo>
                    <a:pt x="9734" y="2139"/>
                  </a:lnTo>
                  <a:cubicBezTo>
                    <a:pt x="9705" y="2348"/>
                    <a:pt x="9677" y="2557"/>
                    <a:pt x="9650" y="2766"/>
                  </a:cubicBezTo>
                  <a:cubicBezTo>
                    <a:pt x="9579" y="3283"/>
                    <a:pt x="9509" y="3801"/>
                    <a:pt x="9439" y="4317"/>
                  </a:cubicBezTo>
                  <a:cubicBezTo>
                    <a:pt x="9135" y="4211"/>
                    <a:pt x="8816" y="4157"/>
                    <a:pt x="8497" y="4157"/>
                  </a:cubicBezTo>
                  <a:cubicBezTo>
                    <a:pt x="7783" y="4157"/>
                    <a:pt x="7072" y="4427"/>
                    <a:pt x="6549" y="4987"/>
                  </a:cubicBezTo>
                  <a:cubicBezTo>
                    <a:pt x="4618" y="7048"/>
                    <a:pt x="4180" y="9791"/>
                    <a:pt x="5234" y="12407"/>
                  </a:cubicBezTo>
                  <a:cubicBezTo>
                    <a:pt x="5839" y="13906"/>
                    <a:pt x="6894" y="14521"/>
                    <a:pt x="7999" y="14521"/>
                  </a:cubicBezTo>
                  <a:cubicBezTo>
                    <a:pt x="9673" y="14521"/>
                    <a:pt x="11459" y="13109"/>
                    <a:pt x="11957" y="11217"/>
                  </a:cubicBezTo>
                  <a:cubicBezTo>
                    <a:pt x="12713" y="11693"/>
                    <a:pt x="13467" y="12172"/>
                    <a:pt x="14223" y="12648"/>
                  </a:cubicBezTo>
                  <a:cubicBezTo>
                    <a:pt x="14206" y="12730"/>
                    <a:pt x="14182" y="12833"/>
                    <a:pt x="14136" y="12987"/>
                  </a:cubicBezTo>
                  <a:cubicBezTo>
                    <a:pt x="13906" y="13764"/>
                    <a:pt x="13558" y="14494"/>
                    <a:pt x="13154" y="15194"/>
                  </a:cubicBezTo>
                  <a:cubicBezTo>
                    <a:pt x="12047" y="17108"/>
                    <a:pt x="10267" y="18038"/>
                    <a:pt x="8261" y="18038"/>
                  </a:cubicBezTo>
                  <a:cubicBezTo>
                    <a:pt x="7675" y="18038"/>
                    <a:pt x="7069" y="17959"/>
                    <a:pt x="6456" y="17801"/>
                  </a:cubicBezTo>
                  <a:cubicBezTo>
                    <a:pt x="4059" y="17187"/>
                    <a:pt x="2598" y="14955"/>
                    <a:pt x="1876" y="12745"/>
                  </a:cubicBezTo>
                  <a:cubicBezTo>
                    <a:pt x="1090" y="10348"/>
                    <a:pt x="1358" y="7702"/>
                    <a:pt x="2114" y="5333"/>
                  </a:cubicBezTo>
                  <a:cubicBezTo>
                    <a:pt x="2825" y="3106"/>
                    <a:pt x="4939" y="1044"/>
                    <a:pt x="7146" y="1044"/>
                  </a:cubicBezTo>
                  <a:close/>
                  <a:moveTo>
                    <a:pt x="7139" y="1"/>
                  </a:moveTo>
                  <a:cubicBezTo>
                    <a:pt x="6508" y="1"/>
                    <a:pt x="5868" y="114"/>
                    <a:pt x="5253" y="329"/>
                  </a:cubicBezTo>
                  <a:cubicBezTo>
                    <a:pt x="1258" y="1720"/>
                    <a:pt x="0" y="7160"/>
                    <a:pt x="413" y="10902"/>
                  </a:cubicBezTo>
                  <a:cubicBezTo>
                    <a:pt x="885" y="15166"/>
                    <a:pt x="3602" y="18710"/>
                    <a:pt x="8032" y="19134"/>
                  </a:cubicBezTo>
                  <a:cubicBezTo>
                    <a:pt x="8214" y="19151"/>
                    <a:pt x="8395" y="19160"/>
                    <a:pt x="8572" y="19160"/>
                  </a:cubicBezTo>
                  <a:cubicBezTo>
                    <a:pt x="12109" y="19160"/>
                    <a:pt x="14669" y="15794"/>
                    <a:pt x="15335" y="12552"/>
                  </a:cubicBezTo>
                  <a:cubicBezTo>
                    <a:pt x="15383" y="12313"/>
                    <a:pt x="15303" y="12092"/>
                    <a:pt x="15094" y="11961"/>
                  </a:cubicBezTo>
                  <a:cubicBezTo>
                    <a:pt x="14004" y="11273"/>
                    <a:pt x="12917" y="10586"/>
                    <a:pt x="11830" y="9902"/>
                  </a:cubicBezTo>
                  <a:cubicBezTo>
                    <a:pt x="11745" y="9848"/>
                    <a:pt x="11657" y="9825"/>
                    <a:pt x="11571" y="9825"/>
                  </a:cubicBezTo>
                  <a:cubicBezTo>
                    <a:pt x="11299" y="9825"/>
                    <a:pt x="11053" y="10064"/>
                    <a:pt x="11040" y="10355"/>
                  </a:cubicBezTo>
                  <a:cubicBezTo>
                    <a:pt x="11012" y="10991"/>
                    <a:pt x="10742" y="11573"/>
                    <a:pt x="10424" y="12112"/>
                  </a:cubicBezTo>
                  <a:cubicBezTo>
                    <a:pt x="9844" y="13093"/>
                    <a:pt x="9093" y="13520"/>
                    <a:pt x="8363" y="13520"/>
                  </a:cubicBezTo>
                  <a:cubicBezTo>
                    <a:pt x="7423" y="13520"/>
                    <a:pt x="6519" y="12813"/>
                    <a:pt x="6057" y="11668"/>
                  </a:cubicBezTo>
                  <a:cubicBezTo>
                    <a:pt x="5546" y="10399"/>
                    <a:pt x="5639" y="8959"/>
                    <a:pt x="6011" y="7676"/>
                  </a:cubicBezTo>
                  <a:cubicBezTo>
                    <a:pt x="6303" y="6673"/>
                    <a:pt x="7422" y="5158"/>
                    <a:pt x="8596" y="5158"/>
                  </a:cubicBezTo>
                  <a:cubicBezTo>
                    <a:pt x="8892" y="5158"/>
                    <a:pt x="9191" y="5255"/>
                    <a:pt x="9482" y="5480"/>
                  </a:cubicBezTo>
                  <a:cubicBezTo>
                    <a:pt x="9564" y="5543"/>
                    <a:pt x="9650" y="5572"/>
                    <a:pt x="9737" y="5585"/>
                  </a:cubicBezTo>
                  <a:cubicBezTo>
                    <a:pt x="9805" y="5611"/>
                    <a:pt x="9874" y="5624"/>
                    <a:pt x="9941" y="5624"/>
                  </a:cubicBezTo>
                  <a:cubicBezTo>
                    <a:pt x="10127" y="5624"/>
                    <a:pt x="10295" y="5522"/>
                    <a:pt x="10345" y="5289"/>
                  </a:cubicBezTo>
                  <a:cubicBezTo>
                    <a:pt x="10390" y="5209"/>
                    <a:pt x="10407" y="5121"/>
                    <a:pt x="10397" y="5033"/>
                  </a:cubicBezTo>
                  <a:cubicBezTo>
                    <a:pt x="10582" y="4087"/>
                    <a:pt x="11184" y="2212"/>
                    <a:pt x="10623" y="1556"/>
                  </a:cubicBezTo>
                  <a:cubicBezTo>
                    <a:pt x="9708" y="485"/>
                    <a:pt x="8444" y="1"/>
                    <a:pt x="71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28" name="Google Shape;3528;p37"/>
          <p:cNvGrpSpPr/>
          <p:nvPr/>
        </p:nvGrpSpPr>
        <p:grpSpPr>
          <a:xfrm rot="-417677">
            <a:off x="740571" y="3244112"/>
            <a:ext cx="1197812" cy="985210"/>
            <a:chOff x="2141779" y="1711301"/>
            <a:chExt cx="764471" cy="628783"/>
          </a:xfrm>
        </p:grpSpPr>
        <p:sp>
          <p:nvSpPr>
            <p:cNvPr id="3529" name="Google Shape;3529;p37"/>
            <p:cNvSpPr/>
            <p:nvPr/>
          </p:nvSpPr>
          <p:spPr>
            <a:xfrm>
              <a:off x="2492806" y="1880899"/>
              <a:ext cx="23639" cy="151758"/>
            </a:xfrm>
            <a:custGeom>
              <a:avLst/>
              <a:gdLst/>
              <a:ahLst/>
              <a:cxnLst/>
              <a:rect l="l" t="t" r="r" b="b"/>
              <a:pathLst>
                <a:path w="1015" h="6516" extrusionOk="0">
                  <a:moveTo>
                    <a:pt x="473" y="21"/>
                  </a:moveTo>
                  <a:cubicBezTo>
                    <a:pt x="472" y="21"/>
                    <a:pt x="472" y="22"/>
                    <a:pt x="472" y="22"/>
                  </a:cubicBezTo>
                  <a:lnTo>
                    <a:pt x="472" y="22"/>
                  </a:lnTo>
                  <a:cubicBezTo>
                    <a:pt x="472" y="22"/>
                    <a:pt x="472" y="21"/>
                    <a:pt x="473" y="21"/>
                  </a:cubicBezTo>
                  <a:close/>
                  <a:moveTo>
                    <a:pt x="434" y="38"/>
                  </a:moveTo>
                  <a:lnTo>
                    <a:pt x="434" y="38"/>
                  </a:lnTo>
                  <a:cubicBezTo>
                    <a:pt x="433" y="39"/>
                    <a:pt x="432" y="39"/>
                    <a:pt x="431" y="39"/>
                  </a:cubicBezTo>
                  <a:lnTo>
                    <a:pt x="431" y="39"/>
                  </a:lnTo>
                  <a:cubicBezTo>
                    <a:pt x="432" y="39"/>
                    <a:pt x="433" y="39"/>
                    <a:pt x="434" y="38"/>
                  </a:cubicBezTo>
                  <a:close/>
                  <a:moveTo>
                    <a:pt x="431" y="39"/>
                  </a:moveTo>
                  <a:lnTo>
                    <a:pt x="431" y="39"/>
                  </a:lnTo>
                  <a:cubicBezTo>
                    <a:pt x="430" y="40"/>
                    <a:pt x="429" y="40"/>
                    <a:pt x="428" y="41"/>
                  </a:cubicBezTo>
                  <a:lnTo>
                    <a:pt x="428" y="41"/>
                  </a:lnTo>
                  <a:cubicBezTo>
                    <a:pt x="429" y="40"/>
                    <a:pt x="430" y="40"/>
                    <a:pt x="431" y="39"/>
                  </a:cubicBezTo>
                  <a:close/>
                  <a:moveTo>
                    <a:pt x="605" y="0"/>
                  </a:moveTo>
                  <a:cubicBezTo>
                    <a:pt x="560" y="0"/>
                    <a:pt x="515" y="8"/>
                    <a:pt x="471" y="23"/>
                  </a:cubicBezTo>
                  <a:lnTo>
                    <a:pt x="471" y="23"/>
                  </a:lnTo>
                  <a:cubicBezTo>
                    <a:pt x="471" y="23"/>
                    <a:pt x="471" y="22"/>
                    <a:pt x="472" y="22"/>
                  </a:cubicBezTo>
                  <a:lnTo>
                    <a:pt x="472" y="22"/>
                  </a:lnTo>
                  <a:cubicBezTo>
                    <a:pt x="469" y="24"/>
                    <a:pt x="465" y="25"/>
                    <a:pt x="463" y="26"/>
                  </a:cubicBezTo>
                  <a:cubicBezTo>
                    <a:pt x="451" y="31"/>
                    <a:pt x="440" y="36"/>
                    <a:pt x="427" y="42"/>
                  </a:cubicBezTo>
                  <a:cubicBezTo>
                    <a:pt x="428" y="42"/>
                    <a:pt x="428" y="41"/>
                    <a:pt x="428" y="41"/>
                  </a:cubicBezTo>
                  <a:lnTo>
                    <a:pt x="428" y="41"/>
                  </a:lnTo>
                  <a:cubicBezTo>
                    <a:pt x="347" y="81"/>
                    <a:pt x="281" y="145"/>
                    <a:pt x="242" y="228"/>
                  </a:cubicBezTo>
                  <a:cubicBezTo>
                    <a:pt x="199" y="319"/>
                    <a:pt x="201" y="413"/>
                    <a:pt x="197" y="511"/>
                  </a:cubicBezTo>
                  <a:cubicBezTo>
                    <a:pt x="193" y="634"/>
                    <a:pt x="188" y="759"/>
                    <a:pt x="184" y="881"/>
                  </a:cubicBezTo>
                  <a:cubicBezTo>
                    <a:pt x="150" y="1752"/>
                    <a:pt x="114" y="2624"/>
                    <a:pt x="72" y="3495"/>
                  </a:cubicBezTo>
                  <a:cubicBezTo>
                    <a:pt x="52" y="3936"/>
                    <a:pt x="30" y="4377"/>
                    <a:pt x="18" y="4818"/>
                  </a:cubicBezTo>
                  <a:cubicBezTo>
                    <a:pt x="6" y="5259"/>
                    <a:pt x="1" y="5703"/>
                    <a:pt x="34" y="6144"/>
                  </a:cubicBezTo>
                  <a:cubicBezTo>
                    <a:pt x="48" y="6353"/>
                    <a:pt x="228" y="6515"/>
                    <a:pt x="435" y="6515"/>
                  </a:cubicBezTo>
                  <a:cubicBezTo>
                    <a:pt x="446" y="6515"/>
                    <a:pt x="457" y="6515"/>
                    <a:pt x="467" y="6514"/>
                  </a:cubicBezTo>
                  <a:cubicBezTo>
                    <a:pt x="687" y="6496"/>
                    <a:pt x="855" y="6299"/>
                    <a:pt x="838" y="6079"/>
                  </a:cubicBezTo>
                  <a:cubicBezTo>
                    <a:pt x="826" y="5907"/>
                    <a:pt x="819" y="5735"/>
                    <a:pt x="816" y="5562"/>
                  </a:cubicBezTo>
                  <a:cubicBezTo>
                    <a:pt x="813" y="4708"/>
                    <a:pt x="862" y="3856"/>
                    <a:pt x="904" y="3005"/>
                  </a:cubicBezTo>
                  <a:cubicBezTo>
                    <a:pt x="943" y="2147"/>
                    <a:pt x="978" y="1289"/>
                    <a:pt x="1008" y="432"/>
                  </a:cubicBezTo>
                  <a:cubicBezTo>
                    <a:pt x="1014" y="362"/>
                    <a:pt x="1000" y="288"/>
                    <a:pt x="968" y="222"/>
                  </a:cubicBezTo>
                  <a:cubicBezTo>
                    <a:pt x="898" y="82"/>
                    <a:pt x="754" y="0"/>
                    <a:pt x="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0" name="Google Shape;3530;p37"/>
            <p:cNvSpPr/>
            <p:nvPr/>
          </p:nvSpPr>
          <p:spPr>
            <a:xfrm>
              <a:off x="2557086" y="1886559"/>
              <a:ext cx="24571" cy="158023"/>
            </a:xfrm>
            <a:custGeom>
              <a:avLst/>
              <a:gdLst/>
              <a:ahLst/>
              <a:cxnLst/>
              <a:rect l="l" t="t" r="r" b="b"/>
              <a:pathLst>
                <a:path w="1055" h="6785" extrusionOk="0">
                  <a:moveTo>
                    <a:pt x="592" y="1"/>
                  </a:moveTo>
                  <a:cubicBezTo>
                    <a:pt x="549" y="1"/>
                    <a:pt x="505" y="8"/>
                    <a:pt x="461" y="23"/>
                  </a:cubicBezTo>
                  <a:cubicBezTo>
                    <a:pt x="264" y="92"/>
                    <a:pt x="142" y="317"/>
                    <a:pt x="205" y="518"/>
                  </a:cubicBezTo>
                  <a:cubicBezTo>
                    <a:pt x="205" y="519"/>
                    <a:pt x="207" y="523"/>
                    <a:pt x="207" y="524"/>
                  </a:cubicBezTo>
                  <a:cubicBezTo>
                    <a:pt x="239" y="782"/>
                    <a:pt x="240" y="1039"/>
                    <a:pt x="247" y="1297"/>
                  </a:cubicBezTo>
                  <a:cubicBezTo>
                    <a:pt x="239" y="1713"/>
                    <a:pt x="233" y="2126"/>
                    <a:pt x="214" y="2540"/>
                  </a:cubicBezTo>
                  <a:cubicBezTo>
                    <a:pt x="191" y="2963"/>
                    <a:pt x="171" y="3384"/>
                    <a:pt x="147" y="3807"/>
                  </a:cubicBezTo>
                  <a:lnTo>
                    <a:pt x="9" y="6357"/>
                  </a:lnTo>
                  <a:cubicBezTo>
                    <a:pt x="0" y="6578"/>
                    <a:pt x="177" y="6773"/>
                    <a:pt x="395" y="6784"/>
                  </a:cubicBezTo>
                  <a:lnTo>
                    <a:pt x="416" y="6784"/>
                  </a:lnTo>
                  <a:cubicBezTo>
                    <a:pt x="628" y="6784"/>
                    <a:pt x="808" y="6614"/>
                    <a:pt x="820" y="6400"/>
                  </a:cubicBezTo>
                  <a:cubicBezTo>
                    <a:pt x="834" y="6143"/>
                    <a:pt x="847" y="5886"/>
                    <a:pt x="860" y="5631"/>
                  </a:cubicBezTo>
                  <a:cubicBezTo>
                    <a:pt x="907" y="4776"/>
                    <a:pt x="956" y="3920"/>
                    <a:pt x="999" y="3066"/>
                  </a:cubicBezTo>
                  <a:cubicBezTo>
                    <a:pt x="1020" y="2621"/>
                    <a:pt x="1043" y="2177"/>
                    <a:pt x="1049" y="1731"/>
                  </a:cubicBezTo>
                  <a:cubicBezTo>
                    <a:pt x="1054" y="1486"/>
                    <a:pt x="1054" y="1244"/>
                    <a:pt x="1048" y="998"/>
                  </a:cubicBezTo>
                  <a:cubicBezTo>
                    <a:pt x="1044" y="891"/>
                    <a:pt x="1042" y="782"/>
                    <a:pt x="1032" y="673"/>
                  </a:cubicBezTo>
                  <a:cubicBezTo>
                    <a:pt x="1028" y="617"/>
                    <a:pt x="1026" y="562"/>
                    <a:pt x="1019" y="507"/>
                  </a:cubicBezTo>
                  <a:cubicBezTo>
                    <a:pt x="1010" y="429"/>
                    <a:pt x="1004" y="347"/>
                    <a:pt x="976" y="272"/>
                  </a:cubicBezTo>
                  <a:cubicBezTo>
                    <a:pt x="913" y="108"/>
                    <a:pt x="759" y="1"/>
                    <a:pt x="5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1" name="Google Shape;3531;p37"/>
            <p:cNvSpPr/>
            <p:nvPr/>
          </p:nvSpPr>
          <p:spPr>
            <a:xfrm>
              <a:off x="2431367" y="2010927"/>
              <a:ext cx="229337" cy="138948"/>
            </a:xfrm>
            <a:custGeom>
              <a:avLst/>
              <a:gdLst/>
              <a:ahLst/>
              <a:cxnLst/>
              <a:rect l="l" t="t" r="r" b="b"/>
              <a:pathLst>
                <a:path w="9847" h="5966" extrusionOk="0">
                  <a:moveTo>
                    <a:pt x="9396" y="0"/>
                  </a:moveTo>
                  <a:cubicBezTo>
                    <a:pt x="9225" y="0"/>
                    <a:pt x="9063" y="110"/>
                    <a:pt x="9008" y="280"/>
                  </a:cubicBezTo>
                  <a:cubicBezTo>
                    <a:pt x="8966" y="409"/>
                    <a:pt x="8919" y="535"/>
                    <a:pt x="8870" y="663"/>
                  </a:cubicBezTo>
                  <a:cubicBezTo>
                    <a:pt x="8582" y="1368"/>
                    <a:pt x="8247" y="2053"/>
                    <a:pt x="7894" y="2728"/>
                  </a:cubicBezTo>
                  <a:cubicBezTo>
                    <a:pt x="7740" y="3000"/>
                    <a:pt x="7585" y="3271"/>
                    <a:pt x="7399" y="3524"/>
                  </a:cubicBezTo>
                  <a:cubicBezTo>
                    <a:pt x="7304" y="3647"/>
                    <a:pt x="7202" y="3767"/>
                    <a:pt x="7093" y="3880"/>
                  </a:cubicBezTo>
                  <a:cubicBezTo>
                    <a:pt x="6979" y="3993"/>
                    <a:pt x="6858" y="4095"/>
                    <a:pt x="6733" y="4195"/>
                  </a:cubicBezTo>
                  <a:cubicBezTo>
                    <a:pt x="6580" y="4309"/>
                    <a:pt x="6421" y="4416"/>
                    <a:pt x="6256" y="4514"/>
                  </a:cubicBezTo>
                  <a:cubicBezTo>
                    <a:pt x="6060" y="4624"/>
                    <a:pt x="5859" y="4722"/>
                    <a:pt x="5653" y="4810"/>
                  </a:cubicBezTo>
                  <a:cubicBezTo>
                    <a:pt x="5477" y="4882"/>
                    <a:pt x="5295" y="4946"/>
                    <a:pt x="5112" y="5000"/>
                  </a:cubicBezTo>
                  <a:cubicBezTo>
                    <a:pt x="4930" y="5049"/>
                    <a:pt x="4750" y="5090"/>
                    <a:pt x="4566" y="5120"/>
                  </a:cubicBezTo>
                  <a:cubicBezTo>
                    <a:pt x="4390" y="5142"/>
                    <a:pt x="4213" y="5158"/>
                    <a:pt x="4037" y="5163"/>
                  </a:cubicBezTo>
                  <a:cubicBezTo>
                    <a:pt x="3879" y="5163"/>
                    <a:pt x="3721" y="5153"/>
                    <a:pt x="3564" y="5139"/>
                  </a:cubicBezTo>
                  <a:cubicBezTo>
                    <a:pt x="3394" y="5116"/>
                    <a:pt x="3225" y="5086"/>
                    <a:pt x="3058" y="5047"/>
                  </a:cubicBezTo>
                  <a:cubicBezTo>
                    <a:pt x="2883" y="5000"/>
                    <a:pt x="2713" y="4945"/>
                    <a:pt x="2546" y="4879"/>
                  </a:cubicBezTo>
                  <a:cubicBezTo>
                    <a:pt x="2415" y="4824"/>
                    <a:pt x="2287" y="4762"/>
                    <a:pt x="2161" y="4693"/>
                  </a:cubicBezTo>
                  <a:cubicBezTo>
                    <a:pt x="2058" y="4631"/>
                    <a:pt x="1958" y="4564"/>
                    <a:pt x="1862" y="4493"/>
                  </a:cubicBezTo>
                  <a:cubicBezTo>
                    <a:pt x="1785" y="4432"/>
                    <a:pt x="1713" y="4368"/>
                    <a:pt x="1643" y="4299"/>
                  </a:cubicBezTo>
                  <a:cubicBezTo>
                    <a:pt x="1571" y="4223"/>
                    <a:pt x="1503" y="4146"/>
                    <a:pt x="1439" y="4064"/>
                  </a:cubicBezTo>
                  <a:cubicBezTo>
                    <a:pt x="1376" y="3978"/>
                    <a:pt x="1318" y="3890"/>
                    <a:pt x="1263" y="3799"/>
                  </a:cubicBezTo>
                  <a:cubicBezTo>
                    <a:pt x="1203" y="3693"/>
                    <a:pt x="1148" y="3582"/>
                    <a:pt x="1099" y="3470"/>
                  </a:cubicBezTo>
                  <a:cubicBezTo>
                    <a:pt x="1041" y="3326"/>
                    <a:pt x="990" y="3181"/>
                    <a:pt x="947" y="3032"/>
                  </a:cubicBezTo>
                  <a:cubicBezTo>
                    <a:pt x="900" y="2857"/>
                    <a:pt x="864" y="2682"/>
                    <a:pt x="834" y="2504"/>
                  </a:cubicBezTo>
                  <a:cubicBezTo>
                    <a:pt x="823" y="2418"/>
                    <a:pt x="816" y="2333"/>
                    <a:pt x="811" y="2247"/>
                  </a:cubicBezTo>
                  <a:cubicBezTo>
                    <a:pt x="829" y="2173"/>
                    <a:pt x="828" y="2095"/>
                    <a:pt x="799" y="2020"/>
                  </a:cubicBezTo>
                  <a:cubicBezTo>
                    <a:pt x="759" y="1917"/>
                    <a:pt x="690" y="1836"/>
                    <a:pt x="589" y="1785"/>
                  </a:cubicBezTo>
                  <a:cubicBezTo>
                    <a:pt x="535" y="1758"/>
                    <a:pt x="477" y="1745"/>
                    <a:pt x="418" y="1745"/>
                  </a:cubicBezTo>
                  <a:cubicBezTo>
                    <a:pt x="248" y="1745"/>
                    <a:pt x="80" y="1854"/>
                    <a:pt x="28" y="2024"/>
                  </a:cubicBezTo>
                  <a:cubicBezTo>
                    <a:pt x="2" y="2110"/>
                    <a:pt x="1" y="2194"/>
                    <a:pt x="2" y="2281"/>
                  </a:cubicBezTo>
                  <a:cubicBezTo>
                    <a:pt x="8" y="2400"/>
                    <a:pt x="22" y="2521"/>
                    <a:pt x="40" y="2644"/>
                  </a:cubicBezTo>
                  <a:cubicBezTo>
                    <a:pt x="85" y="2929"/>
                    <a:pt x="149" y="3215"/>
                    <a:pt x="245" y="3489"/>
                  </a:cubicBezTo>
                  <a:cubicBezTo>
                    <a:pt x="424" y="4005"/>
                    <a:pt x="692" y="4485"/>
                    <a:pt x="1082" y="4873"/>
                  </a:cubicBezTo>
                  <a:cubicBezTo>
                    <a:pt x="1471" y="5261"/>
                    <a:pt x="1963" y="5537"/>
                    <a:pt x="2482" y="5711"/>
                  </a:cubicBezTo>
                  <a:cubicBezTo>
                    <a:pt x="2966" y="5874"/>
                    <a:pt x="3475" y="5966"/>
                    <a:pt x="3986" y="5966"/>
                  </a:cubicBezTo>
                  <a:lnTo>
                    <a:pt x="4059" y="5966"/>
                  </a:lnTo>
                  <a:cubicBezTo>
                    <a:pt x="4680" y="5955"/>
                    <a:pt x="5302" y="5826"/>
                    <a:pt x="5876" y="5591"/>
                  </a:cubicBezTo>
                  <a:cubicBezTo>
                    <a:pt x="6415" y="5370"/>
                    <a:pt x="6926" y="5090"/>
                    <a:pt x="7376" y="4716"/>
                  </a:cubicBezTo>
                  <a:cubicBezTo>
                    <a:pt x="7788" y="4370"/>
                    <a:pt x="8125" y="3951"/>
                    <a:pt x="8390" y="3487"/>
                  </a:cubicBezTo>
                  <a:cubicBezTo>
                    <a:pt x="8515" y="3271"/>
                    <a:pt x="8638" y="3056"/>
                    <a:pt x="8752" y="2835"/>
                  </a:cubicBezTo>
                  <a:cubicBezTo>
                    <a:pt x="8948" y="2458"/>
                    <a:pt x="9131" y="2073"/>
                    <a:pt x="9308" y="1689"/>
                  </a:cubicBezTo>
                  <a:cubicBezTo>
                    <a:pt x="9483" y="1311"/>
                    <a:pt x="9651" y="926"/>
                    <a:pt x="9779" y="529"/>
                  </a:cubicBezTo>
                  <a:cubicBezTo>
                    <a:pt x="9846" y="319"/>
                    <a:pt x="9727" y="88"/>
                    <a:pt x="9518" y="19"/>
                  </a:cubicBezTo>
                  <a:cubicBezTo>
                    <a:pt x="9478" y="6"/>
                    <a:pt x="9437" y="0"/>
                    <a:pt x="93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2" name="Google Shape;3532;p37"/>
            <p:cNvSpPr/>
            <p:nvPr/>
          </p:nvSpPr>
          <p:spPr>
            <a:xfrm>
              <a:off x="2141779" y="1711301"/>
              <a:ext cx="764471" cy="628783"/>
            </a:xfrm>
            <a:custGeom>
              <a:avLst/>
              <a:gdLst/>
              <a:ahLst/>
              <a:cxnLst/>
              <a:rect l="l" t="t" r="r" b="b"/>
              <a:pathLst>
                <a:path w="32824" h="26998" extrusionOk="0">
                  <a:moveTo>
                    <a:pt x="5773" y="2310"/>
                  </a:moveTo>
                  <a:lnTo>
                    <a:pt x="5802" y="2333"/>
                  </a:lnTo>
                  <a:cubicBezTo>
                    <a:pt x="5793" y="2325"/>
                    <a:pt x="5783" y="2317"/>
                    <a:pt x="5773" y="2310"/>
                  </a:cubicBezTo>
                  <a:close/>
                  <a:moveTo>
                    <a:pt x="5175" y="2864"/>
                  </a:moveTo>
                  <a:lnTo>
                    <a:pt x="5177" y="2865"/>
                  </a:lnTo>
                  <a:lnTo>
                    <a:pt x="5177" y="2865"/>
                  </a:lnTo>
                  <a:cubicBezTo>
                    <a:pt x="5176" y="2865"/>
                    <a:pt x="5176" y="2864"/>
                    <a:pt x="5175" y="2864"/>
                  </a:cubicBezTo>
                  <a:close/>
                  <a:moveTo>
                    <a:pt x="5276" y="2942"/>
                  </a:moveTo>
                  <a:cubicBezTo>
                    <a:pt x="5276" y="2943"/>
                    <a:pt x="5277" y="2943"/>
                    <a:pt x="5278" y="2943"/>
                  </a:cubicBezTo>
                  <a:lnTo>
                    <a:pt x="5278" y="2943"/>
                  </a:lnTo>
                  <a:cubicBezTo>
                    <a:pt x="5277" y="2943"/>
                    <a:pt x="5277" y="2942"/>
                    <a:pt x="5276" y="2942"/>
                  </a:cubicBezTo>
                  <a:close/>
                  <a:moveTo>
                    <a:pt x="5278" y="2943"/>
                  </a:moveTo>
                  <a:lnTo>
                    <a:pt x="5278" y="2943"/>
                  </a:lnTo>
                  <a:cubicBezTo>
                    <a:pt x="5278" y="2944"/>
                    <a:pt x="5279" y="2945"/>
                    <a:pt x="5279" y="2945"/>
                  </a:cubicBezTo>
                  <a:cubicBezTo>
                    <a:pt x="5279" y="2944"/>
                    <a:pt x="5279" y="2944"/>
                    <a:pt x="5278" y="2943"/>
                  </a:cubicBezTo>
                  <a:close/>
                  <a:moveTo>
                    <a:pt x="829" y="4947"/>
                  </a:moveTo>
                  <a:cubicBezTo>
                    <a:pt x="829" y="4947"/>
                    <a:pt x="829" y="4948"/>
                    <a:pt x="829" y="4948"/>
                  </a:cubicBezTo>
                  <a:cubicBezTo>
                    <a:pt x="829" y="4948"/>
                    <a:pt x="829" y="4947"/>
                    <a:pt x="829" y="4947"/>
                  </a:cubicBezTo>
                  <a:close/>
                  <a:moveTo>
                    <a:pt x="864" y="5016"/>
                  </a:moveTo>
                  <a:cubicBezTo>
                    <a:pt x="865" y="5018"/>
                    <a:pt x="866" y="5020"/>
                    <a:pt x="867" y="5022"/>
                  </a:cubicBezTo>
                  <a:cubicBezTo>
                    <a:pt x="873" y="5033"/>
                    <a:pt x="879" y="5042"/>
                    <a:pt x="887" y="5055"/>
                  </a:cubicBezTo>
                  <a:cubicBezTo>
                    <a:pt x="878" y="5042"/>
                    <a:pt x="870" y="5030"/>
                    <a:pt x="864" y="5016"/>
                  </a:cubicBezTo>
                  <a:close/>
                  <a:moveTo>
                    <a:pt x="1954" y="853"/>
                  </a:moveTo>
                  <a:cubicBezTo>
                    <a:pt x="2196" y="972"/>
                    <a:pt x="2432" y="1108"/>
                    <a:pt x="2666" y="1238"/>
                  </a:cubicBezTo>
                  <a:lnTo>
                    <a:pt x="2634" y="1220"/>
                  </a:lnTo>
                  <a:lnTo>
                    <a:pt x="2634" y="1220"/>
                  </a:lnTo>
                  <a:cubicBezTo>
                    <a:pt x="3006" y="1432"/>
                    <a:pt x="3376" y="1645"/>
                    <a:pt x="3740" y="1873"/>
                  </a:cubicBezTo>
                  <a:cubicBezTo>
                    <a:pt x="3955" y="2006"/>
                    <a:pt x="4164" y="2143"/>
                    <a:pt x="4375" y="2283"/>
                  </a:cubicBezTo>
                  <a:cubicBezTo>
                    <a:pt x="4455" y="2335"/>
                    <a:pt x="4532" y="2392"/>
                    <a:pt x="4610" y="2447"/>
                  </a:cubicBezTo>
                  <a:cubicBezTo>
                    <a:pt x="4680" y="2498"/>
                    <a:pt x="4752" y="2545"/>
                    <a:pt x="4821" y="2596"/>
                  </a:cubicBezTo>
                  <a:cubicBezTo>
                    <a:pt x="4846" y="2615"/>
                    <a:pt x="4871" y="2635"/>
                    <a:pt x="4898" y="2653"/>
                  </a:cubicBezTo>
                  <a:cubicBezTo>
                    <a:pt x="4924" y="2675"/>
                    <a:pt x="4951" y="2694"/>
                    <a:pt x="4979" y="2714"/>
                  </a:cubicBezTo>
                  <a:lnTo>
                    <a:pt x="5190" y="2876"/>
                  </a:lnTo>
                  <a:cubicBezTo>
                    <a:pt x="5188" y="2874"/>
                    <a:pt x="5186" y="2872"/>
                    <a:pt x="5184" y="2871"/>
                  </a:cubicBezTo>
                  <a:lnTo>
                    <a:pt x="5184" y="2871"/>
                  </a:lnTo>
                  <a:lnTo>
                    <a:pt x="5212" y="2891"/>
                  </a:lnTo>
                  <a:cubicBezTo>
                    <a:pt x="5220" y="2898"/>
                    <a:pt x="5230" y="2904"/>
                    <a:pt x="5239" y="2910"/>
                  </a:cubicBezTo>
                  <a:lnTo>
                    <a:pt x="5276" y="2939"/>
                  </a:lnTo>
                  <a:lnTo>
                    <a:pt x="5279" y="2941"/>
                  </a:lnTo>
                  <a:cubicBezTo>
                    <a:pt x="5281" y="2944"/>
                    <a:pt x="5282" y="2944"/>
                    <a:pt x="5284" y="2945"/>
                  </a:cubicBezTo>
                  <a:cubicBezTo>
                    <a:pt x="5432" y="3067"/>
                    <a:pt x="5582" y="3190"/>
                    <a:pt x="5731" y="3311"/>
                  </a:cubicBezTo>
                  <a:cubicBezTo>
                    <a:pt x="5845" y="3404"/>
                    <a:pt x="5954" y="3505"/>
                    <a:pt x="6065" y="3605"/>
                  </a:cubicBezTo>
                  <a:cubicBezTo>
                    <a:pt x="6307" y="3820"/>
                    <a:pt x="6540" y="4043"/>
                    <a:pt x="6774" y="4264"/>
                  </a:cubicBezTo>
                  <a:cubicBezTo>
                    <a:pt x="7025" y="4518"/>
                    <a:pt x="7273" y="4770"/>
                    <a:pt x="7518" y="5029"/>
                  </a:cubicBezTo>
                  <a:cubicBezTo>
                    <a:pt x="7729" y="5250"/>
                    <a:pt x="7925" y="5479"/>
                    <a:pt x="8117" y="5714"/>
                  </a:cubicBezTo>
                  <a:cubicBezTo>
                    <a:pt x="7925" y="5722"/>
                    <a:pt x="7731" y="5729"/>
                    <a:pt x="7536" y="5732"/>
                  </a:cubicBezTo>
                  <a:lnTo>
                    <a:pt x="7475" y="5732"/>
                  </a:lnTo>
                  <a:cubicBezTo>
                    <a:pt x="7457" y="5732"/>
                    <a:pt x="7439" y="5732"/>
                    <a:pt x="7421" y="5732"/>
                  </a:cubicBezTo>
                  <a:cubicBezTo>
                    <a:pt x="7052" y="5732"/>
                    <a:pt x="6683" y="5721"/>
                    <a:pt x="6313" y="5711"/>
                  </a:cubicBezTo>
                  <a:cubicBezTo>
                    <a:pt x="5872" y="5702"/>
                    <a:pt x="5429" y="5689"/>
                    <a:pt x="4988" y="5672"/>
                  </a:cubicBezTo>
                  <a:cubicBezTo>
                    <a:pt x="4567" y="5656"/>
                    <a:pt x="4146" y="5638"/>
                    <a:pt x="3724" y="5620"/>
                  </a:cubicBezTo>
                  <a:cubicBezTo>
                    <a:pt x="3253" y="5600"/>
                    <a:pt x="2780" y="5580"/>
                    <a:pt x="2309" y="5530"/>
                  </a:cubicBezTo>
                  <a:cubicBezTo>
                    <a:pt x="2089" y="5504"/>
                    <a:pt x="1869" y="5466"/>
                    <a:pt x="1652" y="5417"/>
                  </a:cubicBezTo>
                  <a:cubicBezTo>
                    <a:pt x="1534" y="5386"/>
                    <a:pt x="1417" y="5351"/>
                    <a:pt x="1303" y="5306"/>
                  </a:cubicBezTo>
                  <a:cubicBezTo>
                    <a:pt x="1233" y="5275"/>
                    <a:pt x="1166" y="5245"/>
                    <a:pt x="1101" y="5209"/>
                  </a:cubicBezTo>
                  <a:cubicBezTo>
                    <a:pt x="1062" y="5187"/>
                    <a:pt x="1025" y="5163"/>
                    <a:pt x="987" y="5136"/>
                  </a:cubicBezTo>
                  <a:cubicBezTo>
                    <a:pt x="963" y="5116"/>
                    <a:pt x="938" y="5096"/>
                    <a:pt x="915" y="5074"/>
                  </a:cubicBezTo>
                  <a:lnTo>
                    <a:pt x="915" y="5074"/>
                  </a:lnTo>
                  <a:lnTo>
                    <a:pt x="952" y="5111"/>
                  </a:lnTo>
                  <a:cubicBezTo>
                    <a:pt x="926" y="5087"/>
                    <a:pt x="901" y="5061"/>
                    <a:pt x="878" y="5035"/>
                  </a:cubicBezTo>
                  <a:cubicBezTo>
                    <a:pt x="873" y="5027"/>
                    <a:pt x="868" y="5021"/>
                    <a:pt x="863" y="5014"/>
                  </a:cubicBezTo>
                  <a:lnTo>
                    <a:pt x="863" y="5014"/>
                  </a:lnTo>
                  <a:cubicBezTo>
                    <a:pt x="862" y="5013"/>
                    <a:pt x="861" y="5012"/>
                    <a:pt x="861" y="5011"/>
                  </a:cubicBezTo>
                  <a:lnTo>
                    <a:pt x="861" y="5011"/>
                  </a:lnTo>
                  <a:cubicBezTo>
                    <a:pt x="861" y="5012"/>
                    <a:pt x="862" y="5013"/>
                    <a:pt x="862" y="5014"/>
                  </a:cubicBezTo>
                  <a:lnTo>
                    <a:pt x="862" y="5014"/>
                  </a:lnTo>
                  <a:cubicBezTo>
                    <a:pt x="861" y="5012"/>
                    <a:pt x="860" y="5011"/>
                    <a:pt x="858" y="5009"/>
                  </a:cubicBezTo>
                  <a:cubicBezTo>
                    <a:pt x="854" y="5000"/>
                    <a:pt x="847" y="4989"/>
                    <a:pt x="844" y="4980"/>
                  </a:cubicBezTo>
                  <a:cubicBezTo>
                    <a:pt x="835" y="4960"/>
                    <a:pt x="829" y="4940"/>
                    <a:pt x="822" y="4920"/>
                  </a:cubicBezTo>
                  <a:lnTo>
                    <a:pt x="822" y="4920"/>
                  </a:lnTo>
                  <a:lnTo>
                    <a:pt x="831" y="4953"/>
                  </a:lnTo>
                  <a:cubicBezTo>
                    <a:pt x="834" y="4960"/>
                    <a:pt x="838" y="4966"/>
                    <a:pt x="840" y="4974"/>
                  </a:cubicBezTo>
                  <a:cubicBezTo>
                    <a:pt x="838" y="4968"/>
                    <a:pt x="834" y="4960"/>
                    <a:pt x="831" y="4954"/>
                  </a:cubicBezTo>
                  <a:lnTo>
                    <a:pt x="831" y="4954"/>
                  </a:lnTo>
                  <a:cubicBezTo>
                    <a:pt x="832" y="4956"/>
                    <a:pt x="832" y="4957"/>
                    <a:pt x="833" y="4959"/>
                  </a:cubicBezTo>
                  <a:lnTo>
                    <a:pt x="833" y="4959"/>
                  </a:lnTo>
                  <a:cubicBezTo>
                    <a:pt x="832" y="4956"/>
                    <a:pt x="831" y="4953"/>
                    <a:pt x="829" y="4951"/>
                  </a:cubicBezTo>
                  <a:cubicBezTo>
                    <a:pt x="828" y="4944"/>
                    <a:pt x="825" y="4941"/>
                    <a:pt x="823" y="4933"/>
                  </a:cubicBezTo>
                  <a:lnTo>
                    <a:pt x="823" y="4933"/>
                  </a:lnTo>
                  <a:cubicBezTo>
                    <a:pt x="825" y="4938"/>
                    <a:pt x="827" y="4942"/>
                    <a:pt x="829" y="4947"/>
                  </a:cubicBezTo>
                  <a:lnTo>
                    <a:pt x="829" y="4947"/>
                  </a:lnTo>
                  <a:cubicBezTo>
                    <a:pt x="821" y="4920"/>
                    <a:pt x="815" y="4896"/>
                    <a:pt x="811" y="4871"/>
                  </a:cubicBezTo>
                  <a:cubicBezTo>
                    <a:pt x="808" y="4846"/>
                    <a:pt x="807" y="4821"/>
                    <a:pt x="805" y="4796"/>
                  </a:cubicBezTo>
                  <a:cubicBezTo>
                    <a:pt x="808" y="4747"/>
                    <a:pt x="812" y="4697"/>
                    <a:pt x="814" y="4647"/>
                  </a:cubicBezTo>
                  <a:cubicBezTo>
                    <a:pt x="846" y="4399"/>
                    <a:pt x="910" y="4157"/>
                    <a:pt x="968" y="3914"/>
                  </a:cubicBezTo>
                  <a:cubicBezTo>
                    <a:pt x="1009" y="3741"/>
                    <a:pt x="1052" y="3570"/>
                    <a:pt x="1095" y="3398"/>
                  </a:cubicBezTo>
                  <a:cubicBezTo>
                    <a:pt x="1182" y="3064"/>
                    <a:pt x="1269" y="2732"/>
                    <a:pt x="1366" y="2401"/>
                  </a:cubicBezTo>
                  <a:cubicBezTo>
                    <a:pt x="1420" y="2219"/>
                    <a:pt x="1475" y="2040"/>
                    <a:pt x="1535" y="1860"/>
                  </a:cubicBezTo>
                  <a:cubicBezTo>
                    <a:pt x="1579" y="1726"/>
                    <a:pt x="1629" y="1593"/>
                    <a:pt x="1679" y="1462"/>
                  </a:cubicBezTo>
                  <a:cubicBezTo>
                    <a:pt x="1768" y="1256"/>
                    <a:pt x="1853" y="1052"/>
                    <a:pt x="1954" y="853"/>
                  </a:cubicBezTo>
                  <a:close/>
                  <a:moveTo>
                    <a:pt x="9416" y="6221"/>
                  </a:moveTo>
                  <a:cubicBezTo>
                    <a:pt x="9414" y="6223"/>
                    <a:pt x="9411" y="6224"/>
                    <a:pt x="9409" y="6226"/>
                  </a:cubicBezTo>
                  <a:lnTo>
                    <a:pt x="9409" y="6226"/>
                  </a:lnTo>
                  <a:cubicBezTo>
                    <a:pt x="9411" y="6224"/>
                    <a:pt x="9413" y="6223"/>
                    <a:pt x="9416" y="6221"/>
                  </a:cubicBezTo>
                  <a:close/>
                  <a:moveTo>
                    <a:pt x="30681" y="1456"/>
                  </a:moveTo>
                  <a:cubicBezTo>
                    <a:pt x="30693" y="1470"/>
                    <a:pt x="30705" y="1484"/>
                    <a:pt x="30719" y="1500"/>
                  </a:cubicBezTo>
                  <a:cubicBezTo>
                    <a:pt x="30803" y="1617"/>
                    <a:pt x="30878" y="1738"/>
                    <a:pt x="30950" y="1862"/>
                  </a:cubicBezTo>
                  <a:cubicBezTo>
                    <a:pt x="31121" y="2156"/>
                    <a:pt x="31281" y="2456"/>
                    <a:pt x="31440" y="2756"/>
                  </a:cubicBezTo>
                  <a:cubicBezTo>
                    <a:pt x="31594" y="3044"/>
                    <a:pt x="31753" y="3332"/>
                    <a:pt x="31883" y="3631"/>
                  </a:cubicBezTo>
                  <a:cubicBezTo>
                    <a:pt x="31911" y="3698"/>
                    <a:pt x="31935" y="3767"/>
                    <a:pt x="31956" y="3837"/>
                  </a:cubicBezTo>
                  <a:cubicBezTo>
                    <a:pt x="31973" y="3900"/>
                    <a:pt x="31986" y="3963"/>
                    <a:pt x="31997" y="4027"/>
                  </a:cubicBezTo>
                  <a:cubicBezTo>
                    <a:pt x="31999" y="4060"/>
                    <a:pt x="32003" y="4090"/>
                    <a:pt x="32004" y="4122"/>
                  </a:cubicBezTo>
                  <a:cubicBezTo>
                    <a:pt x="32004" y="4159"/>
                    <a:pt x="32003" y="4196"/>
                    <a:pt x="31999" y="4231"/>
                  </a:cubicBezTo>
                  <a:cubicBezTo>
                    <a:pt x="31997" y="4257"/>
                    <a:pt x="31992" y="4284"/>
                    <a:pt x="31986" y="4311"/>
                  </a:cubicBezTo>
                  <a:cubicBezTo>
                    <a:pt x="31975" y="4349"/>
                    <a:pt x="31962" y="4386"/>
                    <a:pt x="31949" y="4424"/>
                  </a:cubicBezTo>
                  <a:cubicBezTo>
                    <a:pt x="31938" y="4447"/>
                    <a:pt x="31928" y="4468"/>
                    <a:pt x="31916" y="4491"/>
                  </a:cubicBezTo>
                  <a:cubicBezTo>
                    <a:pt x="31888" y="4538"/>
                    <a:pt x="31858" y="4581"/>
                    <a:pt x="31828" y="4623"/>
                  </a:cubicBezTo>
                  <a:cubicBezTo>
                    <a:pt x="31788" y="4674"/>
                    <a:pt x="31745" y="4721"/>
                    <a:pt x="31701" y="4768"/>
                  </a:cubicBezTo>
                  <a:cubicBezTo>
                    <a:pt x="31631" y="4834"/>
                    <a:pt x="31560" y="4895"/>
                    <a:pt x="31484" y="4955"/>
                  </a:cubicBezTo>
                  <a:cubicBezTo>
                    <a:pt x="31355" y="5053"/>
                    <a:pt x="31220" y="5144"/>
                    <a:pt x="31080" y="5230"/>
                  </a:cubicBezTo>
                  <a:cubicBezTo>
                    <a:pt x="31013" y="5268"/>
                    <a:pt x="30944" y="5307"/>
                    <a:pt x="30877" y="5346"/>
                  </a:cubicBezTo>
                  <a:cubicBezTo>
                    <a:pt x="30818" y="5379"/>
                    <a:pt x="30760" y="5417"/>
                    <a:pt x="30699" y="5447"/>
                  </a:cubicBezTo>
                  <a:cubicBezTo>
                    <a:pt x="30556" y="5515"/>
                    <a:pt x="30410" y="5583"/>
                    <a:pt x="30265" y="5653"/>
                  </a:cubicBezTo>
                  <a:cubicBezTo>
                    <a:pt x="30138" y="5703"/>
                    <a:pt x="30012" y="5753"/>
                    <a:pt x="29883" y="5803"/>
                  </a:cubicBezTo>
                  <a:cubicBezTo>
                    <a:pt x="29775" y="5846"/>
                    <a:pt x="29665" y="5882"/>
                    <a:pt x="29555" y="5919"/>
                  </a:cubicBezTo>
                  <a:cubicBezTo>
                    <a:pt x="29324" y="5997"/>
                    <a:pt x="29090" y="6066"/>
                    <a:pt x="28856" y="6134"/>
                  </a:cubicBezTo>
                  <a:cubicBezTo>
                    <a:pt x="28719" y="6170"/>
                    <a:pt x="28579" y="6204"/>
                    <a:pt x="28442" y="6238"/>
                  </a:cubicBezTo>
                  <a:cubicBezTo>
                    <a:pt x="28313" y="6271"/>
                    <a:pt x="28182" y="6296"/>
                    <a:pt x="28054" y="6322"/>
                  </a:cubicBezTo>
                  <a:cubicBezTo>
                    <a:pt x="27818" y="6372"/>
                    <a:pt x="27579" y="6409"/>
                    <a:pt x="27341" y="6447"/>
                  </a:cubicBezTo>
                  <a:cubicBezTo>
                    <a:pt x="26771" y="6526"/>
                    <a:pt x="26202" y="6596"/>
                    <a:pt x="25626" y="6612"/>
                  </a:cubicBezTo>
                  <a:cubicBezTo>
                    <a:pt x="25601" y="6612"/>
                    <a:pt x="25575" y="6613"/>
                    <a:pt x="25549" y="6613"/>
                  </a:cubicBezTo>
                  <a:cubicBezTo>
                    <a:pt x="25423" y="6613"/>
                    <a:pt x="25297" y="6608"/>
                    <a:pt x="25172" y="6599"/>
                  </a:cubicBezTo>
                  <a:cubicBezTo>
                    <a:pt x="25165" y="6598"/>
                    <a:pt x="25157" y="6598"/>
                    <a:pt x="25150" y="6598"/>
                  </a:cubicBezTo>
                  <a:cubicBezTo>
                    <a:pt x="25125" y="6598"/>
                    <a:pt x="25100" y="6600"/>
                    <a:pt x="25076" y="6605"/>
                  </a:cubicBezTo>
                  <a:cubicBezTo>
                    <a:pt x="25033" y="6554"/>
                    <a:pt x="24990" y="6505"/>
                    <a:pt x="24946" y="6456"/>
                  </a:cubicBezTo>
                  <a:cubicBezTo>
                    <a:pt x="24988" y="6409"/>
                    <a:pt x="25030" y="6361"/>
                    <a:pt x="25073" y="6316"/>
                  </a:cubicBezTo>
                  <a:cubicBezTo>
                    <a:pt x="25167" y="6221"/>
                    <a:pt x="25259" y="6124"/>
                    <a:pt x="25351" y="6028"/>
                  </a:cubicBezTo>
                  <a:cubicBezTo>
                    <a:pt x="25718" y="5666"/>
                    <a:pt x="26085" y="5305"/>
                    <a:pt x="26469" y="4962"/>
                  </a:cubicBezTo>
                  <a:cubicBezTo>
                    <a:pt x="26837" y="4631"/>
                    <a:pt x="27206" y="4302"/>
                    <a:pt x="27581" y="3980"/>
                  </a:cubicBezTo>
                  <a:cubicBezTo>
                    <a:pt x="27891" y="3713"/>
                    <a:pt x="28206" y="3450"/>
                    <a:pt x="28522" y="3190"/>
                  </a:cubicBezTo>
                  <a:cubicBezTo>
                    <a:pt x="29191" y="2638"/>
                    <a:pt x="29863" y="2088"/>
                    <a:pt x="30546" y="1554"/>
                  </a:cubicBezTo>
                  <a:cubicBezTo>
                    <a:pt x="30590" y="1520"/>
                    <a:pt x="30635" y="1488"/>
                    <a:pt x="30681" y="1456"/>
                  </a:cubicBezTo>
                  <a:close/>
                  <a:moveTo>
                    <a:pt x="17174" y="3697"/>
                  </a:moveTo>
                  <a:lnTo>
                    <a:pt x="17174" y="3697"/>
                  </a:lnTo>
                  <a:cubicBezTo>
                    <a:pt x="17357" y="3698"/>
                    <a:pt x="17538" y="3704"/>
                    <a:pt x="17720" y="3713"/>
                  </a:cubicBezTo>
                  <a:cubicBezTo>
                    <a:pt x="17902" y="3724"/>
                    <a:pt x="18085" y="3734"/>
                    <a:pt x="18265" y="3744"/>
                  </a:cubicBezTo>
                  <a:cubicBezTo>
                    <a:pt x="18374" y="3758"/>
                    <a:pt x="18483" y="3771"/>
                    <a:pt x="18592" y="3783"/>
                  </a:cubicBezTo>
                  <a:cubicBezTo>
                    <a:pt x="18702" y="3796"/>
                    <a:pt x="18816" y="3802"/>
                    <a:pt x="18927" y="3822"/>
                  </a:cubicBezTo>
                  <a:cubicBezTo>
                    <a:pt x="18944" y="3826"/>
                    <a:pt x="18960" y="3828"/>
                    <a:pt x="18976" y="3832"/>
                  </a:cubicBezTo>
                  <a:cubicBezTo>
                    <a:pt x="18979" y="3869"/>
                    <a:pt x="18987" y="3903"/>
                    <a:pt x="19000" y="3938"/>
                  </a:cubicBezTo>
                  <a:cubicBezTo>
                    <a:pt x="19086" y="4152"/>
                    <a:pt x="19156" y="4372"/>
                    <a:pt x="19230" y="4589"/>
                  </a:cubicBezTo>
                  <a:cubicBezTo>
                    <a:pt x="19315" y="4833"/>
                    <a:pt x="19397" y="5078"/>
                    <a:pt x="19482" y="5322"/>
                  </a:cubicBezTo>
                  <a:cubicBezTo>
                    <a:pt x="19538" y="5487"/>
                    <a:pt x="19698" y="5593"/>
                    <a:pt x="19866" y="5593"/>
                  </a:cubicBezTo>
                  <a:cubicBezTo>
                    <a:pt x="19909" y="5593"/>
                    <a:pt x="19953" y="5585"/>
                    <a:pt x="19996" y="5572"/>
                  </a:cubicBezTo>
                  <a:cubicBezTo>
                    <a:pt x="20204" y="5498"/>
                    <a:pt x="20316" y="5265"/>
                    <a:pt x="20244" y="5057"/>
                  </a:cubicBezTo>
                  <a:cubicBezTo>
                    <a:pt x="20160" y="4810"/>
                    <a:pt x="20075" y="4562"/>
                    <a:pt x="19990" y="4316"/>
                  </a:cubicBezTo>
                  <a:cubicBezTo>
                    <a:pt x="19958" y="4220"/>
                    <a:pt x="19925" y="4123"/>
                    <a:pt x="19893" y="4028"/>
                  </a:cubicBezTo>
                  <a:lnTo>
                    <a:pt x="19893" y="4028"/>
                  </a:lnTo>
                  <a:cubicBezTo>
                    <a:pt x="19947" y="4044"/>
                    <a:pt x="20002" y="4061"/>
                    <a:pt x="20056" y="4079"/>
                  </a:cubicBezTo>
                  <a:cubicBezTo>
                    <a:pt x="20044" y="4242"/>
                    <a:pt x="20125" y="4411"/>
                    <a:pt x="20280" y="4478"/>
                  </a:cubicBezTo>
                  <a:cubicBezTo>
                    <a:pt x="21043" y="4800"/>
                    <a:pt x="21784" y="5161"/>
                    <a:pt x="22508" y="5560"/>
                  </a:cubicBezTo>
                  <a:cubicBezTo>
                    <a:pt x="22666" y="5649"/>
                    <a:pt x="22820" y="5743"/>
                    <a:pt x="22974" y="5841"/>
                  </a:cubicBezTo>
                  <a:cubicBezTo>
                    <a:pt x="23115" y="5931"/>
                    <a:pt x="23249" y="6029"/>
                    <a:pt x="23384" y="6129"/>
                  </a:cubicBezTo>
                  <a:cubicBezTo>
                    <a:pt x="23508" y="6224"/>
                    <a:pt x="23632" y="6319"/>
                    <a:pt x="23750" y="6421"/>
                  </a:cubicBezTo>
                  <a:cubicBezTo>
                    <a:pt x="23855" y="6513"/>
                    <a:pt x="23955" y="6605"/>
                    <a:pt x="24057" y="6700"/>
                  </a:cubicBezTo>
                  <a:cubicBezTo>
                    <a:pt x="24087" y="6754"/>
                    <a:pt x="24128" y="6801"/>
                    <a:pt x="24183" y="6836"/>
                  </a:cubicBezTo>
                  <a:cubicBezTo>
                    <a:pt x="24194" y="6842"/>
                    <a:pt x="24204" y="6849"/>
                    <a:pt x="24214" y="6855"/>
                  </a:cubicBezTo>
                  <a:cubicBezTo>
                    <a:pt x="24321" y="6966"/>
                    <a:pt x="24428" y="7079"/>
                    <a:pt x="24526" y="7199"/>
                  </a:cubicBezTo>
                  <a:cubicBezTo>
                    <a:pt x="24646" y="7345"/>
                    <a:pt x="24764" y="7493"/>
                    <a:pt x="24880" y="7643"/>
                  </a:cubicBezTo>
                  <a:cubicBezTo>
                    <a:pt x="25046" y="7869"/>
                    <a:pt x="25210" y="8096"/>
                    <a:pt x="25365" y="8326"/>
                  </a:cubicBezTo>
                  <a:cubicBezTo>
                    <a:pt x="25509" y="8539"/>
                    <a:pt x="25639" y="8758"/>
                    <a:pt x="25769" y="8978"/>
                  </a:cubicBezTo>
                  <a:cubicBezTo>
                    <a:pt x="25876" y="9175"/>
                    <a:pt x="25987" y="9371"/>
                    <a:pt x="26081" y="9575"/>
                  </a:cubicBezTo>
                  <a:cubicBezTo>
                    <a:pt x="26179" y="9783"/>
                    <a:pt x="26275" y="9990"/>
                    <a:pt x="26368" y="10200"/>
                  </a:cubicBezTo>
                  <a:cubicBezTo>
                    <a:pt x="26511" y="10549"/>
                    <a:pt x="26649" y="10899"/>
                    <a:pt x="26777" y="11255"/>
                  </a:cubicBezTo>
                  <a:cubicBezTo>
                    <a:pt x="26893" y="11579"/>
                    <a:pt x="26993" y="11910"/>
                    <a:pt x="27091" y="12241"/>
                  </a:cubicBezTo>
                  <a:cubicBezTo>
                    <a:pt x="27173" y="12558"/>
                    <a:pt x="27262" y="12877"/>
                    <a:pt x="27323" y="13199"/>
                  </a:cubicBezTo>
                  <a:cubicBezTo>
                    <a:pt x="27355" y="13365"/>
                    <a:pt x="27393" y="13531"/>
                    <a:pt x="27418" y="13698"/>
                  </a:cubicBezTo>
                  <a:cubicBezTo>
                    <a:pt x="27441" y="13851"/>
                    <a:pt x="27466" y="14004"/>
                    <a:pt x="27489" y="14159"/>
                  </a:cubicBezTo>
                  <a:cubicBezTo>
                    <a:pt x="27500" y="14248"/>
                    <a:pt x="27508" y="14336"/>
                    <a:pt x="27519" y="14426"/>
                  </a:cubicBezTo>
                  <a:cubicBezTo>
                    <a:pt x="27528" y="14504"/>
                    <a:pt x="27540" y="14581"/>
                    <a:pt x="27545" y="14660"/>
                  </a:cubicBezTo>
                  <a:cubicBezTo>
                    <a:pt x="27555" y="14824"/>
                    <a:pt x="27565" y="14988"/>
                    <a:pt x="27575" y="15151"/>
                  </a:cubicBezTo>
                  <a:cubicBezTo>
                    <a:pt x="27576" y="15283"/>
                    <a:pt x="27576" y="15415"/>
                    <a:pt x="27577" y="15547"/>
                  </a:cubicBezTo>
                  <a:cubicBezTo>
                    <a:pt x="27579" y="15662"/>
                    <a:pt x="27571" y="15775"/>
                    <a:pt x="27567" y="15890"/>
                  </a:cubicBezTo>
                  <a:cubicBezTo>
                    <a:pt x="27562" y="16005"/>
                    <a:pt x="27557" y="16119"/>
                    <a:pt x="27546" y="16233"/>
                  </a:cubicBezTo>
                  <a:cubicBezTo>
                    <a:pt x="27533" y="16367"/>
                    <a:pt x="27519" y="16501"/>
                    <a:pt x="27506" y="16634"/>
                  </a:cubicBezTo>
                  <a:cubicBezTo>
                    <a:pt x="27490" y="16732"/>
                    <a:pt x="27475" y="16828"/>
                    <a:pt x="27458" y="16927"/>
                  </a:cubicBezTo>
                  <a:cubicBezTo>
                    <a:pt x="27446" y="17001"/>
                    <a:pt x="27439" y="17080"/>
                    <a:pt x="27421" y="17154"/>
                  </a:cubicBezTo>
                  <a:lnTo>
                    <a:pt x="27306" y="17674"/>
                  </a:lnTo>
                  <a:cubicBezTo>
                    <a:pt x="27225" y="17978"/>
                    <a:pt x="27130" y="18274"/>
                    <a:pt x="27016" y="18567"/>
                  </a:cubicBezTo>
                  <a:cubicBezTo>
                    <a:pt x="26908" y="18826"/>
                    <a:pt x="26790" y="19077"/>
                    <a:pt x="26652" y="19322"/>
                  </a:cubicBezTo>
                  <a:cubicBezTo>
                    <a:pt x="26585" y="19443"/>
                    <a:pt x="26516" y="19562"/>
                    <a:pt x="26449" y="19683"/>
                  </a:cubicBezTo>
                  <a:cubicBezTo>
                    <a:pt x="26386" y="19783"/>
                    <a:pt x="26321" y="19884"/>
                    <a:pt x="26259" y="19984"/>
                  </a:cubicBezTo>
                  <a:cubicBezTo>
                    <a:pt x="26208" y="20063"/>
                    <a:pt x="26161" y="20147"/>
                    <a:pt x="26107" y="20223"/>
                  </a:cubicBezTo>
                  <a:cubicBezTo>
                    <a:pt x="25977" y="20408"/>
                    <a:pt x="25848" y="20594"/>
                    <a:pt x="25718" y="20779"/>
                  </a:cubicBezTo>
                  <a:cubicBezTo>
                    <a:pt x="25598" y="20933"/>
                    <a:pt x="25479" y="21086"/>
                    <a:pt x="25359" y="21240"/>
                  </a:cubicBezTo>
                  <a:cubicBezTo>
                    <a:pt x="25142" y="21520"/>
                    <a:pt x="24905" y="21784"/>
                    <a:pt x="24655" y="22036"/>
                  </a:cubicBezTo>
                  <a:cubicBezTo>
                    <a:pt x="24487" y="22203"/>
                    <a:pt x="24312" y="22362"/>
                    <a:pt x="24130" y="22514"/>
                  </a:cubicBezTo>
                  <a:cubicBezTo>
                    <a:pt x="24004" y="22619"/>
                    <a:pt x="23879" y="22726"/>
                    <a:pt x="23753" y="22830"/>
                  </a:cubicBezTo>
                  <a:cubicBezTo>
                    <a:pt x="23586" y="22959"/>
                    <a:pt x="23420" y="23085"/>
                    <a:pt x="23252" y="23213"/>
                  </a:cubicBezTo>
                  <a:cubicBezTo>
                    <a:pt x="23117" y="23316"/>
                    <a:pt x="22976" y="23412"/>
                    <a:pt x="22838" y="23506"/>
                  </a:cubicBezTo>
                  <a:cubicBezTo>
                    <a:pt x="22688" y="23609"/>
                    <a:pt x="22544" y="23712"/>
                    <a:pt x="22390" y="23807"/>
                  </a:cubicBezTo>
                  <a:cubicBezTo>
                    <a:pt x="22210" y="23917"/>
                    <a:pt x="22031" y="24028"/>
                    <a:pt x="21852" y="24141"/>
                  </a:cubicBezTo>
                  <a:lnTo>
                    <a:pt x="21493" y="24338"/>
                  </a:lnTo>
                  <a:cubicBezTo>
                    <a:pt x="21380" y="24402"/>
                    <a:pt x="21264" y="24474"/>
                    <a:pt x="21147" y="24531"/>
                  </a:cubicBezTo>
                  <a:cubicBezTo>
                    <a:pt x="20893" y="24652"/>
                    <a:pt x="20639" y="24774"/>
                    <a:pt x="20387" y="24897"/>
                  </a:cubicBezTo>
                  <a:lnTo>
                    <a:pt x="19978" y="25067"/>
                  </a:lnTo>
                  <a:cubicBezTo>
                    <a:pt x="19852" y="25119"/>
                    <a:pt x="19727" y="25180"/>
                    <a:pt x="19598" y="25225"/>
                  </a:cubicBezTo>
                  <a:cubicBezTo>
                    <a:pt x="19309" y="25326"/>
                    <a:pt x="19017" y="25429"/>
                    <a:pt x="18728" y="25529"/>
                  </a:cubicBezTo>
                  <a:cubicBezTo>
                    <a:pt x="18496" y="25593"/>
                    <a:pt x="18264" y="25657"/>
                    <a:pt x="18032" y="25719"/>
                  </a:cubicBezTo>
                  <a:cubicBezTo>
                    <a:pt x="17838" y="25773"/>
                    <a:pt x="17640" y="25810"/>
                    <a:pt x="17443" y="25850"/>
                  </a:cubicBezTo>
                  <a:cubicBezTo>
                    <a:pt x="17244" y="25890"/>
                    <a:pt x="17044" y="25932"/>
                    <a:pt x="16844" y="25963"/>
                  </a:cubicBezTo>
                  <a:lnTo>
                    <a:pt x="16155" y="26065"/>
                  </a:lnTo>
                  <a:cubicBezTo>
                    <a:pt x="16004" y="26079"/>
                    <a:pt x="15856" y="26093"/>
                    <a:pt x="15706" y="26108"/>
                  </a:cubicBezTo>
                  <a:cubicBezTo>
                    <a:pt x="15557" y="26121"/>
                    <a:pt x="15407" y="26144"/>
                    <a:pt x="15257" y="26150"/>
                  </a:cubicBezTo>
                  <a:cubicBezTo>
                    <a:pt x="14971" y="26163"/>
                    <a:pt x="14683" y="26175"/>
                    <a:pt x="14397" y="26188"/>
                  </a:cubicBezTo>
                  <a:cubicBezTo>
                    <a:pt x="14242" y="26187"/>
                    <a:pt x="14089" y="26185"/>
                    <a:pt x="13936" y="26185"/>
                  </a:cubicBezTo>
                  <a:lnTo>
                    <a:pt x="13899" y="26185"/>
                  </a:lnTo>
                  <a:cubicBezTo>
                    <a:pt x="13866" y="26185"/>
                    <a:pt x="13833" y="26185"/>
                    <a:pt x="13799" y="26187"/>
                  </a:cubicBezTo>
                  <a:cubicBezTo>
                    <a:pt x="13768" y="26188"/>
                    <a:pt x="13737" y="26188"/>
                    <a:pt x="13707" y="26188"/>
                  </a:cubicBezTo>
                  <a:cubicBezTo>
                    <a:pt x="13645" y="26188"/>
                    <a:pt x="13583" y="26187"/>
                    <a:pt x="13523" y="26184"/>
                  </a:cubicBezTo>
                  <a:cubicBezTo>
                    <a:pt x="13222" y="26164"/>
                    <a:pt x="12920" y="26146"/>
                    <a:pt x="12619" y="26127"/>
                  </a:cubicBezTo>
                  <a:cubicBezTo>
                    <a:pt x="12479" y="26108"/>
                    <a:pt x="12339" y="26089"/>
                    <a:pt x="12200" y="26068"/>
                  </a:cubicBezTo>
                  <a:cubicBezTo>
                    <a:pt x="12105" y="26055"/>
                    <a:pt x="12010" y="26043"/>
                    <a:pt x="11915" y="26029"/>
                  </a:cubicBezTo>
                  <a:cubicBezTo>
                    <a:pt x="11873" y="26023"/>
                    <a:pt x="11828" y="26019"/>
                    <a:pt x="11787" y="26011"/>
                  </a:cubicBezTo>
                  <a:cubicBezTo>
                    <a:pt x="11518" y="25952"/>
                    <a:pt x="11253" y="25894"/>
                    <a:pt x="10984" y="25836"/>
                  </a:cubicBezTo>
                  <a:lnTo>
                    <a:pt x="10331" y="25652"/>
                  </a:lnTo>
                  <a:cubicBezTo>
                    <a:pt x="9982" y="25554"/>
                    <a:pt x="9641" y="25435"/>
                    <a:pt x="9302" y="25301"/>
                  </a:cubicBezTo>
                  <a:cubicBezTo>
                    <a:pt x="8835" y="25110"/>
                    <a:pt x="8382" y="24890"/>
                    <a:pt x="7941" y="24643"/>
                  </a:cubicBezTo>
                  <a:cubicBezTo>
                    <a:pt x="7528" y="24406"/>
                    <a:pt x="7125" y="24148"/>
                    <a:pt x="6743" y="23862"/>
                  </a:cubicBezTo>
                  <a:cubicBezTo>
                    <a:pt x="6483" y="23659"/>
                    <a:pt x="6231" y="23450"/>
                    <a:pt x="5997" y="23220"/>
                  </a:cubicBezTo>
                  <a:cubicBezTo>
                    <a:pt x="5821" y="23041"/>
                    <a:pt x="5655" y="22852"/>
                    <a:pt x="5501" y="22654"/>
                  </a:cubicBezTo>
                  <a:cubicBezTo>
                    <a:pt x="5347" y="22448"/>
                    <a:pt x="5203" y="22237"/>
                    <a:pt x="5073" y="22015"/>
                  </a:cubicBezTo>
                  <a:cubicBezTo>
                    <a:pt x="4919" y="21742"/>
                    <a:pt x="4779" y="21461"/>
                    <a:pt x="4656" y="21172"/>
                  </a:cubicBezTo>
                  <a:cubicBezTo>
                    <a:pt x="4536" y="20878"/>
                    <a:pt x="4431" y="20579"/>
                    <a:pt x="4343" y="20275"/>
                  </a:cubicBezTo>
                  <a:cubicBezTo>
                    <a:pt x="4252" y="19941"/>
                    <a:pt x="4183" y="19604"/>
                    <a:pt x="4131" y="19262"/>
                  </a:cubicBezTo>
                  <a:cubicBezTo>
                    <a:pt x="4070" y="18809"/>
                    <a:pt x="4036" y="18355"/>
                    <a:pt x="4027" y="17899"/>
                  </a:cubicBezTo>
                  <a:cubicBezTo>
                    <a:pt x="4025" y="17659"/>
                    <a:pt x="4021" y="17414"/>
                    <a:pt x="4043" y="17173"/>
                  </a:cubicBezTo>
                  <a:cubicBezTo>
                    <a:pt x="4050" y="17080"/>
                    <a:pt x="4060" y="16987"/>
                    <a:pt x="4067" y="16893"/>
                  </a:cubicBezTo>
                  <a:cubicBezTo>
                    <a:pt x="4086" y="16691"/>
                    <a:pt x="4103" y="16489"/>
                    <a:pt x="4119" y="16287"/>
                  </a:cubicBezTo>
                  <a:cubicBezTo>
                    <a:pt x="4143" y="16131"/>
                    <a:pt x="4167" y="15978"/>
                    <a:pt x="4191" y="15824"/>
                  </a:cubicBezTo>
                  <a:cubicBezTo>
                    <a:pt x="4208" y="15717"/>
                    <a:pt x="4226" y="15611"/>
                    <a:pt x="4241" y="15504"/>
                  </a:cubicBezTo>
                  <a:cubicBezTo>
                    <a:pt x="4248" y="15462"/>
                    <a:pt x="4252" y="15421"/>
                    <a:pt x="4260" y="15381"/>
                  </a:cubicBezTo>
                  <a:cubicBezTo>
                    <a:pt x="4326" y="15081"/>
                    <a:pt x="4392" y="14781"/>
                    <a:pt x="4456" y="14481"/>
                  </a:cubicBezTo>
                  <a:cubicBezTo>
                    <a:pt x="4528" y="14213"/>
                    <a:pt x="4602" y="13947"/>
                    <a:pt x="4674" y="13678"/>
                  </a:cubicBezTo>
                  <a:cubicBezTo>
                    <a:pt x="4734" y="13460"/>
                    <a:pt x="4809" y="13248"/>
                    <a:pt x="4879" y="13034"/>
                  </a:cubicBezTo>
                  <a:cubicBezTo>
                    <a:pt x="4950" y="12822"/>
                    <a:pt x="5017" y="12612"/>
                    <a:pt x="5098" y="12405"/>
                  </a:cubicBezTo>
                  <a:cubicBezTo>
                    <a:pt x="5200" y="12152"/>
                    <a:pt x="5299" y="11895"/>
                    <a:pt x="5399" y="11641"/>
                  </a:cubicBezTo>
                  <a:cubicBezTo>
                    <a:pt x="5478" y="11468"/>
                    <a:pt x="5559" y="11296"/>
                    <a:pt x="5638" y="11125"/>
                  </a:cubicBezTo>
                  <a:cubicBezTo>
                    <a:pt x="5690" y="11018"/>
                    <a:pt x="5739" y="10909"/>
                    <a:pt x="5789" y="10801"/>
                  </a:cubicBezTo>
                  <a:cubicBezTo>
                    <a:pt x="5809" y="10761"/>
                    <a:pt x="5826" y="10716"/>
                    <a:pt x="5847" y="10675"/>
                  </a:cubicBezTo>
                  <a:cubicBezTo>
                    <a:pt x="6014" y="10366"/>
                    <a:pt x="6181" y="10059"/>
                    <a:pt x="6349" y="9751"/>
                  </a:cubicBezTo>
                  <a:cubicBezTo>
                    <a:pt x="6627" y="9284"/>
                    <a:pt x="6927" y="8833"/>
                    <a:pt x="7254" y="8400"/>
                  </a:cubicBezTo>
                  <a:cubicBezTo>
                    <a:pt x="7573" y="7987"/>
                    <a:pt x="7917" y="7591"/>
                    <a:pt x="8285" y="7220"/>
                  </a:cubicBezTo>
                  <a:cubicBezTo>
                    <a:pt x="8637" y="6871"/>
                    <a:pt x="9007" y="6542"/>
                    <a:pt x="9397" y="6237"/>
                  </a:cubicBezTo>
                  <a:lnTo>
                    <a:pt x="9397" y="6237"/>
                  </a:lnTo>
                  <a:cubicBezTo>
                    <a:pt x="9396" y="6238"/>
                    <a:pt x="9394" y="6239"/>
                    <a:pt x="9392" y="6240"/>
                  </a:cubicBezTo>
                  <a:lnTo>
                    <a:pt x="9392" y="6240"/>
                  </a:lnTo>
                  <a:cubicBezTo>
                    <a:pt x="9395" y="6238"/>
                    <a:pt x="9397" y="6236"/>
                    <a:pt x="9399" y="6235"/>
                  </a:cubicBezTo>
                  <a:cubicBezTo>
                    <a:pt x="9400" y="6233"/>
                    <a:pt x="9402" y="6232"/>
                    <a:pt x="9403" y="6231"/>
                  </a:cubicBezTo>
                  <a:lnTo>
                    <a:pt x="9403" y="6231"/>
                  </a:lnTo>
                  <a:cubicBezTo>
                    <a:pt x="9800" y="5927"/>
                    <a:pt x="10215" y="5648"/>
                    <a:pt x="10647" y="5395"/>
                  </a:cubicBezTo>
                  <a:cubicBezTo>
                    <a:pt x="11045" y="5167"/>
                    <a:pt x="11456" y="4963"/>
                    <a:pt x="11879" y="4781"/>
                  </a:cubicBezTo>
                  <a:cubicBezTo>
                    <a:pt x="12388" y="4568"/>
                    <a:pt x="12909" y="4387"/>
                    <a:pt x="13441" y="4237"/>
                  </a:cubicBezTo>
                  <a:cubicBezTo>
                    <a:pt x="13630" y="4187"/>
                    <a:pt x="13820" y="4147"/>
                    <a:pt x="14009" y="4103"/>
                  </a:cubicBezTo>
                  <a:cubicBezTo>
                    <a:pt x="14058" y="4090"/>
                    <a:pt x="14109" y="4079"/>
                    <a:pt x="14158" y="4067"/>
                  </a:cubicBezTo>
                  <a:lnTo>
                    <a:pt x="14158" y="4067"/>
                  </a:lnTo>
                  <a:cubicBezTo>
                    <a:pt x="14133" y="4136"/>
                    <a:pt x="14112" y="4207"/>
                    <a:pt x="14090" y="4275"/>
                  </a:cubicBezTo>
                  <a:cubicBezTo>
                    <a:pt x="14022" y="4500"/>
                    <a:pt x="13959" y="4724"/>
                    <a:pt x="13902" y="4951"/>
                  </a:cubicBezTo>
                  <a:cubicBezTo>
                    <a:pt x="13850" y="5165"/>
                    <a:pt x="14020" y="5384"/>
                    <a:pt x="14226" y="5421"/>
                  </a:cubicBezTo>
                  <a:cubicBezTo>
                    <a:pt x="14250" y="5426"/>
                    <a:pt x="14274" y="5427"/>
                    <a:pt x="14299" y="5427"/>
                  </a:cubicBezTo>
                  <a:cubicBezTo>
                    <a:pt x="14378" y="5427"/>
                    <a:pt x="14458" y="5403"/>
                    <a:pt x="14525" y="5359"/>
                  </a:cubicBezTo>
                  <a:cubicBezTo>
                    <a:pt x="14618" y="5295"/>
                    <a:pt x="14671" y="5202"/>
                    <a:pt x="14697" y="5095"/>
                  </a:cubicBezTo>
                  <a:cubicBezTo>
                    <a:pt x="14699" y="5082"/>
                    <a:pt x="14704" y="5066"/>
                    <a:pt x="14708" y="5052"/>
                  </a:cubicBezTo>
                  <a:cubicBezTo>
                    <a:pt x="14791" y="4730"/>
                    <a:pt x="14887" y="4411"/>
                    <a:pt x="15004" y="4103"/>
                  </a:cubicBezTo>
                  <a:cubicBezTo>
                    <a:pt x="15017" y="4074"/>
                    <a:pt x="15028" y="4049"/>
                    <a:pt x="15041" y="4023"/>
                  </a:cubicBezTo>
                  <a:cubicBezTo>
                    <a:pt x="15072" y="3981"/>
                    <a:pt x="15095" y="3932"/>
                    <a:pt x="15110" y="3883"/>
                  </a:cubicBezTo>
                  <a:lnTo>
                    <a:pt x="15593" y="3801"/>
                  </a:lnTo>
                  <a:cubicBezTo>
                    <a:pt x="15841" y="3771"/>
                    <a:pt x="16089" y="3746"/>
                    <a:pt x="16339" y="3728"/>
                  </a:cubicBezTo>
                  <a:cubicBezTo>
                    <a:pt x="16360" y="3802"/>
                    <a:pt x="16383" y="3877"/>
                    <a:pt x="16406" y="3951"/>
                  </a:cubicBezTo>
                  <a:cubicBezTo>
                    <a:pt x="16444" y="4078"/>
                    <a:pt x="16485" y="4207"/>
                    <a:pt x="16524" y="4334"/>
                  </a:cubicBezTo>
                  <a:cubicBezTo>
                    <a:pt x="16611" y="4616"/>
                    <a:pt x="16700" y="4898"/>
                    <a:pt x="16791" y="5177"/>
                  </a:cubicBezTo>
                  <a:cubicBezTo>
                    <a:pt x="16844" y="5345"/>
                    <a:pt x="17008" y="5447"/>
                    <a:pt x="17177" y="5447"/>
                  </a:cubicBezTo>
                  <a:cubicBezTo>
                    <a:pt x="17220" y="5447"/>
                    <a:pt x="17264" y="5439"/>
                    <a:pt x="17305" y="5426"/>
                  </a:cubicBezTo>
                  <a:cubicBezTo>
                    <a:pt x="17516" y="5352"/>
                    <a:pt x="17620" y="5121"/>
                    <a:pt x="17554" y="4911"/>
                  </a:cubicBezTo>
                  <a:cubicBezTo>
                    <a:pt x="17424" y="4508"/>
                    <a:pt x="17296" y="4104"/>
                    <a:pt x="17174" y="3697"/>
                  </a:cubicBezTo>
                  <a:close/>
                  <a:moveTo>
                    <a:pt x="1928" y="0"/>
                  </a:moveTo>
                  <a:cubicBezTo>
                    <a:pt x="1927" y="0"/>
                    <a:pt x="1926" y="0"/>
                    <a:pt x="1924" y="0"/>
                  </a:cubicBezTo>
                  <a:cubicBezTo>
                    <a:pt x="1804" y="3"/>
                    <a:pt x="1688" y="13"/>
                    <a:pt x="1584" y="80"/>
                  </a:cubicBezTo>
                  <a:cubicBezTo>
                    <a:pt x="1483" y="145"/>
                    <a:pt x="1394" y="226"/>
                    <a:pt x="1330" y="328"/>
                  </a:cubicBezTo>
                  <a:cubicBezTo>
                    <a:pt x="1222" y="505"/>
                    <a:pt x="1134" y="693"/>
                    <a:pt x="1053" y="885"/>
                  </a:cubicBezTo>
                  <a:cubicBezTo>
                    <a:pt x="965" y="1096"/>
                    <a:pt x="881" y="1308"/>
                    <a:pt x="800" y="1522"/>
                  </a:cubicBezTo>
                  <a:cubicBezTo>
                    <a:pt x="726" y="1716"/>
                    <a:pt x="669" y="1920"/>
                    <a:pt x="611" y="2119"/>
                  </a:cubicBezTo>
                  <a:cubicBezTo>
                    <a:pt x="546" y="2341"/>
                    <a:pt x="485" y="2565"/>
                    <a:pt x="423" y="2788"/>
                  </a:cubicBezTo>
                  <a:cubicBezTo>
                    <a:pt x="307" y="3217"/>
                    <a:pt x="202" y="3651"/>
                    <a:pt x="102" y="4084"/>
                  </a:cubicBezTo>
                  <a:cubicBezTo>
                    <a:pt x="55" y="4294"/>
                    <a:pt x="1" y="4509"/>
                    <a:pt x="3" y="4726"/>
                  </a:cubicBezTo>
                  <a:cubicBezTo>
                    <a:pt x="3" y="4844"/>
                    <a:pt x="1" y="4966"/>
                    <a:pt x="31" y="5082"/>
                  </a:cubicBezTo>
                  <a:cubicBezTo>
                    <a:pt x="62" y="5194"/>
                    <a:pt x="101" y="5306"/>
                    <a:pt x="162" y="5416"/>
                  </a:cubicBezTo>
                  <a:cubicBezTo>
                    <a:pt x="289" y="5639"/>
                    <a:pt x="507" y="5812"/>
                    <a:pt x="730" y="5931"/>
                  </a:cubicBezTo>
                  <a:cubicBezTo>
                    <a:pt x="969" y="6058"/>
                    <a:pt x="1224" y="6149"/>
                    <a:pt x="1485" y="6211"/>
                  </a:cubicBezTo>
                  <a:cubicBezTo>
                    <a:pt x="2124" y="6363"/>
                    <a:pt x="2783" y="6388"/>
                    <a:pt x="3438" y="6420"/>
                  </a:cubicBezTo>
                  <a:cubicBezTo>
                    <a:pt x="4282" y="6461"/>
                    <a:pt x="5127" y="6492"/>
                    <a:pt x="5973" y="6515"/>
                  </a:cubicBezTo>
                  <a:cubicBezTo>
                    <a:pt x="6434" y="6527"/>
                    <a:pt x="6895" y="6541"/>
                    <a:pt x="7357" y="6541"/>
                  </a:cubicBezTo>
                  <a:cubicBezTo>
                    <a:pt x="7515" y="6541"/>
                    <a:pt x="7672" y="6540"/>
                    <a:pt x="7830" y="6535"/>
                  </a:cubicBezTo>
                  <a:lnTo>
                    <a:pt x="7830" y="6535"/>
                  </a:lnTo>
                  <a:cubicBezTo>
                    <a:pt x="7387" y="6969"/>
                    <a:pt x="6973" y="7435"/>
                    <a:pt x="6596" y="7932"/>
                  </a:cubicBezTo>
                  <a:cubicBezTo>
                    <a:pt x="6397" y="8194"/>
                    <a:pt x="6206" y="8461"/>
                    <a:pt x="6027" y="8739"/>
                  </a:cubicBezTo>
                  <a:cubicBezTo>
                    <a:pt x="5891" y="8949"/>
                    <a:pt x="5752" y="9159"/>
                    <a:pt x="5633" y="9379"/>
                  </a:cubicBezTo>
                  <a:cubicBezTo>
                    <a:pt x="5508" y="9609"/>
                    <a:pt x="5383" y="9838"/>
                    <a:pt x="5260" y="10069"/>
                  </a:cubicBezTo>
                  <a:cubicBezTo>
                    <a:pt x="5181" y="10213"/>
                    <a:pt x="5107" y="10357"/>
                    <a:pt x="5037" y="10505"/>
                  </a:cubicBezTo>
                  <a:cubicBezTo>
                    <a:pt x="4919" y="10758"/>
                    <a:pt x="4803" y="11013"/>
                    <a:pt x="4685" y="11269"/>
                  </a:cubicBezTo>
                  <a:cubicBezTo>
                    <a:pt x="4598" y="11457"/>
                    <a:pt x="4531" y="11657"/>
                    <a:pt x="4453" y="11849"/>
                  </a:cubicBezTo>
                  <a:cubicBezTo>
                    <a:pt x="4385" y="12024"/>
                    <a:pt x="4308" y="12198"/>
                    <a:pt x="4250" y="12378"/>
                  </a:cubicBezTo>
                  <a:cubicBezTo>
                    <a:pt x="4161" y="12648"/>
                    <a:pt x="4071" y="12917"/>
                    <a:pt x="3982" y="13187"/>
                  </a:cubicBezTo>
                  <a:cubicBezTo>
                    <a:pt x="3925" y="13356"/>
                    <a:pt x="3882" y="13530"/>
                    <a:pt x="3835" y="13703"/>
                  </a:cubicBezTo>
                  <a:cubicBezTo>
                    <a:pt x="3778" y="13912"/>
                    <a:pt x="3711" y="14122"/>
                    <a:pt x="3664" y="14335"/>
                  </a:cubicBezTo>
                  <a:cubicBezTo>
                    <a:pt x="3607" y="14603"/>
                    <a:pt x="3547" y="14873"/>
                    <a:pt x="3489" y="15141"/>
                  </a:cubicBezTo>
                  <a:cubicBezTo>
                    <a:pt x="3447" y="15332"/>
                    <a:pt x="3423" y="15527"/>
                    <a:pt x="3392" y="15720"/>
                  </a:cubicBezTo>
                  <a:cubicBezTo>
                    <a:pt x="3362" y="15917"/>
                    <a:pt x="3326" y="16113"/>
                    <a:pt x="3309" y="16313"/>
                  </a:cubicBezTo>
                  <a:cubicBezTo>
                    <a:pt x="3287" y="16583"/>
                    <a:pt x="3262" y="16853"/>
                    <a:pt x="3239" y="17124"/>
                  </a:cubicBezTo>
                  <a:cubicBezTo>
                    <a:pt x="3216" y="17385"/>
                    <a:pt x="3221" y="17648"/>
                    <a:pt x="3223" y="17908"/>
                  </a:cubicBezTo>
                  <a:cubicBezTo>
                    <a:pt x="3227" y="18208"/>
                    <a:pt x="3240" y="18508"/>
                    <a:pt x="3269" y="18807"/>
                  </a:cubicBezTo>
                  <a:cubicBezTo>
                    <a:pt x="3327" y="19438"/>
                    <a:pt x="3435" y="20064"/>
                    <a:pt x="3620" y="20671"/>
                  </a:cubicBezTo>
                  <a:cubicBezTo>
                    <a:pt x="3805" y="21276"/>
                    <a:pt x="4054" y="21858"/>
                    <a:pt x="4369" y="22407"/>
                  </a:cubicBezTo>
                  <a:cubicBezTo>
                    <a:pt x="4663" y="22919"/>
                    <a:pt x="5028" y="23395"/>
                    <a:pt x="5447" y="23810"/>
                  </a:cubicBezTo>
                  <a:cubicBezTo>
                    <a:pt x="5882" y="24239"/>
                    <a:pt x="6372" y="24614"/>
                    <a:pt x="6886" y="24945"/>
                  </a:cubicBezTo>
                  <a:cubicBezTo>
                    <a:pt x="7417" y="25287"/>
                    <a:pt x="7970" y="25597"/>
                    <a:pt x="8547" y="25856"/>
                  </a:cubicBezTo>
                  <a:cubicBezTo>
                    <a:pt x="8841" y="25988"/>
                    <a:pt x="9141" y="26110"/>
                    <a:pt x="9446" y="26219"/>
                  </a:cubicBezTo>
                  <a:cubicBezTo>
                    <a:pt x="9612" y="26277"/>
                    <a:pt x="9777" y="26337"/>
                    <a:pt x="9946" y="26385"/>
                  </a:cubicBezTo>
                  <a:cubicBezTo>
                    <a:pt x="10210" y="26458"/>
                    <a:pt x="10473" y="26532"/>
                    <a:pt x="10737" y="26606"/>
                  </a:cubicBezTo>
                  <a:cubicBezTo>
                    <a:pt x="10949" y="26666"/>
                    <a:pt x="11168" y="26704"/>
                    <a:pt x="11384" y="26752"/>
                  </a:cubicBezTo>
                  <a:cubicBezTo>
                    <a:pt x="11472" y="26770"/>
                    <a:pt x="11559" y="26796"/>
                    <a:pt x="11647" y="26808"/>
                  </a:cubicBezTo>
                  <a:cubicBezTo>
                    <a:pt x="11745" y="26822"/>
                    <a:pt x="11843" y="26837"/>
                    <a:pt x="11944" y="26850"/>
                  </a:cubicBezTo>
                  <a:lnTo>
                    <a:pt x="12412" y="26914"/>
                  </a:lnTo>
                  <a:cubicBezTo>
                    <a:pt x="12474" y="26924"/>
                    <a:pt x="12535" y="26932"/>
                    <a:pt x="12599" y="26936"/>
                  </a:cubicBezTo>
                  <a:cubicBezTo>
                    <a:pt x="12871" y="26953"/>
                    <a:pt x="13146" y="26971"/>
                    <a:pt x="13418" y="26987"/>
                  </a:cubicBezTo>
                  <a:cubicBezTo>
                    <a:pt x="13524" y="26995"/>
                    <a:pt x="13629" y="26996"/>
                    <a:pt x="13735" y="26996"/>
                  </a:cubicBezTo>
                  <a:cubicBezTo>
                    <a:pt x="13772" y="26996"/>
                    <a:pt x="13809" y="26996"/>
                    <a:pt x="13846" y="26996"/>
                  </a:cubicBezTo>
                  <a:lnTo>
                    <a:pt x="14017" y="26996"/>
                  </a:lnTo>
                  <a:cubicBezTo>
                    <a:pt x="14098" y="26996"/>
                    <a:pt x="14177" y="26997"/>
                    <a:pt x="14259" y="26997"/>
                  </a:cubicBezTo>
                  <a:cubicBezTo>
                    <a:pt x="14373" y="26997"/>
                    <a:pt x="14487" y="26996"/>
                    <a:pt x="14602" y="26991"/>
                  </a:cubicBezTo>
                  <a:cubicBezTo>
                    <a:pt x="14768" y="26984"/>
                    <a:pt x="14933" y="26978"/>
                    <a:pt x="15096" y="26969"/>
                  </a:cubicBezTo>
                  <a:cubicBezTo>
                    <a:pt x="15173" y="26967"/>
                    <a:pt x="15252" y="26967"/>
                    <a:pt x="15329" y="26959"/>
                  </a:cubicBezTo>
                  <a:cubicBezTo>
                    <a:pt x="15585" y="26935"/>
                    <a:pt x="15842" y="26910"/>
                    <a:pt x="16099" y="26886"/>
                  </a:cubicBezTo>
                  <a:cubicBezTo>
                    <a:pt x="16295" y="26867"/>
                    <a:pt x="16489" y="26834"/>
                    <a:pt x="16683" y="26806"/>
                  </a:cubicBezTo>
                  <a:cubicBezTo>
                    <a:pt x="16878" y="26777"/>
                    <a:pt x="17075" y="26753"/>
                    <a:pt x="17269" y="26714"/>
                  </a:cubicBezTo>
                  <a:cubicBezTo>
                    <a:pt x="17528" y="26661"/>
                    <a:pt x="17789" y="26608"/>
                    <a:pt x="18050" y="26556"/>
                  </a:cubicBezTo>
                  <a:cubicBezTo>
                    <a:pt x="18125" y="26540"/>
                    <a:pt x="18196" y="26516"/>
                    <a:pt x="18267" y="26497"/>
                  </a:cubicBezTo>
                  <a:cubicBezTo>
                    <a:pt x="18412" y="26458"/>
                    <a:pt x="18559" y="26418"/>
                    <a:pt x="18705" y="26377"/>
                  </a:cubicBezTo>
                  <a:cubicBezTo>
                    <a:pt x="18802" y="26350"/>
                    <a:pt x="18902" y="26329"/>
                    <a:pt x="18996" y="26298"/>
                  </a:cubicBezTo>
                  <a:lnTo>
                    <a:pt x="19235" y="26214"/>
                  </a:lnTo>
                  <a:cubicBezTo>
                    <a:pt x="19390" y="26160"/>
                    <a:pt x="19544" y="26105"/>
                    <a:pt x="19698" y="26052"/>
                  </a:cubicBezTo>
                  <a:cubicBezTo>
                    <a:pt x="19758" y="26030"/>
                    <a:pt x="19821" y="26012"/>
                    <a:pt x="19881" y="25988"/>
                  </a:cubicBezTo>
                  <a:cubicBezTo>
                    <a:pt x="20125" y="25887"/>
                    <a:pt x="20369" y="25785"/>
                    <a:pt x="20610" y="25682"/>
                  </a:cubicBezTo>
                  <a:cubicBezTo>
                    <a:pt x="20800" y="25603"/>
                    <a:pt x="20984" y="25511"/>
                    <a:pt x="21168" y="25423"/>
                  </a:cubicBezTo>
                  <a:cubicBezTo>
                    <a:pt x="21345" y="25337"/>
                    <a:pt x="21522" y="25251"/>
                    <a:pt x="21694" y="25156"/>
                  </a:cubicBezTo>
                  <a:cubicBezTo>
                    <a:pt x="21899" y="25043"/>
                    <a:pt x="22110" y="24937"/>
                    <a:pt x="22307" y="24812"/>
                  </a:cubicBezTo>
                  <a:cubicBezTo>
                    <a:pt x="22523" y="24678"/>
                    <a:pt x="22741" y="24545"/>
                    <a:pt x="22956" y="24411"/>
                  </a:cubicBezTo>
                  <a:cubicBezTo>
                    <a:pt x="23029" y="24365"/>
                    <a:pt x="23096" y="24315"/>
                    <a:pt x="23165" y="24266"/>
                  </a:cubicBezTo>
                  <a:cubicBezTo>
                    <a:pt x="23287" y="24181"/>
                    <a:pt x="23409" y="24098"/>
                    <a:pt x="23531" y="24014"/>
                  </a:cubicBezTo>
                  <a:cubicBezTo>
                    <a:pt x="23701" y="23896"/>
                    <a:pt x="23863" y="23765"/>
                    <a:pt x="24027" y="23640"/>
                  </a:cubicBezTo>
                  <a:cubicBezTo>
                    <a:pt x="24492" y="23285"/>
                    <a:pt x="24940" y="22910"/>
                    <a:pt x="25346" y="22488"/>
                  </a:cubicBezTo>
                  <a:cubicBezTo>
                    <a:pt x="25541" y="22286"/>
                    <a:pt x="25735" y="22076"/>
                    <a:pt x="25908" y="21853"/>
                  </a:cubicBezTo>
                  <a:cubicBezTo>
                    <a:pt x="25982" y="21759"/>
                    <a:pt x="26055" y="21663"/>
                    <a:pt x="26129" y="21570"/>
                  </a:cubicBezTo>
                  <a:cubicBezTo>
                    <a:pt x="26262" y="21398"/>
                    <a:pt x="26396" y="21226"/>
                    <a:pt x="26520" y="21047"/>
                  </a:cubicBezTo>
                  <a:cubicBezTo>
                    <a:pt x="26648" y="20865"/>
                    <a:pt x="26774" y="20682"/>
                    <a:pt x="26895" y="20493"/>
                  </a:cubicBezTo>
                  <a:cubicBezTo>
                    <a:pt x="26969" y="20374"/>
                    <a:pt x="27046" y="20254"/>
                    <a:pt x="27121" y="20136"/>
                  </a:cubicBezTo>
                  <a:cubicBezTo>
                    <a:pt x="27170" y="20061"/>
                    <a:pt x="27211" y="19977"/>
                    <a:pt x="27255" y="19899"/>
                  </a:cubicBezTo>
                  <a:cubicBezTo>
                    <a:pt x="27318" y="19786"/>
                    <a:pt x="27383" y="19672"/>
                    <a:pt x="27446" y="19558"/>
                  </a:cubicBezTo>
                  <a:cubicBezTo>
                    <a:pt x="27573" y="19332"/>
                    <a:pt x="27678" y="19089"/>
                    <a:pt x="27772" y="18848"/>
                  </a:cubicBezTo>
                  <a:cubicBezTo>
                    <a:pt x="27936" y="18437"/>
                    <a:pt x="28059" y="18016"/>
                    <a:pt x="28155" y="17586"/>
                  </a:cubicBezTo>
                  <a:cubicBezTo>
                    <a:pt x="28179" y="17484"/>
                    <a:pt x="28206" y="17384"/>
                    <a:pt x="28223" y="17281"/>
                  </a:cubicBezTo>
                  <a:lnTo>
                    <a:pt x="28286" y="16881"/>
                  </a:lnTo>
                  <a:cubicBezTo>
                    <a:pt x="28323" y="16657"/>
                    <a:pt x="28340" y="16429"/>
                    <a:pt x="28364" y="16204"/>
                  </a:cubicBezTo>
                  <a:cubicBezTo>
                    <a:pt x="28375" y="16099"/>
                    <a:pt x="28375" y="15994"/>
                    <a:pt x="28378" y="15889"/>
                  </a:cubicBezTo>
                  <a:cubicBezTo>
                    <a:pt x="28382" y="15804"/>
                    <a:pt x="28389" y="15718"/>
                    <a:pt x="28388" y="15634"/>
                  </a:cubicBezTo>
                  <a:cubicBezTo>
                    <a:pt x="28387" y="15402"/>
                    <a:pt x="28388" y="15172"/>
                    <a:pt x="28375" y="14940"/>
                  </a:cubicBezTo>
                  <a:cubicBezTo>
                    <a:pt x="28366" y="14824"/>
                    <a:pt x="28366" y="14706"/>
                    <a:pt x="28353" y="14590"/>
                  </a:cubicBezTo>
                  <a:cubicBezTo>
                    <a:pt x="28339" y="14461"/>
                    <a:pt x="28323" y="14334"/>
                    <a:pt x="28310" y="14205"/>
                  </a:cubicBezTo>
                  <a:cubicBezTo>
                    <a:pt x="28284" y="13980"/>
                    <a:pt x="28245" y="13758"/>
                    <a:pt x="28212" y="13534"/>
                  </a:cubicBezTo>
                  <a:cubicBezTo>
                    <a:pt x="28193" y="13417"/>
                    <a:pt x="28168" y="13301"/>
                    <a:pt x="28144" y="13184"/>
                  </a:cubicBezTo>
                  <a:cubicBezTo>
                    <a:pt x="28128" y="13107"/>
                    <a:pt x="28115" y="13030"/>
                    <a:pt x="28097" y="12954"/>
                  </a:cubicBezTo>
                  <a:cubicBezTo>
                    <a:pt x="28045" y="12725"/>
                    <a:pt x="27991" y="12497"/>
                    <a:pt x="27932" y="12270"/>
                  </a:cubicBezTo>
                  <a:cubicBezTo>
                    <a:pt x="27826" y="11858"/>
                    <a:pt x="27703" y="11443"/>
                    <a:pt x="27559" y="11040"/>
                  </a:cubicBezTo>
                  <a:cubicBezTo>
                    <a:pt x="27408" y="10618"/>
                    <a:pt x="27250" y="10197"/>
                    <a:pt x="27067" y="9784"/>
                  </a:cubicBezTo>
                  <a:cubicBezTo>
                    <a:pt x="26882" y="9368"/>
                    <a:pt x="26691" y="8955"/>
                    <a:pt x="26461" y="8561"/>
                  </a:cubicBezTo>
                  <a:cubicBezTo>
                    <a:pt x="26351" y="8373"/>
                    <a:pt x="26239" y="8188"/>
                    <a:pt x="26124" y="8004"/>
                  </a:cubicBezTo>
                  <a:cubicBezTo>
                    <a:pt x="26006" y="7817"/>
                    <a:pt x="25876" y="7638"/>
                    <a:pt x="25749" y="7456"/>
                  </a:cubicBezTo>
                  <a:cubicBezTo>
                    <a:pt x="25740" y="7444"/>
                    <a:pt x="25731" y="7432"/>
                    <a:pt x="25723" y="7420"/>
                  </a:cubicBezTo>
                  <a:cubicBezTo>
                    <a:pt x="26036" y="7412"/>
                    <a:pt x="26348" y="7386"/>
                    <a:pt x="26657" y="7351"/>
                  </a:cubicBezTo>
                  <a:cubicBezTo>
                    <a:pt x="27170" y="7291"/>
                    <a:pt x="27686" y="7228"/>
                    <a:pt x="28192" y="7119"/>
                  </a:cubicBezTo>
                  <a:cubicBezTo>
                    <a:pt x="28414" y="7073"/>
                    <a:pt x="28636" y="7024"/>
                    <a:pt x="28856" y="6969"/>
                  </a:cubicBezTo>
                  <a:cubicBezTo>
                    <a:pt x="29087" y="6910"/>
                    <a:pt x="29313" y="6842"/>
                    <a:pt x="29541" y="6776"/>
                  </a:cubicBezTo>
                  <a:cubicBezTo>
                    <a:pt x="29636" y="6749"/>
                    <a:pt x="29730" y="6714"/>
                    <a:pt x="29824" y="6683"/>
                  </a:cubicBezTo>
                  <a:cubicBezTo>
                    <a:pt x="29911" y="6654"/>
                    <a:pt x="30002" y="6627"/>
                    <a:pt x="30090" y="6592"/>
                  </a:cubicBezTo>
                  <a:cubicBezTo>
                    <a:pt x="30301" y="6510"/>
                    <a:pt x="30515" y="6431"/>
                    <a:pt x="30720" y="6334"/>
                  </a:cubicBezTo>
                  <a:cubicBezTo>
                    <a:pt x="30800" y="6296"/>
                    <a:pt x="30879" y="6259"/>
                    <a:pt x="30959" y="6221"/>
                  </a:cubicBezTo>
                  <a:cubicBezTo>
                    <a:pt x="30994" y="6204"/>
                    <a:pt x="31032" y="6191"/>
                    <a:pt x="31067" y="6170"/>
                  </a:cubicBezTo>
                  <a:lnTo>
                    <a:pt x="31374" y="5996"/>
                  </a:lnTo>
                  <a:cubicBezTo>
                    <a:pt x="31774" y="5769"/>
                    <a:pt x="32169" y="5501"/>
                    <a:pt x="32456" y="5137"/>
                  </a:cubicBezTo>
                  <a:cubicBezTo>
                    <a:pt x="32615" y="4932"/>
                    <a:pt x="32748" y="4687"/>
                    <a:pt x="32788" y="4429"/>
                  </a:cubicBezTo>
                  <a:cubicBezTo>
                    <a:pt x="32808" y="4294"/>
                    <a:pt x="32824" y="4154"/>
                    <a:pt x="32808" y="4018"/>
                  </a:cubicBezTo>
                  <a:cubicBezTo>
                    <a:pt x="32794" y="3889"/>
                    <a:pt x="32775" y="3764"/>
                    <a:pt x="32739" y="3639"/>
                  </a:cubicBezTo>
                  <a:cubicBezTo>
                    <a:pt x="32660" y="3350"/>
                    <a:pt x="32520" y="3084"/>
                    <a:pt x="32384" y="2817"/>
                  </a:cubicBezTo>
                  <a:cubicBezTo>
                    <a:pt x="32194" y="2447"/>
                    <a:pt x="31998" y="2080"/>
                    <a:pt x="31794" y="1716"/>
                  </a:cubicBezTo>
                  <a:cubicBezTo>
                    <a:pt x="31705" y="1557"/>
                    <a:pt x="31619" y="1396"/>
                    <a:pt x="31521" y="1243"/>
                  </a:cubicBezTo>
                  <a:cubicBezTo>
                    <a:pt x="31390" y="1039"/>
                    <a:pt x="31247" y="830"/>
                    <a:pt x="31036" y="704"/>
                  </a:cubicBezTo>
                  <a:cubicBezTo>
                    <a:pt x="30948" y="650"/>
                    <a:pt x="30836" y="605"/>
                    <a:pt x="30729" y="605"/>
                  </a:cubicBezTo>
                  <a:cubicBezTo>
                    <a:pt x="30716" y="605"/>
                    <a:pt x="30702" y="605"/>
                    <a:pt x="30689" y="607"/>
                  </a:cubicBezTo>
                  <a:cubicBezTo>
                    <a:pt x="30634" y="613"/>
                    <a:pt x="30580" y="618"/>
                    <a:pt x="30526" y="636"/>
                  </a:cubicBezTo>
                  <a:cubicBezTo>
                    <a:pt x="30472" y="655"/>
                    <a:pt x="30422" y="674"/>
                    <a:pt x="30369" y="701"/>
                  </a:cubicBezTo>
                  <a:cubicBezTo>
                    <a:pt x="30263" y="753"/>
                    <a:pt x="30167" y="832"/>
                    <a:pt x="30074" y="905"/>
                  </a:cubicBezTo>
                  <a:cubicBezTo>
                    <a:pt x="30026" y="940"/>
                    <a:pt x="29981" y="977"/>
                    <a:pt x="29934" y="1014"/>
                  </a:cubicBezTo>
                  <a:cubicBezTo>
                    <a:pt x="29235" y="1560"/>
                    <a:pt x="28549" y="2125"/>
                    <a:pt x="27864" y="2690"/>
                  </a:cubicBezTo>
                  <a:cubicBezTo>
                    <a:pt x="27541" y="2957"/>
                    <a:pt x="27220" y="3229"/>
                    <a:pt x="26902" y="3503"/>
                  </a:cubicBezTo>
                  <a:cubicBezTo>
                    <a:pt x="26553" y="3804"/>
                    <a:pt x="26212" y="4111"/>
                    <a:pt x="25869" y="4420"/>
                  </a:cubicBezTo>
                  <a:cubicBezTo>
                    <a:pt x="25546" y="4710"/>
                    <a:pt x="25234" y="5015"/>
                    <a:pt x="24927" y="5321"/>
                  </a:cubicBezTo>
                  <a:cubicBezTo>
                    <a:pt x="24764" y="5480"/>
                    <a:pt x="24608" y="5645"/>
                    <a:pt x="24451" y="5808"/>
                  </a:cubicBezTo>
                  <a:cubicBezTo>
                    <a:pt x="24424" y="5838"/>
                    <a:pt x="24399" y="5867"/>
                    <a:pt x="24372" y="5896"/>
                  </a:cubicBezTo>
                  <a:cubicBezTo>
                    <a:pt x="24245" y="5786"/>
                    <a:pt x="24117" y="5677"/>
                    <a:pt x="23982" y="5573"/>
                  </a:cubicBezTo>
                  <a:cubicBezTo>
                    <a:pt x="23629" y="5302"/>
                    <a:pt x="23260" y="5055"/>
                    <a:pt x="22871" y="4840"/>
                  </a:cubicBezTo>
                  <a:cubicBezTo>
                    <a:pt x="22307" y="4530"/>
                    <a:pt x="21731" y="4242"/>
                    <a:pt x="21146" y="3976"/>
                  </a:cubicBezTo>
                  <a:cubicBezTo>
                    <a:pt x="21136" y="3899"/>
                    <a:pt x="21105" y="3823"/>
                    <a:pt x="21047" y="3764"/>
                  </a:cubicBezTo>
                  <a:cubicBezTo>
                    <a:pt x="20867" y="3576"/>
                    <a:pt x="20644" y="3441"/>
                    <a:pt x="20401" y="3349"/>
                  </a:cubicBezTo>
                  <a:cubicBezTo>
                    <a:pt x="20160" y="3258"/>
                    <a:pt x="19908" y="3186"/>
                    <a:pt x="19654" y="3140"/>
                  </a:cubicBezTo>
                  <a:cubicBezTo>
                    <a:pt x="19517" y="3115"/>
                    <a:pt x="19377" y="3088"/>
                    <a:pt x="19240" y="3064"/>
                  </a:cubicBezTo>
                  <a:cubicBezTo>
                    <a:pt x="19170" y="3051"/>
                    <a:pt x="19102" y="3037"/>
                    <a:pt x="19033" y="3029"/>
                  </a:cubicBezTo>
                  <a:cubicBezTo>
                    <a:pt x="18882" y="3011"/>
                    <a:pt x="18734" y="2994"/>
                    <a:pt x="18586" y="2975"/>
                  </a:cubicBezTo>
                  <a:cubicBezTo>
                    <a:pt x="18495" y="2964"/>
                    <a:pt x="18402" y="2947"/>
                    <a:pt x="18311" y="2944"/>
                  </a:cubicBezTo>
                  <a:cubicBezTo>
                    <a:pt x="18055" y="2929"/>
                    <a:pt x="17802" y="2915"/>
                    <a:pt x="17546" y="2902"/>
                  </a:cubicBezTo>
                  <a:cubicBezTo>
                    <a:pt x="17443" y="2896"/>
                    <a:pt x="17340" y="2894"/>
                    <a:pt x="17237" y="2894"/>
                  </a:cubicBezTo>
                  <a:cubicBezTo>
                    <a:pt x="17125" y="2894"/>
                    <a:pt x="17014" y="2896"/>
                    <a:pt x="16904" y="2898"/>
                  </a:cubicBezTo>
                  <a:cubicBezTo>
                    <a:pt x="16594" y="2904"/>
                    <a:pt x="16284" y="2921"/>
                    <a:pt x="15976" y="2952"/>
                  </a:cubicBezTo>
                  <a:cubicBezTo>
                    <a:pt x="15782" y="2970"/>
                    <a:pt x="15589" y="2990"/>
                    <a:pt x="15395" y="3023"/>
                  </a:cubicBezTo>
                  <a:cubicBezTo>
                    <a:pt x="15271" y="3044"/>
                    <a:pt x="15149" y="3064"/>
                    <a:pt x="15025" y="3086"/>
                  </a:cubicBezTo>
                  <a:cubicBezTo>
                    <a:pt x="14866" y="3113"/>
                    <a:pt x="14707" y="3140"/>
                    <a:pt x="14547" y="3167"/>
                  </a:cubicBezTo>
                  <a:cubicBezTo>
                    <a:pt x="14484" y="3178"/>
                    <a:pt x="14421" y="3185"/>
                    <a:pt x="14359" y="3198"/>
                  </a:cubicBezTo>
                  <a:cubicBezTo>
                    <a:pt x="14114" y="3256"/>
                    <a:pt x="13867" y="3312"/>
                    <a:pt x="13622" y="3370"/>
                  </a:cubicBezTo>
                  <a:cubicBezTo>
                    <a:pt x="13264" y="3453"/>
                    <a:pt x="12914" y="3551"/>
                    <a:pt x="12566" y="3668"/>
                  </a:cubicBezTo>
                  <a:cubicBezTo>
                    <a:pt x="11381" y="4065"/>
                    <a:pt x="10249" y="4622"/>
                    <a:pt x="9236" y="5359"/>
                  </a:cubicBezTo>
                  <a:cubicBezTo>
                    <a:pt x="9152" y="5419"/>
                    <a:pt x="9073" y="5480"/>
                    <a:pt x="8992" y="5541"/>
                  </a:cubicBezTo>
                  <a:cubicBezTo>
                    <a:pt x="8967" y="5506"/>
                    <a:pt x="8942" y="5470"/>
                    <a:pt x="8915" y="5437"/>
                  </a:cubicBezTo>
                  <a:cubicBezTo>
                    <a:pt x="8789" y="5268"/>
                    <a:pt x="8661" y="5096"/>
                    <a:pt x="8520" y="4941"/>
                  </a:cubicBezTo>
                  <a:cubicBezTo>
                    <a:pt x="8247" y="4636"/>
                    <a:pt x="7971" y="4334"/>
                    <a:pt x="7683" y="4044"/>
                  </a:cubicBezTo>
                  <a:cubicBezTo>
                    <a:pt x="7530" y="3891"/>
                    <a:pt x="7381" y="3736"/>
                    <a:pt x="7224" y="3587"/>
                  </a:cubicBezTo>
                  <a:cubicBezTo>
                    <a:pt x="7074" y="3443"/>
                    <a:pt x="6929" y="3296"/>
                    <a:pt x="6774" y="3160"/>
                  </a:cubicBezTo>
                  <a:cubicBezTo>
                    <a:pt x="6446" y="2870"/>
                    <a:pt x="6119" y="2576"/>
                    <a:pt x="5771" y="2309"/>
                  </a:cubicBezTo>
                  <a:lnTo>
                    <a:pt x="5771" y="2309"/>
                  </a:lnTo>
                  <a:cubicBezTo>
                    <a:pt x="5771" y="2309"/>
                    <a:pt x="5772" y="2310"/>
                    <a:pt x="5773" y="2310"/>
                  </a:cubicBezTo>
                  <a:lnTo>
                    <a:pt x="5773" y="2310"/>
                  </a:lnTo>
                  <a:lnTo>
                    <a:pt x="5720" y="2270"/>
                  </a:lnTo>
                  <a:lnTo>
                    <a:pt x="5642" y="2210"/>
                  </a:lnTo>
                  <a:cubicBezTo>
                    <a:pt x="5575" y="2159"/>
                    <a:pt x="5508" y="2108"/>
                    <a:pt x="5441" y="2056"/>
                  </a:cubicBezTo>
                  <a:lnTo>
                    <a:pt x="5441" y="2056"/>
                  </a:lnTo>
                  <a:lnTo>
                    <a:pt x="5446" y="2061"/>
                  </a:lnTo>
                  <a:cubicBezTo>
                    <a:pt x="5434" y="2052"/>
                    <a:pt x="5423" y="2043"/>
                    <a:pt x="5410" y="2033"/>
                  </a:cubicBezTo>
                  <a:lnTo>
                    <a:pt x="5409" y="2032"/>
                  </a:lnTo>
                  <a:cubicBezTo>
                    <a:pt x="5408" y="2031"/>
                    <a:pt x="5407" y="2028"/>
                    <a:pt x="5403" y="2027"/>
                  </a:cubicBezTo>
                  <a:cubicBezTo>
                    <a:pt x="5396" y="2021"/>
                    <a:pt x="5390" y="2016"/>
                    <a:pt x="5382" y="2010"/>
                  </a:cubicBezTo>
                  <a:cubicBezTo>
                    <a:pt x="5361" y="1995"/>
                    <a:pt x="5342" y="1979"/>
                    <a:pt x="5321" y="1965"/>
                  </a:cubicBezTo>
                  <a:lnTo>
                    <a:pt x="5321" y="1965"/>
                  </a:lnTo>
                  <a:cubicBezTo>
                    <a:pt x="5330" y="1972"/>
                    <a:pt x="5341" y="1979"/>
                    <a:pt x="5349" y="1988"/>
                  </a:cubicBezTo>
                  <a:cubicBezTo>
                    <a:pt x="5010" y="1727"/>
                    <a:pt x="4648" y="1492"/>
                    <a:pt x="4286" y="1262"/>
                  </a:cubicBezTo>
                  <a:cubicBezTo>
                    <a:pt x="3936" y="1044"/>
                    <a:pt x="3581" y="836"/>
                    <a:pt x="3222" y="631"/>
                  </a:cubicBezTo>
                  <a:cubicBezTo>
                    <a:pt x="3038" y="527"/>
                    <a:pt x="2856" y="423"/>
                    <a:pt x="2669" y="324"/>
                  </a:cubicBezTo>
                  <a:cubicBezTo>
                    <a:pt x="2578" y="275"/>
                    <a:pt x="2487" y="226"/>
                    <a:pt x="2395" y="178"/>
                  </a:cubicBezTo>
                  <a:cubicBezTo>
                    <a:pt x="2339" y="150"/>
                    <a:pt x="2283" y="119"/>
                    <a:pt x="2227" y="92"/>
                  </a:cubicBezTo>
                  <a:cubicBezTo>
                    <a:pt x="2136" y="52"/>
                    <a:pt x="2030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3" name="Google Shape;3533;p37"/>
            <p:cNvSpPr/>
            <p:nvPr/>
          </p:nvSpPr>
          <p:spPr>
            <a:xfrm>
              <a:off x="2267499" y="1758347"/>
              <a:ext cx="163" cy="140"/>
            </a:xfrm>
            <a:custGeom>
              <a:avLst/>
              <a:gdLst/>
              <a:ahLst/>
              <a:cxnLst/>
              <a:rect l="l" t="t" r="r" b="b"/>
              <a:pathLst>
                <a:path w="7" h="6" extrusionOk="0">
                  <a:moveTo>
                    <a:pt x="0" y="1"/>
                  </a:moveTo>
                  <a:lnTo>
                    <a:pt x="0" y="1"/>
                  </a:lnTo>
                  <a:cubicBezTo>
                    <a:pt x="3" y="2"/>
                    <a:pt x="4" y="5"/>
                    <a:pt x="6" y="6"/>
                  </a:cubicBezTo>
                  <a:cubicBezTo>
                    <a:pt x="5" y="5"/>
                    <a:pt x="4" y="2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34" name="Google Shape;3534;p37"/>
          <p:cNvSpPr/>
          <p:nvPr/>
        </p:nvSpPr>
        <p:spPr>
          <a:xfrm>
            <a:off x="7227799" y="230260"/>
            <a:ext cx="1522507" cy="1449762"/>
          </a:xfrm>
          <a:custGeom>
            <a:avLst/>
            <a:gdLst/>
            <a:ahLst/>
            <a:cxnLst/>
            <a:rect l="l" t="t" r="r" b="b"/>
            <a:pathLst>
              <a:path w="30473" h="29017" extrusionOk="0">
                <a:moveTo>
                  <a:pt x="16661" y="0"/>
                </a:moveTo>
                <a:cubicBezTo>
                  <a:pt x="15476" y="0"/>
                  <a:pt x="14291" y="135"/>
                  <a:pt x="13138" y="419"/>
                </a:cubicBezTo>
                <a:cubicBezTo>
                  <a:pt x="12817" y="499"/>
                  <a:pt x="12498" y="585"/>
                  <a:pt x="12182" y="683"/>
                </a:cubicBezTo>
                <a:cubicBezTo>
                  <a:pt x="11887" y="775"/>
                  <a:pt x="11588" y="868"/>
                  <a:pt x="11298" y="977"/>
                </a:cubicBezTo>
                <a:cubicBezTo>
                  <a:pt x="11088" y="1057"/>
                  <a:pt x="10874" y="1136"/>
                  <a:pt x="10662" y="1216"/>
                </a:cubicBezTo>
                <a:cubicBezTo>
                  <a:pt x="10515" y="1271"/>
                  <a:pt x="10371" y="1326"/>
                  <a:pt x="10224" y="1381"/>
                </a:cubicBezTo>
                <a:cubicBezTo>
                  <a:pt x="10154" y="1407"/>
                  <a:pt x="10084" y="1431"/>
                  <a:pt x="10017" y="1461"/>
                </a:cubicBezTo>
                <a:lnTo>
                  <a:pt x="9369" y="1741"/>
                </a:lnTo>
                <a:cubicBezTo>
                  <a:pt x="9202" y="1813"/>
                  <a:pt x="9030" y="1877"/>
                  <a:pt x="8870" y="1960"/>
                </a:cubicBezTo>
                <a:cubicBezTo>
                  <a:pt x="8621" y="2087"/>
                  <a:pt x="8375" y="2214"/>
                  <a:pt x="8126" y="2342"/>
                </a:cubicBezTo>
                <a:cubicBezTo>
                  <a:pt x="7979" y="2418"/>
                  <a:pt x="7830" y="2490"/>
                  <a:pt x="7689" y="2576"/>
                </a:cubicBezTo>
                <a:cubicBezTo>
                  <a:pt x="7439" y="2729"/>
                  <a:pt x="7189" y="2882"/>
                  <a:pt x="6938" y="3035"/>
                </a:cubicBezTo>
                <a:cubicBezTo>
                  <a:pt x="6842" y="3093"/>
                  <a:pt x="6744" y="3153"/>
                  <a:pt x="6647" y="3213"/>
                </a:cubicBezTo>
                <a:cubicBezTo>
                  <a:pt x="6463" y="3326"/>
                  <a:pt x="6286" y="3453"/>
                  <a:pt x="6109" y="3579"/>
                </a:cubicBezTo>
                <a:cubicBezTo>
                  <a:pt x="5595" y="3948"/>
                  <a:pt x="5092" y="4339"/>
                  <a:pt x="4627" y="4770"/>
                </a:cubicBezTo>
                <a:cubicBezTo>
                  <a:pt x="4319" y="5056"/>
                  <a:pt x="4018" y="5350"/>
                  <a:pt x="3742" y="5666"/>
                </a:cubicBezTo>
                <a:cubicBezTo>
                  <a:pt x="3552" y="5885"/>
                  <a:pt x="3363" y="6104"/>
                  <a:pt x="3174" y="6320"/>
                </a:cubicBezTo>
                <a:cubicBezTo>
                  <a:pt x="3050" y="6463"/>
                  <a:pt x="2942" y="6621"/>
                  <a:pt x="2829" y="6771"/>
                </a:cubicBezTo>
                <a:cubicBezTo>
                  <a:pt x="2731" y="6901"/>
                  <a:pt x="2634" y="7030"/>
                  <a:pt x="2536" y="7160"/>
                </a:cubicBezTo>
                <a:cubicBezTo>
                  <a:pt x="2502" y="7206"/>
                  <a:pt x="2464" y="7250"/>
                  <a:pt x="2433" y="7298"/>
                </a:cubicBezTo>
                <a:cubicBezTo>
                  <a:pt x="2290" y="7520"/>
                  <a:pt x="2144" y="7743"/>
                  <a:pt x="2000" y="7966"/>
                </a:cubicBezTo>
                <a:cubicBezTo>
                  <a:pt x="1789" y="8291"/>
                  <a:pt x="1593" y="8624"/>
                  <a:pt x="1414" y="8968"/>
                </a:cubicBezTo>
                <a:cubicBezTo>
                  <a:pt x="1126" y="9522"/>
                  <a:pt x="877" y="10094"/>
                  <a:pt x="687" y="10689"/>
                </a:cubicBezTo>
                <a:cubicBezTo>
                  <a:pt x="588" y="11002"/>
                  <a:pt x="498" y="11320"/>
                  <a:pt x="422" y="11642"/>
                </a:cubicBezTo>
                <a:cubicBezTo>
                  <a:pt x="385" y="11799"/>
                  <a:pt x="346" y="11957"/>
                  <a:pt x="319" y="12116"/>
                </a:cubicBezTo>
                <a:lnTo>
                  <a:pt x="172" y="12953"/>
                </a:lnTo>
                <a:cubicBezTo>
                  <a:pt x="135" y="13155"/>
                  <a:pt x="119" y="13363"/>
                  <a:pt x="97" y="13568"/>
                </a:cubicBezTo>
                <a:cubicBezTo>
                  <a:pt x="74" y="13758"/>
                  <a:pt x="50" y="13947"/>
                  <a:pt x="39" y="14136"/>
                </a:cubicBezTo>
                <a:cubicBezTo>
                  <a:pt x="31" y="14302"/>
                  <a:pt x="20" y="14466"/>
                  <a:pt x="11" y="14630"/>
                </a:cubicBezTo>
                <a:cubicBezTo>
                  <a:pt x="7" y="14706"/>
                  <a:pt x="0" y="14785"/>
                  <a:pt x="1" y="14861"/>
                </a:cubicBezTo>
                <a:cubicBezTo>
                  <a:pt x="6" y="15122"/>
                  <a:pt x="9" y="15380"/>
                  <a:pt x="14" y="15641"/>
                </a:cubicBezTo>
                <a:cubicBezTo>
                  <a:pt x="15" y="15711"/>
                  <a:pt x="21" y="15783"/>
                  <a:pt x="27" y="15853"/>
                </a:cubicBezTo>
                <a:cubicBezTo>
                  <a:pt x="38" y="16003"/>
                  <a:pt x="50" y="16151"/>
                  <a:pt x="61" y="16299"/>
                </a:cubicBezTo>
                <a:cubicBezTo>
                  <a:pt x="78" y="16517"/>
                  <a:pt x="113" y="16729"/>
                  <a:pt x="143" y="16946"/>
                </a:cubicBezTo>
                <a:cubicBezTo>
                  <a:pt x="158" y="17036"/>
                  <a:pt x="165" y="17126"/>
                  <a:pt x="184" y="17216"/>
                </a:cubicBezTo>
                <a:cubicBezTo>
                  <a:pt x="210" y="17332"/>
                  <a:pt x="235" y="17450"/>
                  <a:pt x="260" y="17566"/>
                </a:cubicBezTo>
                <a:cubicBezTo>
                  <a:pt x="283" y="17675"/>
                  <a:pt x="308" y="17782"/>
                  <a:pt x="331" y="17891"/>
                </a:cubicBezTo>
                <a:cubicBezTo>
                  <a:pt x="354" y="17995"/>
                  <a:pt x="388" y="18099"/>
                  <a:pt x="418" y="18202"/>
                </a:cubicBezTo>
                <a:lnTo>
                  <a:pt x="523" y="18573"/>
                </a:lnTo>
                <a:cubicBezTo>
                  <a:pt x="550" y="18664"/>
                  <a:pt x="583" y="18753"/>
                  <a:pt x="614" y="18842"/>
                </a:cubicBezTo>
                <a:cubicBezTo>
                  <a:pt x="689" y="19062"/>
                  <a:pt x="767" y="19278"/>
                  <a:pt x="850" y="19496"/>
                </a:cubicBezTo>
                <a:cubicBezTo>
                  <a:pt x="929" y="19705"/>
                  <a:pt x="1018" y="19913"/>
                  <a:pt x="1105" y="20121"/>
                </a:cubicBezTo>
                <a:cubicBezTo>
                  <a:pt x="1277" y="20526"/>
                  <a:pt x="1467" y="20925"/>
                  <a:pt x="1654" y="21323"/>
                </a:cubicBezTo>
                <a:cubicBezTo>
                  <a:pt x="1736" y="21500"/>
                  <a:pt x="1821" y="21678"/>
                  <a:pt x="1905" y="21856"/>
                </a:cubicBezTo>
                <a:cubicBezTo>
                  <a:pt x="2000" y="22054"/>
                  <a:pt x="2100" y="22253"/>
                  <a:pt x="2190" y="22455"/>
                </a:cubicBezTo>
                <a:cubicBezTo>
                  <a:pt x="2193" y="22464"/>
                  <a:pt x="2196" y="22472"/>
                  <a:pt x="2199" y="22481"/>
                </a:cubicBezTo>
                <a:lnTo>
                  <a:pt x="2199" y="22482"/>
                </a:lnTo>
                <a:lnTo>
                  <a:pt x="2199" y="22498"/>
                </a:lnTo>
                <a:cubicBezTo>
                  <a:pt x="2196" y="22509"/>
                  <a:pt x="2195" y="22519"/>
                  <a:pt x="2192" y="22530"/>
                </a:cubicBezTo>
                <a:cubicBezTo>
                  <a:pt x="2176" y="22579"/>
                  <a:pt x="2158" y="22627"/>
                  <a:pt x="2139" y="22674"/>
                </a:cubicBezTo>
                <a:cubicBezTo>
                  <a:pt x="2098" y="22767"/>
                  <a:pt x="2052" y="22859"/>
                  <a:pt x="2003" y="22948"/>
                </a:cubicBezTo>
                <a:cubicBezTo>
                  <a:pt x="1795" y="23287"/>
                  <a:pt x="1573" y="23614"/>
                  <a:pt x="1349" y="23942"/>
                </a:cubicBezTo>
                <a:cubicBezTo>
                  <a:pt x="1240" y="24101"/>
                  <a:pt x="1130" y="24257"/>
                  <a:pt x="1024" y="24418"/>
                </a:cubicBezTo>
                <a:cubicBezTo>
                  <a:pt x="921" y="24571"/>
                  <a:pt x="853" y="24730"/>
                  <a:pt x="866" y="24919"/>
                </a:cubicBezTo>
                <a:cubicBezTo>
                  <a:pt x="881" y="25103"/>
                  <a:pt x="1004" y="25276"/>
                  <a:pt x="1169" y="25355"/>
                </a:cubicBezTo>
                <a:cubicBezTo>
                  <a:pt x="1296" y="25417"/>
                  <a:pt x="1440" y="25439"/>
                  <a:pt x="1584" y="25439"/>
                </a:cubicBezTo>
                <a:cubicBezTo>
                  <a:pt x="1682" y="25439"/>
                  <a:pt x="1781" y="25429"/>
                  <a:pt x="1875" y="25414"/>
                </a:cubicBezTo>
                <a:cubicBezTo>
                  <a:pt x="1978" y="25398"/>
                  <a:pt x="2082" y="25382"/>
                  <a:pt x="2184" y="25361"/>
                </a:cubicBezTo>
                <a:cubicBezTo>
                  <a:pt x="2371" y="25325"/>
                  <a:pt x="2557" y="25282"/>
                  <a:pt x="2743" y="25241"/>
                </a:cubicBezTo>
                <a:cubicBezTo>
                  <a:pt x="3090" y="25163"/>
                  <a:pt x="3436" y="25072"/>
                  <a:pt x="3785" y="25000"/>
                </a:cubicBezTo>
                <a:cubicBezTo>
                  <a:pt x="3798" y="25012"/>
                  <a:pt x="3812" y="25027"/>
                  <a:pt x="3825" y="25039"/>
                </a:cubicBezTo>
                <a:cubicBezTo>
                  <a:pt x="3944" y="25168"/>
                  <a:pt x="4050" y="25306"/>
                  <a:pt x="4160" y="25441"/>
                </a:cubicBezTo>
                <a:cubicBezTo>
                  <a:pt x="4319" y="25636"/>
                  <a:pt x="4478" y="25827"/>
                  <a:pt x="4657" y="26003"/>
                </a:cubicBezTo>
                <a:cubicBezTo>
                  <a:pt x="4836" y="26181"/>
                  <a:pt x="5025" y="26348"/>
                  <a:pt x="5226" y="26500"/>
                </a:cubicBezTo>
                <a:cubicBezTo>
                  <a:pt x="5330" y="26579"/>
                  <a:pt x="5435" y="26659"/>
                  <a:pt x="5541" y="26739"/>
                </a:cubicBezTo>
                <a:cubicBezTo>
                  <a:pt x="5892" y="27003"/>
                  <a:pt x="6260" y="27245"/>
                  <a:pt x="6652" y="27448"/>
                </a:cubicBezTo>
                <a:cubicBezTo>
                  <a:pt x="6814" y="27531"/>
                  <a:pt x="6977" y="27615"/>
                  <a:pt x="7145" y="27687"/>
                </a:cubicBezTo>
                <a:cubicBezTo>
                  <a:pt x="7281" y="27745"/>
                  <a:pt x="7418" y="27805"/>
                  <a:pt x="7554" y="27863"/>
                </a:cubicBezTo>
                <a:cubicBezTo>
                  <a:pt x="7746" y="27945"/>
                  <a:pt x="7940" y="28024"/>
                  <a:pt x="8136" y="28099"/>
                </a:cubicBezTo>
                <a:cubicBezTo>
                  <a:pt x="8339" y="28177"/>
                  <a:pt x="8545" y="28255"/>
                  <a:pt x="8751" y="28328"/>
                </a:cubicBezTo>
                <a:cubicBezTo>
                  <a:pt x="8861" y="28368"/>
                  <a:pt x="8974" y="28416"/>
                  <a:pt x="9087" y="28448"/>
                </a:cubicBezTo>
                <a:cubicBezTo>
                  <a:pt x="9190" y="28477"/>
                  <a:pt x="9293" y="28508"/>
                  <a:pt x="9394" y="28536"/>
                </a:cubicBezTo>
                <a:cubicBezTo>
                  <a:pt x="9513" y="28570"/>
                  <a:pt x="9632" y="28613"/>
                  <a:pt x="9753" y="28639"/>
                </a:cubicBezTo>
                <a:cubicBezTo>
                  <a:pt x="9850" y="28659"/>
                  <a:pt x="9946" y="28681"/>
                  <a:pt x="10043" y="28700"/>
                </a:cubicBezTo>
                <a:cubicBezTo>
                  <a:pt x="10250" y="28744"/>
                  <a:pt x="10453" y="28791"/>
                  <a:pt x="10662" y="28822"/>
                </a:cubicBezTo>
                <a:cubicBezTo>
                  <a:pt x="10888" y="28855"/>
                  <a:pt x="11113" y="28898"/>
                  <a:pt x="11340" y="28918"/>
                </a:cubicBezTo>
                <a:cubicBezTo>
                  <a:pt x="11588" y="28939"/>
                  <a:pt x="11838" y="28962"/>
                  <a:pt x="12088" y="28983"/>
                </a:cubicBezTo>
                <a:cubicBezTo>
                  <a:pt x="12176" y="28992"/>
                  <a:pt x="12266" y="28992"/>
                  <a:pt x="12356" y="28994"/>
                </a:cubicBezTo>
                <a:cubicBezTo>
                  <a:pt x="12504" y="29000"/>
                  <a:pt x="12651" y="29005"/>
                  <a:pt x="12798" y="29011"/>
                </a:cubicBezTo>
                <a:cubicBezTo>
                  <a:pt x="12902" y="29014"/>
                  <a:pt x="13006" y="29016"/>
                  <a:pt x="13109" y="29016"/>
                </a:cubicBezTo>
                <a:cubicBezTo>
                  <a:pt x="13209" y="29016"/>
                  <a:pt x="13308" y="29014"/>
                  <a:pt x="13407" y="29014"/>
                </a:cubicBezTo>
                <a:cubicBezTo>
                  <a:pt x="13606" y="29014"/>
                  <a:pt x="13802" y="29014"/>
                  <a:pt x="13999" y="29007"/>
                </a:cubicBezTo>
                <a:cubicBezTo>
                  <a:pt x="14221" y="28998"/>
                  <a:pt x="14445" y="28996"/>
                  <a:pt x="14667" y="28980"/>
                </a:cubicBezTo>
                <a:cubicBezTo>
                  <a:pt x="14918" y="28959"/>
                  <a:pt x="15169" y="28940"/>
                  <a:pt x="15420" y="28921"/>
                </a:cubicBezTo>
                <a:cubicBezTo>
                  <a:pt x="15652" y="28904"/>
                  <a:pt x="15885" y="28869"/>
                  <a:pt x="16115" y="28841"/>
                </a:cubicBezTo>
                <a:cubicBezTo>
                  <a:pt x="16327" y="28817"/>
                  <a:pt x="16537" y="28781"/>
                  <a:pt x="16746" y="28749"/>
                </a:cubicBezTo>
                <a:cubicBezTo>
                  <a:pt x="16945" y="28719"/>
                  <a:pt x="17141" y="28686"/>
                  <a:pt x="17337" y="28645"/>
                </a:cubicBezTo>
                <a:cubicBezTo>
                  <a:pt x="17539" y="28606"/>
                  <a:pt x="17742" y="28567"/>
                  <a:pt x="17943" y="28515"/>
                </a:cubicBezTo>
                <a:lnTo>
                  <a:pt x="18403" y="28395"/>
                </a:lnTo>
                <a:cubicBezTo>
                  <a:pt x="18470" y="28377"/>
                  <a:pt x="18537" y="28362"/>
                  <a:pt x="18602" y="28340"/>
                </a:cubicBezTo>
                <a:lnTo>
                  <a:pt x="19030" y="28203"/>
                </a:lnTo>
                <a:cubicBezTo>
                  <a:pt x="19111" y="28175"/>
                  <a:pt x="19195" y="28154"/>
                  <a:pt x="19275" y="28123"/>
                </a:cubicBezTo>
                <a:cubicBezTo>
                  <a:pt x="19503" y="28036"/>
                  <a:pt x="19733" y="27948"/>
                  <a:pt x="19961" y="27861"/>
                </a:cubicBezTo>
                <a:cubicBezTo>
                  <a:pt x="20181" y="27776"/>
                  <a:pt x="20395" y="27678"/>
                  <a:pt x="20611" y="27586"/>
                </a:cubicBezTo>
                <a:cubicBezTo>
                  <a:pt x="20808" y="27504"/>
                  <a:pt x="21001" y="27411"/>
                  <a:pt x="21198" y="27322"/>
                </a:cubicBezTo>
                <a:cubicBezTo>
                  <a:pt x="21994" y="26955"/>
                  <a:pt x="22759" y="26517"/>
                  <a:pt x="23496" y="26045"/>
                </a:cubicBezTo>
                <a:cubicBezTo>
                  <a:pt x="23871" y="25805"/>
                  <a:pt x="24231" y="25543"/>
                  <a:pt x="24588" y="25274"/>
                </a:cubicBezTo>
                <a:cubicBezTo>
                  <a:pt x="24772" y="25137"/>
                  <a:pt x="24947" y="24988"/>
                  <a:pt x="25123" y="24842"/>
                </a:cubicBezTo>
                <a:cubicBezTo>
                  <a:pt x="25291" y="24703"/>
                  <a:pt x="25448" y="24550"/>
                  <a:pt x="25609" y="24403"/>
                </a:cubicBezTo>
                <a:cubicBezTo>
                  <a:pt x="25776" y="24246"/>
                  <a:pt x="25932" y="24075"/>
                  <a:pt x="26093" y="23911"/>
                </a:cubicBezTo>
                <a:cubicBezTo>
                  <a:pt x="26246" y="23754"/>
                  <a:pt x="26387" y="23586"/>
                  <a:pt x="26532" y="23423"/>
                </a:cubicBezTo>
                <a:cubicBezTo>
                  <a:pt x="26815" y="23104"/>
                  <a:pt x="27075" y="22764"/>
                  <a:pt x="27337" y="22427"/>
                </a:cubicBezTo>
                <a:cubicBezTo>
                  <a:pt x="27411" y="22334"/>
                  <a:pt x="27478" y="22236"/>
                  <a:pt x="27549" y="22139"/>
                </a:cubicBezTo>
                <a:cubicBezTo>
                  <a:pt x="27602" y="22065"/>
                  <a:pt x="27660" y="21992"/>
                  <a:pt x="27710" y="21917"/>
                </a:cubicBezTo>
                <a:cubicBezTo>
                  <a:pt x="27832" y="21738"/>
                  <a:pt x="27957" y="21561"/>
                  <a:pt x="28071" y="21374"/>
                </a:cubicBezTo>
                <a:cubicBezTo>
                  <a:pt x="28194" y="21177"/>
                  <a:pt x="28316" y="20980"/>
                  <a:pt x="28429" y="20776"/>
                </a:cubicBezTo>
                <a:cubicBezTo>
                  <a:pt x="28543" y="20575"/>
                  <a:pt x="28652" y="20374"/>
                  <a:pt x="28754" y="20167"/>
                </a:cubicBezTo>
                <a:cubicBezTo>
                  <a:pt x="28857" y="19964"/>
                  <a:pt x="28954" y="19759"/>
                  <a:pt x="29047" y="19552"/>
                </a:cubicBezTo>
                <a:cubicBezTo>
                  <a:pt x="29140" y="19345"/>
                  <a:pt x="29226" y="19136"/>
                  <a:pt x="29314" y="18926"/>
                </a:cubicBezTo>
                <a:cubicBezTo>
                  <a:pt x="29471" y="18546"/>
                  <a:pt x="29614" y="18155"/>
                  <a:pt x="29732" y="17762"/>
                </a:cubicBezTo>
                <a:cubicBezTo>
                  <a:pt x="29865" y="17317"/>
                  <a:pt x="29990" y="16871"/>
                  <a:pt x="30082" y="16417"/>
                </a:cubicBezTo>
                <a:cubicBezTo>
                  <a:pt x="30168" y="15999"/>
                  <a:pt x="30247" y="15581"/>
                  <a:pt x="30303" y="15156"/>
                </a:cubicBezTo>
                <a:cubicBezTo>
                  <a:pt x="30306" y="15142"/>
                  <a:pt x="30308" y="15128"/>
                  <a:pt x="30309" y="15114"/>
                </a:cubicBezTo>
                <a:cubicBezTo>
                  <a:pt x="30309" y="15104"/>
                  <a:pt x="30310" y="15096"/>
                  <a:pt x="30312" y="15086"/>
                </a:cubicBezTo>
                <a:cubicBezTo>
                  <a:pt x="30322" y="15000"/>
                  <a:pt x="30334" y="14915"/>
                  <a:pt x="30345" y="14829"/>
                </a:cubicBezTo>
                <a:cubicBezTo>
                  <a:pt x="30349" y="14802"/>
                  <a:pt x="30353" y="14774"/>
                  <a:pt x="30357" y="14747"/>
                </a:cubicBezTo>
                <a:cubicBezTo>
                  <a:pt x="30437" y="14113"/>
                  <a:pt x="30473" y="13476"/>
                  <a:pt x="30473" y="12839"/>
                </a:cubicBezTo>
                <a:cubicBezTo>
                  <a:pt x="30473" y="12401"/>
                  <a:pt x="30459" y="11965"/>
                  <a:pt x="30426" y="11527"/>
                </a:cubicBezTo>
                <a:cubicBezTo>
                  <a:pt x="30393" y="11078"/>
                  <a:pt x="30333" y="10632"/>
                  <a:pt x="30273" y="10185"/>
                </a:cubicBezTo>
                <a:cubicBezTo>
                  <a:pt x="30211" y="9759"/>
                  <a:pt x="30129" y="9339"/>
                  <a:pt x="30020" y="8923"/>
                </a:cubicBezTo>
                <a:cubicBezTo>
                  <a:pt x="29911" y="8508"/>
                  <a:pt x="29749" y="8103"/>
                  <a:pt x="29585" y="7706"/>
                </a:cubicBezTo>
                <a:cubicBezTo>
                  <a:pt x="29430" y="7330"/>
                  <a:pt x="29238" y="6970"/>
                  <a:pt x="29054" y="6607"/>
                </a:cubicBezTo>
                <a:cubicBezTo>
                  <a:pt x="28870" y="6242"/>
                  <a:pt x="28683" y="5881"/>
                  <a:pt x="28482" y="5525"/>
                </a:cubicBezTo>
                <a:cubicBezTo>
                  <a:pt x="28288" y="5186"/>
                  <a:pt x="28089" y="4850"/>
                  <a:pt x="27837" y="4549"/>
                </a:cubicBezTo>
                <a:cubicBezTo>
                  <a:pt x="27770" y="4468"/>
                  <a:pt x="27699" y="4388"/>
                  <a:pt x="27625" y="4310"/>
                </a:cubicBezTo>
                <a:cubicBezTo>
                  <a:pt x="27602" y="4269"/>
                  <a:pt x="27574" y="4232"/>
                  <a:pt x="27538" y="4198"/>
                </a:cubicBezTo>
                <a:cubicBezTo>
                  <a:pt x="27366" y="4024"/>
                  <a:pt x="27182" y="3862"/>
                  <a:pt x="26994" y="3704"/>
                </a:cubicBezTo>
                <a:cubicBezTo>
                  <a:pt x="26808" y="3545"/>
                  <a:pt x="26621" y="3386"/>
                  <a:pt x="26426" y="3236"/>
                </a:cubicBezTo>
                <a:cubicBezTo>
                  <a:pt x="26307" y="3142"/>
                  <a:pt x="26189" y="3043"/>
                  <a:pt x="26063" y="2956"/>
                </a:cubicBezTo>
                <a:cubicBezTo>
                  <a:pt x="25958" y="2881"/>
                  <a:pt x="25850" y="2807"/>
                  <a:pt x="25745" y="2734"/>
                </a:cubicBezTo>
                <a:cubicBezTo>
                  <a:pt x="25654" y="2670"/>
                  <a:pt x="25566" y="2603"/>
                  <a:pt x="25473" y="2546"/>
                </a:cubicBezTo>
                <a:lnTo>
                  <a:pt x="25082" y="2308"/>
                </a:lnTo>
                <a:cubicBezTo>
                  <a:pt x="24990" y="2251"/>
                  <a:pt x="24899" y="2196"/>
                  <a:pt x="24807" y="2140"/>
                </a:cubicBezTo>
                <a:cubicBezTo>
                  <a:pt x="24728" y="2091"/>
                  <a:pt x="24641" y="2050"/>
                  <a:pt x="24557" y="2006"/>
                </a:cubicBezTo>
                <a:cubicBezTo>
                  <a:pt x="24413" y="1928"/>
                  <a:pt x="24266" y="1852"/>
                  <a:pt x="24120" y="1773"/>
                </a:cubicBezTo>
                <a:cubicBezTo>
                  <a:pt x="24066" y="1745"/>
                  <a:pt x="24014" y="1715"/>
                  <a:pt x="23959" y="1690"/>
                </a:cubicBezTo>
                <a:cubicBezTo>
                  <a:pt x="23708" y="1580"/>
                  <a:pt x="23458" y="1468"/>
                  <a:pt x="23207" y="1357"/>
                </a:cubicBezTo>
                <a:cubicBezTo>
                  <a:pt x="23042" y="1283"/>
                  <a:pt x="22875" y="1222"/>
                  <a:pt x="22706" y="1159"/>
                </a:cubicBezTo>
                <a:lnTo>
                  <a:pt x="22246" y="989"/>
                </a:lnTo>
                <a:cubicBezTo>
                  <a:pt x="22184" y="966"/>
                  <a:pt x="22121" y="939"/>
                  <a:pt x="22058" y="918"/>
                </a:cubicBezTo>
                <a:cubicBezTo>
                  <a:pt x="21818" y="845"/>
                  <a:pt x="21577" y="771"/>
                  <a:pt x="21335" y="700"/>
                </a:cubicBezTo>
                <a:cubicBezTo>
                  <a:pt x="21172" y="651"/>
                  <a:pt x="21009" y="603"/>
                  <a:pt x="20843" y="563"/>
                </a:cubicBezTo>
                <a:lnTo>
                  <a:pt x="20011" y="365"/>
                </a:lnTo>
                <a:cubicBezTo>
                  <a:pt x="19836" y="324"/>
                  <a:pt x="19655" y="299"/>
                  <a:pt x="19477" y="267"/>
                </a:cubicBezTo>
                <a:cubicBezTo>
                  <a:pt x="19324" y="241"/>
                  <a:pt x="19171" y="214"/>
                  <a:pt x="19018" y="187"/>
                </a:cubicBezTo>
                <a:cubicBezTo>
                  <a:pt x="18955" y="176"/>
                  <a:pt x="18893" y="162"/>
                  <a:pt x="18828" y="156"/>
                </a:cubicBezTo>
                <a:cubicBezTo>
                  <a:pt x="18566" y="128"/>
                  <a:pt x="18306" y="101"/>
                  <a:pt x="18044" y="73"/>
                </a:cubicBezTo>
                <a:cubicBezTo>
                  <a:pt x="17938" y="60"/>
                  <a:pt x="17830" y="51"/>
                  <a:pt x="17725" y="40"/>
                </a:cubicBezTo>
                <a:cubicBezTo>
                  <a:pt x="17621" y="27"/>
                  <a:pt x="17514" y="24"/>
                  <a:pt x="17410" y="20"/>
                </a:cubicBezTo>
                <a:cubicBezTo>
                  <a:pt x="17255" y="11"/>
                  <a:pt x="17101" y="5"/>
                  <a:pt x="16947" y="3"/>
                </a:cubicBezTo>
                <a:cubicBezTo>
                  <a:pt x="16852" y="1"/>
                  <a:pt x="16756" y="0"/>
                  <a:pt x="166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5" name="Google Shape;3535;p37"/>
          <p:cNvSpPr txBox="1"/>
          <p:nvPr/>
        </p:nvSpPr>
        <p:spPr>
          <a:xfrm>
            <a:off x="7251025" y="704675"/>
            <a:ext cx="1491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00"/>
              </a:spcAft>
              <a:buNone/>
            </a:pPr>
            <a:r>
              <a:rPr lang="en" sz="2500" dirty="0" err="1">
                <a:solidFill>
                  <a:schemeClr val="lt2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Asuhan</a:t>
            </a:r>
            <a:r>
              <a:rPr lang="en" sz="2500" dirty="0">
                <a:solidFill>
                  <a:schemeClr val="lt2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 </a:t>
            </a:r>
            <a:r>
              <a:rPr lang="en" sz="2500" dirty="0" err="1">
                <a:solidFill>
                  <a:schemeClr val="lt2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Persalinan</a:t>
            </a:r>
            <a:endParaRPr sz="2500" dirty="0">
              <a:solidFill>
                <a:schemeClr val="lt2"/>
              </a:solidFill>
            </a:endParaRPr>
          </a:p>
        </p:txBody>
      </p:sp>
      <p:grpSp>
        <p:nvGrpSpPr>
          <p:cNvPr id="3536" name="Google Shape;3536;p37"/>
          <p:cNvGrpSpPr/>
          <p:nvPr/>
        </p:nvGrpSpPr>
        <p:grpSpPr>
          <a:xfrm>
            <a:off x="685275" y="1087624"/>
            <a:ext cx="8057125" cy="747551"/>
            <a:chOff x="685275" y="1240024"/>
            <a:chExt cx="8057125" cy="747551"/>
          </a:xfrm>
        </p:grpSpPr>
        <p:sp>
          <p:nvSpPr>
            <p:cNvPr id="3537" name="Google Shape;3537;p37"/>
            <p:cNvSpPr/>
            <p:nvPr/>
          </p:nvSpPr>
          <p:spPr>
            <a:xfrm>
              <a:off x="685275" y="1240024"/>
              <a:ext cx="284194" cy="300876"/>
            </a:xfrm>
            <a:custGeom>
              <a:avLst/>
              <a:gdLst/>
              <a:ahLst/>
              <a:cxnLst/>
              <a:rect l="l" t="t" r="r" b="b"/>
              <a:pathLst>
                <a:path w="18827" h="19919" extrusionOk="0">
                  <a:moveTo>
                    <a:pt x="6589" y="2298"/>
                  </a:moveTo>
                  <a:cubicBezTo>
                    <a:pt x="7862" y="4085"/>
                    <a:pt x="9135" y="5873"/>
                    <a:pt x="10410" y="7659"/>
                  </a:cubicBezTo>
                  <a:lnTo>
                    <a:pt x="10483" y="7728"/>
                  </a:lnTo>
                  <a:cubicBezTo>
                    <a:pt x="10568" y="7848"/>
                    <a:pt x="10695" y="7932"/>
                    <a:pt x="10839" y="7932"/>
                  </a:cubicBezTo>
                  <a:cubicBezTo>
                    <a:pt x="10922" y="7932"/>
                    <a:pt x="11011" y="7905"/>
                    <a:pt x="11101" y="7841"/>
                  </a:cubicBezTo>
                  <a:cubicBezTo>
                    <a:pt x="12554" y="6810"/>
                    <a:pt x="14009" y="5778"/>
                    <a:pt x="15462" y="4747"/>
                  </a:cubicBezTo>
                  <a:lnTo>
                    <a:pt x="15462" y="4747"/>
                  </a:lnTo>
                  <a:cubicBezTo>
                    <a:pt x="14704" y="5968"/>
                    <a:pt x="13943" y="7190"/>
                    <a:pt x="13185" y="8411"/>
                  </a:cubicBezTo>
                  <a:cubicBezTo>
                    <a:pt x="13035" y="8652"/>
                    <a:pt x="13139" y="8956"/>
                    <a:pt x="13367" y="9102"/>
                  </a:cubicBezTo>
                  <a:cubicBezTo>
                    <a:pt x="14450" y="9802"/>
                    <a:pt x="15532" y="10501"/>
                    <a:pt x="16616" y="11201"/>
                  </a:cubicBezTo>
                  <a:cubicBezTo>
                    <a:pt x="15065" y="11328"/>
                    <a:pt x="13517" y="11456"/>
                    <a:pt x="11967" y="11582"/>
                  </a:cubicBezTo>
                  <a:cubicBezTo>
                    <a:pt x="11710" y="11604"/>
                    <a:pt x="11440" y="11795"/>
                    <a:pt x="11462" y="12086"/>
                  </a:cubicBezTo>
                  <a:lnTo>
                    <a:pt x="11893" y="17454"/>
                  </a:lnTo>
                  <a:cubicBezTo>
                    <a:pt x="11222" y="16403"/>
                    <a:pt x="10551" y="15350"/>
                    <a:pt x="9880" y="14299"/>
                  </a:cubicBezTo>
                  <a:cubicBezTo>
                    <a:pt x="9778" y="14139"/>
                    <a:pt x="9610" y="14053"/>
                    <a:pt x="9440" y="14053"/>
                  </a:cubicBezTo>
                  <a:cubicBezTo>
                    <a:pt x="9315" y="14053"/>
                    <a:pt x="9189" y="14099"/>
                    <a:pt x="9086" y="14197"/>
                  </a:cubicBezTo>
                  <a:cubicBezTo>
                    <a:pt x="7947" y="15291"/>
                    <a:pt x="6806" y="16385"/>
                    <a:pt x="5665" y="17479"/>
                  </a:cubicBezTo>
                  <a:cubicBezTo>
                    <a:pt x="6180" y="15717"/>
                    <a:pt x="6697" y="13955"/>
                    <a:pt x="7210" y="12193"/>
                  </a:cubicBezTo>
                  <a:cubicBezTo>
                    <a:pt x="7282" y="11952"/>
                    <a:pt x="7128" y="11615"/>
                    <a:pt x="6858" y="11571"/>
                  </a:cubicBezTo>
                  <a:cubicBezTo>
                    <a:pt x="5370" y="11339"/>
                    <a:pt x="3882" y="11106"/>
                    <a:pt x="2393" y="10872"/>
                  </a:cubicBezTo>
                  <a:cubicBezTo>
                    <a:pt x="3904" y="10198"/>
                    <a:pt x="5413" y="9524"/>
                    <a:pt x="6923" y="8850"/>
                  </a:cubicBezTo>
                  <a:cubicBezTo>
                    <a:pt x="7069" y="8784"/>
                    <a:pt x="7188" y="8572"/>
                    <a:pt x="7173" y="8414"/>
                  </a:cubicBezTo>
                  <a:cubicBezTo>
                    <a:pt x="6979" y="6374"/>
                    <a:pt x="6784" y="4336"/>
                    <a:pt x="6589" y="2298"/>
                  </a:cubicBezTo>
                  <a:close/>
                  <a:moveTo>
                    <a:pt x="5873" y="0"/>
                  </a:moveTo>
                  <a:cubicBezTo>
                    <a:pt x="5616" y="0"/>
                    <a:pt x="5374" y="158"/>
                    <a:pt x="5406" y="482"/>
                  </a:cubicBezTo>
                  <a:cubicBezTo>
                    <a:pt x="5648" y="3028"/>
                    <a:pt x="5891" y="5574"/>
                    <a:pt x="6135" y="8120"/>
                  </a:cubicBezTo>
                  <a:cubicBezTo>
                    <a:pt x="6080" y="8135"/>
                    <a:pt x="6015" y="8157"/>
                    <a:pt x="5929" y="8196"/>
                  </a:cubicBezTo>
                  <a:cubicBezTo>
                    <a:pt x="5281" y="8485"/>
                    <a:pt x="4633" y="8774"/>
                    <a:pt x="3985" y="9063"/>
                  </a:cubicBezTo>
                  <a:cubicBezTo>
                    <a:pt x="2785" y="9600"/>
                    <a:pt x="1584" y="10134"/>
                    <a:pt x="385" y="10670"/>
                  </a:cubicBezTo>
                  <a:cubicBezTo>
                    <a:pt x="0" y="10842"/>
                    <a:pt x="88" y="11527"/>
                    <a:pt x="506" y="11592"/>
                  </a:cubicBezTo>
                  <a:cubicBezTo>
                    <a:pt x="2363" y="11883"/>
                    <a:pt x="4221" y="12175"/>
                    <a:pt x="6078" y="12465"/>
                  </a:cubicBezTo>
                  <a:cubicBezTo>
                    <a:pt x="5438" y="14649"/>
                    <a:pt x="4801" y="16833"/>
                    <a:pt x="4163" y="19018"/>
                  </a:cubicBezTo>
                  <a:cubicBezTo>
                    <a:pt x="4059" y="19373"/>
                    <a:pt x="4354" y="19647"/>
                    <a:pt x="4661" y="19647"/>
                  </a:cubicBezTo>
                  <a:cubicBezTo>
                    <a:pt x="4782" y="19647"/>
                    <a:pt x="4905" y="19605"/>
                    <a:pt x="5006" y="19508"/>
                  </a:cubicBezTo>
                  <a:cubicBezTo>
                    <a:pt x="6453" y="18120"/>
                    <a:pt x="7901" y="16731"/>
                    <a:pt x="9349" y="15343"/>
                  </a:cubicBezTo>
                  <a:cubicBezTo>
                    <a:pt x="10272" y="16792"/>
                    <a:pt x="11195" y="18238"/>
                    <a:pt x="12119" y="19685"/>
                  </a:cubicBezTo>
                  <a:cubicBezTo>
                    <a:pt x="12219" y="19843"/>
                    <a:pt x="12396" y="19919"/>
                    <a:pt x="12570" y="19919"/>
                  </a:cubicBezTo>
                  <a:cubicBezTo>
                    <a:pt x="12831" y="19919"/>
                    <a:pt x="13083" y="19749"/>
                    <a:pt x="13058" y="19431"/>
                  </a:cubicBezTo>
                  <a:cubicBezTo>
                    <a:pt x="12874" y="17136"/>
                    <a:pt x="12691" y="14842"/>
                    <a:pt x="12506" y="12548"/>
                  </a:cubicBezTo>
                  <a:cubicBezTo>
                    <a:pt x="14382" y="12394"/>
                    <a:pt x="16257" y="12240"/>
                    <a:pt x="18130" y="12086"/>
                  </a:cubicBezTo>
                  <a:cubicBezTo>
                    <a:pt x="18629" y="12046"/>
                    <a:pt x="18826" y="11430"/>
                    <a:pt x="18387" y="11148"/>
                  </a:cubicBezTo>
                  <a:cubicBezTo>
                    <a:pt x="17028" y="10271"/>
                    <a:pt x="15669" y="9391"/>
                    <a:pt x="14309" y="8513"/>
                  </a:cubicBezTo>
                  <a:cubicBezTo>
                    <a:pt x="15421" y="6726"/>
                    <a:pt x="16532" y="4937"/>
                    <a:pt x="17643" y="3149"/>
                  </a:cubicBezTo>
                  <a:cubicBezTo>
                    <a:pt x="17850" y="2815"/>
                    <a:pt x="17547" y="2375"/>
                    <a:pt x="17200" y="2375"/>
                  </a:cubicBezTo>
                  <a:cubicBezTo>
                    <a:pt x="17118" y="2375"/>
                    <a:pt x="17033" y="2400"/>
                    <a:pt x="16952" y="2457"/>
                  </a:cubicBezTo>
                  <a:cubicBezTo>
                    <a:pt x="14956" y="3874"/>
                    <a:pt x="12959" y="5289"/>
                    <a:pt x="10961" y="6706"/>
                  </a:cubicBezTo>
                  <a:cubicBezTo>
                    <a:pt x="9423" y="4547"/>
                    <a:pt x="7885" y="2387"/>
                    <a:pt x="6344" y="226"/>
                  </a:cubicBezTo>
                  <a:cubicBezTo>
                    <a:pt x="6238" y="77"/>
                    <a:pt x="6052" y="0"/>
                    <a:pt x="5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8" name="Google Shape;3538;p37"/>
            <p:cNvSpPr/>
            <p:nvPr/>
          </p:nvSpPr>
          <p:spPr>
            <a:xfrm>
              <a:off x="8583200" y="1786325"/>
              <a:ext cx="159200" cy="201250"/>
            </a:xfrm>
            <a:custGeom>
              <a:avLst/>
              <a:gdLst/>
              <a:ahLst/>
              <a:cxnLst/>
              <a:rect l="l" t="t" r="r" b="b"/>
              <a:pathLst>
                <a:path w="6368" h="8050" extrusionOk="0">
                  <a:moveTo>
                    <a:pt x="3164" y="1"/>
                  </a:moveTo>
                  <a:cubicBezTo>
                    <a:pt x="2902" y="1"/>
                    <a:pt x="2640" y="170"/>
                    <a:pt x="2640" y="508"/>
                  </a:cubicBezTo>
                  <a:lnTo>
                    <a:pt x="2640" y="3901"/>
                  </a:lnTo>
                  <a:cubicBezTo>
                    <a:pt x="1986" y="3917"/>
                    <a:pt x="1332" y="3932"/>
                    <a:pt x="677" y="3947"/>
                  </a:cubicBezTo>
                  <a:cubicBezTo>
                    <a:pt x="6" y="3963"/>
                    <a:pt x="0" y="4997"/>
                    <a:pt x="663" y="4997"/>
                  </a:cubicBezTo>
                  <a:cubicBezTo>
                    <a:pt x="668" y="4997"/>
                    <a:pt x="672" y="4997"/>
                    <a:pt x="677" y="4997"/>
                  </a:cubicBezTo>
                  <a:cubicBezTo>
                    <a:pt x="1331" y="4981"/>
                    <a:pt x="1986" y="4967"/>
                    <a:pt x="2640" y="4951"/>
                  </a:cubicBezTo>
                  <a:lnTo>
                    <a:pt x="2640" y="7542"/>
                  </a:lnTo>
                  <a:cubicBezTo>
                    <a:pt x="2640" y="7880"/>
                    <a:pt x="2902" y="8049"/>
                    <a:pt x="3164" y="8049"/>
                  </a:cubicBezTo>
                  <a:cubicBezTo>
                    <a:pt x="3427" y="8049"/>
                    <a:pt x="3689" y="7880"/>
                    <a:pt x="3689" y="7542"/>
                  </a:cubicBezTo>
                  <a:lnTo>
                    <a:pt x="3689" y="4927"/>
                  </a:lnTo>
                  <a:cubicBezTo>
                    <a:pt x="4357" y="4911"/>
                    <a:pt x="5023" y="4896"/>
                    <a:pt x="5691" y="4881"/>
                  </a:cubicBezTo>
                  <a:cubicBezTo>
                    <a:pt x="6361" y="4865"/>
                    <a:pt x="6367" y="3831"/>
                    <a:pt x="5706" y="3831"/>
                  </a:cubicBezTo>
                  <a:cubicBezTo>
                    <a:pt x="5701" y="3831"/>
                    <a:pt x="5696" y="3831"/>
                    <a:pt x="5691" y="3831"/>
                  </a:cubicBezTo>
                  <a:cubicBezTo>
                    <a:pt x="5024" y="3847"/>
                    <a:pt x="4358" y="3863"/>
                    <a:pt x="3689" y="3877"/>
                  </a:cubicBezTo>
                  <a:lnTo>
                    <a:pt x="3689" y="508"/>
                  </a:lnTo>
                  <a:cubicBezTo>
                    <a:pt x="3689" y="170"/>
                    <a:pt x="3427" y="1"/>
                    <a:pt x="3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" name="Google Shape;3543;p38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PANDUAN HYPNOBIRTHING</a:t>
            </a:r>
            <a:endParaRPr dirty="0"/>
          </a:p>
        </p:txBody>
      </p:sp>
      <p:sp>
        <p:nvSpPr>
          <p:cNvPr id="3544" name="Google Shape;3544;p38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Autofit/>
          </a:bodyPr>
          <a:lstStyle/>
          <a:p>
            <a:pPr algn="just"/>
            <a:r>
              <a:rPr lang="en-ID" sz="1200" dirty="0" err="1"/>
              <a:t>Saat</a:t>
            </a:r>
            <a:r>
              <a:rPr lang="en-ID" sz="1200" dirty="0"/>
              <a:t> </a:t>
            </a:r>
            <a:r>
              <a:rPr lang="en-ID" sz="1200" dirty="0" err="1"/>
              <a:t>Ibu</a:t>
            </a:r>
            <a:r>
              <a:rPr lang="en-ID" sz="1200" dirty="0"/>
              <a:t> </a:t>
            </a:r>
            <a:r>
              <a:rPr lang="en-ID" sz="1200" dirty="0" err="1"/>
              <a:t>menjalani</a:t>
            </a:r>
            <a:r>
              <a:rPr lang="en-ID" sz="1200" dirty="0"/>
              <a:t> proses </a:t>
            </a:r>
            <a:r>
              <a:rPr lang="en-ID" sz="1200" dirty="0" err="1"/>
              <a:t>awal</a:t>
            </a:r>
            <a:r>
              <a:rPr lang="en-ID" sz="1200" dirty="0"/>
              <a:t> </a:t>
            </a:r>
            <a:r>
              <a:rPr lang="en-ID" sz="1200" dirty="0" err="1"/>
              <a:t>kontraksi</a:t>
            </a:r>
            <a:r>
              <a:rPr lang="en-ID" sz="1200" dirty="0"/>
              <a:t>, </a:t>
            </a:r>
            <a:r>
              <a:rPr lang="en-ID" sz="1200" dirty="0" err="1"/>
              <a:t>selalu</a:t>
            </a:r>
            <a:r>
              <a:rPr lang="en-ID" sz="1200" dirty="0"/>
              <a:t> </a:t>
            </a:r>
            <a:r>
              <a:rPr lang="en-ID" sz="1200" dirty="0" err="1"/>
              <a:t>ingat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berdoa</a:t>
            </a:r>
            <a:r>
              <a:rPr lang="en-ID" sz="1200" dirty="0"/>
              <a:t> dan </a:t>
            </a:r>
            <a:r>
              <a:rPr lang="en-ID" sz="1200" dirty="0" err="1"/>
              <a:t>berniat</a:t>
            </a:r>
            <a:r>
              <a:rPr lang="en-ID" sz="1200" dirty="0"/>
              <a:t>. </a:t>
            </a:r>
            <a:r>
              <a:rPr lang="en-ID" sz="1200" dirty="0" err="1"/>
              <a:t>Serahkan</a:t>
            </a:r>
            <a:r>
              <a:rPr lang="en-ID" sz="1200" dirty="0"/>
              <a:t> </a:t>
            </a:r>
            <a:r>
              <a:rPr lang="en-ID" sz="1200" dirty="0" err="1"/>
              <a:t>semuanya</a:t>
            </a:r>
            <a:r>
              <a:rPr lang="en-ID" sz="1200" dirty="0"/>
              <a:t> </a:t>
            </a:r>
            <a:r>
              <a:rPr lang="en-ID" sz="1200" dirty="0" err="1"/>
              <a:t>kepada</a:t>
            </a:r>
            <a:r>
              <a:rPr lang="en-ID" sz="1200" dirty="0"/>
              <a:t> Yang </a:t>
            </a:r>
            <a:r>
              <a:rPr lang="en-ID" sz="1200" dirty="0" err="1"/>
              <a:t>Maha</a:t>
            </a:r>
            <a:r>
              <a:rPr lang="en-ID" sz="1200" dirty="0"/>
              <a:t> </a:t>
            </a:r>
            <a:r>
              <a:rPr lang="en-ID" sz="1200" dirty="0" err="1"/>
              <a:t>Kuasa</a:t>
            </a:r>
            <a:r>
              <a:rPr lang="en-ID" sz="1200" dirty="0"/>
              <a:t> dan </a:t>
            </a:r>
            <a:r>
              <a:rPr lang="en-ID" sz="1200" dirty="0" err="1"/>
              <a:t>tenangkan</a:t>
            </a:r>
            <a:r>
              <a:rPr lang="en-ID" sz="1200" dirty="0"/>
              <a:t> </a:t>
            </a:r>
            <a:r>
              <a:rPr lang="en-ID" sz="1200" dirty="0" err="1"/>
              <a:t>pikiran</a:t>
            </a:r>
            <a:r>
              <a:rPr lang="en-ID" sz="1200" dirty="0"/>
              <a:t> </a:t>
            </a:r>
            <a:r>
              <a:rPr lang="en-ID" sz="1200" dirty="0" err="1"/>
              <a:t>Ibu</a:t>
            </a:r>
            <a:r>
              <a:rPr lang="en-ID" sz="1200" dirty="0"/>
              <a:t>.</a:t>
            </a:r>
          </a:p>
          <a:p>
            <a:pPr algn="just"/>
            <a:r>
              <a:rPr lang="en-ID" sz="1200" dirty="0"/>
              <a:t> Pada </a:t>
            </a:r>
            <a:r>
              <a:rPr lang="en-ID" sz="1200" dirty="0" err="1"/>
              <a:t>awal</a:t>
            </a:r>
            <a:r>
              <a:rPr lang="en-ID" sz="1200" dirty="0"/>
              <a:t> masa </a:t>
            </a:r>
            <a:r>
              <a:rPr lang="en-ID" sz="1200" dirty="0" err="1"/>
              <a:t>pembukaan</a:t>
            </a:r>
            <a:r>
              <a:rPr lang="en-ID" sz="1200" dirty="0"/>
              <a:t>, </a:t>
            </a:r>
            <a:r>
              <a:rPr lang="en-ID" sz="1200" dirty="0" err="1"/>
              <a:t>kontraksi</a:t>
            </a:r>
            <a:r>
              <a:rPr lang="en-ID" sz="1200" dirty="0"/>
              <a:t> </a:t>
            </a:r>
            <a:r>
              <a:rPr lang="en-ID" sz="1200" dirty="0" err="1"/>
              <a:t>masih</a:t>
            </a:r>
            <a:r>
              <a:rPr lang="en-ID" sz="1200" dirty="0"/>
              <a:t> </a:t>
            </a:r>
            <a:r>
              <a:rPr lang="en-ID" sz="1200" dirty="0" err="1"/>
              <a:t>datang</a:t>
            </a:r>
            <a:r>
              <a:rPr lang="en-ID" sz="1200" dirty="0"/>
              <a:t> </a:t>
            </a:r>
            <a:r>
              <a:rPr lang="en-ID" sz="1200" dirty="0" err="1"/>
              <a:t>dengan</a:t>
            </a:r>
            <a:r>
              <a:rPr lang="en-ID" sz="1200" dirty="0"/>
              <a:t> </a:t>
            </a:r>
            <a:r>
              <a:rPr lang="en-ID" sz="1200" dirty="0" err="1"/>
              <a:t>tenggang</a:t>
            </a:r>
            <a:r>
              <a:rPr lang="en-ID" sz="1200" dirty="0"/>
              <a:t> </a:t>
            </a:r>
            <a:r>
              <a:rPr lang="en-ID" sz="1200" dirty="0" err="1"/>
              <a:t>waktu</a:t>
            </a:r>
            <a:r>
              <a:rPr lang="en-ID" sz="1200" dirty="0"/>
              <a:t> yang </a:t>
            </a:r>
            <a:r>
              <a:rPr lang="en-ID" sz="1200" dirty="0" err="1"/>
              <a:t>cukup</a:t>
            </a:r>
            <a:r>
              <a:rPr lang="en-ID" sz="1200" dirty="0"/>
              <a:t> lama, </a:t>
            </a:r>
            <a:r>
              <a:rPr lang="en-ID" sz="1200" dirty="0" err="1"/>
              <a:t>sekitar</a:t>
            </a:r>
            <a:r>
              <a:rPr lang="en-ID" sz="1200" dirty="0"/>
              <a:t> </a:t>
            </a:r>
            <a:r>
              <a:rPr lang="en-ID" sz="1200" dirty="0" err="1"/>
              <a:t>setiap</a:t>
            </a:r>
            <a:r>
              <a:rPr lang="en-ID" sz="1200" dirty="0"/>
              <a:t> 15-30 </a:t>
            </a:r>
            <a:r>
              <a:rPr lang="en-ID" sz="1200" dirty="0" err="1"/>
              <a:t>menit</a:t>
            </a:r>
            <a:r>
              <a:rPr lang="en-ID" sz="1200" dirty="0"/>
              <a:t> </a:t>
            </a:r>
            <a:r>
              <a:rPr lang="en-ID" sz="1200" dirty="0" err="1"/>
              <a:t>sekali</a:t>
            </a:r>
            <a:r>
              <a:rPr lang="en-ID" sz="1200" dirty="0"/>
              <a:t>. </a:t>
            </a:r>
            <a:r>
              <a:rPr lang="en-ID" sz="1200" dirty="0" err="1"/>
              <a:t>Namun</a:t>
            </a:r>
            <a:r>
              <a:rPr lang="en-ID" sz="1200" dirty="0"/>
              <a:t>, </a:t>
            </a:r>
            <a:r>
              <a:rPr lang="en-ID" sz="1200" dirty="0" err="1"/>
              <a:t>Ibu</a:t>
            </a:r>
            <a:r>
              <a:rPr lang="en-ID" sz="1200" dirty="0"/>
              <a:t> </a:t>
            </a:r>
            <a:r>
              <a:rPr lang="en-ID" sz="1200" dirty="0" err="1"/>
              <a:t>biasanya</a:t>
            </a:r>
            <a:r>
              <a:rPr lang="en-ID" sz="1200" dirty="0"/>
              <a:t> </a:t>
            </a:r>
            <a:r>
              <a:rPr lang="en-ID" sz="1200" dirty="0" err="1"/>
              <a:t>sudah</a:t>
            </a:r>
            <a:r>
              <a:rPr lang="en-ID" sz="1200" dirty="0"/>
              <a:t> </a:t>
            </a:r>
            <a:r>
              <a:rPr lang="en-ID" sz="1200" dirty="0" err="1"/>
              <a:t>menyadari</a:t>
            </a:r>
            <a:r>
              <a:rPr lang="en-ID" sz="1200" dirty="0"/>
              <a:t> </a:t>
            </a:r>
            <a:r>
              <a:rPr lang="en-ID" sz="1200" dirty="0" err="1"/>
              <a:t>bahwa</a:t>
            </a:r>
            <a:r>
              <a:rPr lang="en-ID" sz="1200" dirty="0"/>
              <a:t> </a:t>
            </a:r>
            <a:r>
              <a:rPr lang="en-ID" sz="1200" dirty="0" err="1"/>
              <a:t>saatnya</a:t>
            </a:r>
            <a:r>
              <a:rPr lang="en-ID" sz="1200" dirty="0"/>
              <a:t> </a:t>
            </a:r>
            <a:r>
              <a:rPr lang="en-ID" sz="1200" dirty="0" err="1"/>
              <a:t>sudah</a:t>
            </a:r>
            <a:r>
              <a:rPr lang="en-ID" sz="1200" dirty="0"/>
              <a:t> </a:t>
            </a:r>
            <a:r>
              <a:rPr lang="en-ID" sz="1200" dirty="0" err="1"/>
              <a:t>tiba</a:t>
            </a:r>
            <a:r>
              <a:rPr lang="en-ID" sz="1200" dirty="0"/>
              <a:t>. </a:t>
            </a:r>
            <a:r>
              <a:rPr lang="en-ID" sz="1200" dirty="0" err="1"/>
              <a:t>Gunakan</a:t>
            </a:r>
            <a:r>
              <a:rPr lang="en-ID" sz="1200" dirty="0"/>
              <a:t> masa-masa </a:t>
            </a:r>
            <a:r>
              <a:rPr lang="en-ID" sz="1200" dirty="0" err="1"/>
              <a:t>ini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berelaksasi</a:t>
            </a:r>
            <a:r>
              <a:rPr lang="en-ID" sz="1200" dirty="0"/>
              <a:t> dan </a:t>
            </a:r>
            <a:r>
              <a:rPr lang="en-ID" sz="1200" dirty="0" err="1"/>
              <a:t>menenangkan</a:t>
            </a:r>
            <a:r>
              <a:rPr lang="en-ID" sz="1200" dirty="0"/>
              <a:t> </a:t>
            </a:r>
            <a:r>
              <a:rPr lang="en-ID" sz="1200" dirty="0" err="1"/>
              <a:t>pikiran</a:t>
            </a:r>
            <a:r>
              <a:rPr lang="en-ID" sz="1200" dirty="0"/>
              <a:t>. </a:t>
            </a:r>
            <a:r>
              <a:rPr lang="en-ID" sz="1200" dirty="0" err="1"/>
              <a:t>Siapkan</a:t>
            </a:r>
            <a:r>
              <a:rPr lang="en-ID" sz="1200" dirty="0"/>
              <a:t> mental dan </a:t>
            </a:r>
            <a:r>
              <a:rPr lang="en-ID" sz="1200" dirty="0" err="1"/>
              <a:t>fisik</a:t>
            </a:r>
            <a:r>
              <a:rPr lang="en-ID" sz="1200" dirty="0"/>
              <a:t> </a:t>
            </a:r>
            <a:r>
              <a:rPr lang="en-ID" sz="1200" dirty="0" err="1"/>
              <a:t>Ibu</a:t>
            </a:r>
            <a:r>
              <a:rPr lang="en-ID" sz="1200" dirty="0"/>
              <a:t> </a:t>
            </a:r>
            <a:r>
              <a:rPr lang="en-ID" sz="1200" dirty="0" err="1"/>
              <a:t>karena</a:t>
            </a:r>
            <a:r>
              <a:rPr lang="en-ID" sz="1200" dirty="0"/>
              <a:t> </a:t>
            </a:r>
            <a:r>
              <a:rPr lang="en-ID" sz="1200" dirty="0" err="1"/>
              <a:t>dalam</a:t>
            </a:r>
            <a:r>
              <a:rPr lang="en-ID" sz="1200" dirty="0"/>
              <a:t> proses </a:t>
            </a:r>
            <a:r>
              <a:rPr lang="en-ID" sz="1200" dirty="0" err="1"/>
              <a:t>mengejan</a:t>
            </a:r>
            <a:r>
              <a:rPr lang="en-ID" sz="1200" dirty="0"/>
              <a:t>, </a:t>
            </a:r>
            <a:r>
              <a:rPr lang="en-ID" sz="1200" dirty="0" err="1"/>
              <a:t>Ibu</a:t>
            </a:r>
            <a:r>
              <a:rPr lang="en-ID" sz="1200" dirty="0"/>
              <a:t> </a:t>
            </a:r>
            <a:r>
              <a:rPr lang="en-ID" sz="1200" dirty="0" err="1"/>
              <a:t>membutuhkan</a:t>
            </a:r>
            <a:r>
              <a:rPr lang="en-ID" sz="1200" dirty="0"/>
              <a:t> </a:t>
            </a:r>
            <a:r>
              <a:rPr lang="en-ID" sz="1200" dirty="0" err="1"/>
              <a:t>banyak</a:t>
            </a:r>
            <a:r>
              <a:rPr lang="en-ID" sz="1200" dirty="0"/>
              <a:t> </a:t>
            </a:r>
            <a:r>
              <a:rPr lang="en-ID" sz="1200" dirty="0" err="1"/>
              <a:t>tenaga</a:t>
            </a:r>
            <a:r>
              <a:rPr lang="en-ID" sz="1200" dirty="0"/>
              <a:t>.</a:t>
            </a:r>
          </a:p>
          <a:p>
            <a:pPr algn="just"/>
            <a:r>
              <a:rPr lang="fi-FI" sz="1200" dirty="0"/>
              <a:t> </a:t>
            </a:r>
            <a:r>
              <a:rPr lang="fi-FI" sz="1200" dirty="0" err="1"/>
              <a:t>Praktikkan</a:t>
            </a:r>
            <a:r>
              <a:rPr lang="fi-FI" sz="1200" dirty="0"/>
              <a:t> </a:t>
            </a:r>
            <a:r>
              <a:rPr lang="fi-FI" sz="1200" dirty="0" err="1"/>
              <a:t>relaksasi</a:t>
            </a:r>
            <a:r>
              <a:rPr lang="fi-FI" sz="1200" dirty="0"/>
              <a:t> </a:t>
            </a:r>
            <a:r>
              <a:rPr lang="fi-FI" sz="1200" dirty="0" err="1"/>
              <a:t>HypnoBirthing</a:t>
            </a:r>
            <a:r>
              <a:rPr lang="fi-FI" sz="1200" dirty="0"/>
              <a:t> </a:t>
            </a:r>
            <a:r>
              <a:rPr lang="fi-FI" sz="1200" dirty="0" err="1"/>
              <a:t>seperti</a:t>
            </a:r>
            <a:r>
              <a:rPr lang="fi-FI" sz="1200" dirty="0"/>
              <a:t> </a:t>
            </a:r>
            <a:r>
              <a:rPr lang="fi-FI" sz="1200" dirty="0" err="1"/>
              <a:t>pada</a:t>
            </a:r>
            <a:r>
              <a:rPr lang="fi-FI" sz="1200" dirty="0"/>
              <a:t> </a:t>
            </a:r>
            <a:r>
              <a:rPr lang="fi-FI" sz="1200" dirty="0" err="1"/>
              <a:t>masa</a:t>
            </a:r>
            <a:r>
              <a:rPr lang="fi-FI" sz="1200" dirty="0"/>
              <a:t> </a:t>
            </a:r>
            <a:r>
              <a:rPr lang="fi-FI" sz="1200" dirty="0" err="1"/>
              <a:t>kehamilan</a:t>
            </a:r>
            <a:r>
              <a:rPr lang="fi-FI" sz="1200" dirty="0"/>
              <a:t>, </a:t>
            </a:r>
            <a:r>
              <a:rPr lang="fi-FI" sz="1200" dirty="0" err="1"/>
              <a:t>tetapi</a:t>
            </a:r>
            <a:r>
              <a:rPr lang="fi-FI" sz="1200" dirty="0"/>
              <a:t> kali </a:t>
            </a:r>
            <a:r>
              <a:rPr lang="fi-FI" sz="1200" dirty="0" err="1"/>
              <a:t>ini</a:t>
            </a:r>
            <a:r>
              <a:rPr lang="fi-FI" sz="1200" dirty="0"/>
              <a:t> </a:t>
            </a:r>
            <a:r>
              <a:rPr lang="fi-FI" sz="1200" dirty="0" err="1"/>
              <a:t>ucapkan</a:t>
            </a:r>
            <a:r>
              <a:rPr lang="fi-FI" sz="1200" dirty="0"/>
              <a:t> </a:t>
            </a:r>
            <a:r>
              <a:rPr lang="fi-FI" sz="1200" dirty="0" err="1"/>
              <a:t>afirmasi</a:t>
            </a:r>
            <a:r>
              <a:rPr lang="fi-FI" sz="1200" dirty="0"/>
              <a:t> </a:t>
            </a:r>
            <a:r>
              <a:rPr lang="fi-FI" sz="1200" dirty="0" err="1"/>
              <a:t>yang</a:t>
            </a:r>
            <a:r>
              <a:rPr lang="fi-FI" sz="1200" dirty="0"/>
              <a:t> </a:t>
            </a:r>
            <a:r>
              <a:rPr lang="fi-FI" sz="1200" dirty="0" err="1"/>
              <a:t>berbeda</a:t>
            </a:r>
            <a:r>
              <a:rPr lang="fi-FI" sz="1200" dirty="0"/>
              <a:t>. </a:t>
            </a:r>
            <a:r>
              <a:rPr lang="fi-FI" sz="1200" dirty="0" err="1"/>
              <a:t>Misalnya</a:t>
            </a:r>
            <a:r>
              <a:rPr lang="fi-FI" sz="1200" dirty="0"/>
              <a:t> : </a:t>
            </a:r>
            <a:r>
              <a:rPr lang="fi-FI" sz="1200" i="1" dirty="0"/>
              <a:t>”</a:t>
            </a:r>
            <a:r>
              <a:rPr lang="fi-FI" sz="1200" i="1" dirty="0" err="1"/>
              <a:t>Sebentar</a:t>
            </a:r>
            <a:r>
              <a:rPr lang="fi-FI" sz="1200" i="1" dirty="0"/>
              <a:t> </a:t>
            </a:r>
            <a:r>
              <a:rPr lang="fi-FI" sz="1200" i="1" dirty="0" err="1"/>
              <a:t>lagi</a:t>
            </a:r>
            <a:r>
              <a:rPr lang="fi-FI" sz="1200" i="1" dirty="0"/>
              <a:t> </a:t>
            </a:r>
            <a:r>
              <a:rPr lang="fi-FI" sz="1200" i="1" dirty="0" err="1"/>
              <a:t>aku</a:t>
            </a:r>
            <a:r>
              <a:rPr lang="fi-FI" sz="1200" i="1" dirty="0"/>
              <a:t> akan </a:t>
            </a:r>
            <a:r>
              <a:rPr lang="fi-FI" sz="1200" i="1" dirty="0" err="1"/>
              <a:t>bertemu</a:t>
            </a:r>
            <a:r>
              <a:rPr lang="fi-FI" sz="1200" i="1" dirty="0"/>
              <a:t> </a:t>
            </a:r>
            <a:r>
              <a:rPr lang="fi-FI" sz="1200" i="1" dirty="0" err="1"/>
              <a:t>anakku</a:t>
            </a:r>
            <a:r>
              <a:rPr lang="fi-FI" sz="1200" i="1" dirty="0"/>
              <a:t>. </a:t>
            </a:r>
            <a:r>
              <a:rPr lang="fi-FI" sz="1200" i="1" dirty="0" err="1"/>
              <a:t>Biarkan</a:t>
            </a:r>
            <a:r>
              <a:rPr lang="fi-FI" sz="1200" i="1" dirty="0"/>
              <a:t> ia </a:t>
            </a:r>
            <a:r>
              <a:rPr lang="fi-FI" sz="1200" i="1" dirty="0" err="1"/>
              <a:t>lahir</a:t>
            </a:r>
            <a:r>
              <a:rPr lang="fi-FI" sz="1200" i="1" dirty="0"/>
              <a:t> </a:t>
            </a:r>
            <a:r>
              <a:rPr lang="fi-FI" sz="1200" i="1" dirty="0" err="1"/>
              <a:t>selamat</a:t>
            </a:r>
            <a:r>
              <a:rPr lang="fi-FI" sz="1200" i="1" dirty="0"/>
              <a:t> </a:t>
            </a:r>
            <a:r>
              <a:rPr lang="fi-FI" sz="1200" i="1" dirty="0" err="1"/>
              <a:t>dan</a:t>
            </a:r>
            <a:r>
              <a:rPr lang="fi-FI" sz="1200" i="1" dirty="0"/>
              <a:t> </a:t>
            </a:r>
            <a:r>
              <a:rPr lang="fi-FI" sz="1200" i="1" dirty="0" err="1"/>
              <a:t>sehat</a:t>
            </a:r>
            <a:r>
              <a:rPr lang="fi-FI" sz="1200" i="1" dirty="0"/>
              <a:t>. </a:t>
            </a:r>
            <a:r>
              <a:rPr lang="fi-FI" sz="1200" i="1" dirty="0" err="1"/>
              <a:t>Biarkan</a:t>
            </a:r>
            <a:r>
              <a:rPr lang="fi-FI" sz="1200" i="1" dirty="0"/>
              <a:t> </a:t>
            </a:r>
            <a:r>
              <a:rPr lang="fi-FI" sz="1200" i="1" dirty="0" err="1"/>
              <a:t>aku</a:t>
            </a:r>
            <a:r>
              <a:rPr lang="fi-FI" sz="1200" i="1" dirty="0"/>
              <a:t> </a:t>
            </a:r>
            <a:r>
              <a:rPr lang="fi-FI" sz="1200" i="1" dirty="0" err="1"/>
              <a:t>mendengar</a:t>
            </a:r>
            <a:r>
              <a:rPr lang="fi-FI" sz="1200" i="1" dirty="0"/>
              <a:t> </a:t>
            </a:r>
            <a:r>
              <a:rPr lang="fi-FI" sz="1200" i="1" dirty="0" err="1"/>
              <a:t>tangisannya</a:t>
            </a:r>
            <a:r>
              <a:rPr lang="fi-FI" sz="1200" i="1" dirty="0"/>
              <a:t> </a:t>
            </a:r>
            <a:r>
              <a:rPr lang="fi-FI" sz="1200" i="1" dirty="0" err="1"/>
              <a:t>yang</a:t>
            </a:r>
            <a:r>
              <a:rPr lang="fi-FI" sz="1200" i="1" dirty="0"/>
              <a:t> </a:t>
            </a:r>
            <a:r>
              <a:rPr lang="fi-FI" sz="1200" i="1" dirty="0" err="1"/>
              <a:t>kuat</a:t>
            </a:r>
            <a:r>
              <a:rPr lang="fi-FI" sz="1200" i="1" dirty="0"/>
              <a:t>. </a:t>
            </a:r>
            <a:r>
              <a:rPr lang="fi-FI" sz="1200" i="1" dirty="0" err="1"/>
              <a:t>Biarkan</a:t>
            </a:r>
            <a:r>
              <a:rPr lang="fi-FI" sz="1200" i="1" dirty="0"/>
              <a:t> </a:t>
            </a:r>
            <a:r>
              <a:rPr lang="fi-FI" sz="1200" i="1" dirty="0" err="1"/>
              <a:t>aku</a:t>
            </a:r>
            <a:r>
              <a:rPr lang="fi-FI" sz="1200" i="1" dirty="0"/>
              <a:t> </a:t>
            </a:r>
            <a:r>
              <a:rPr lang="fi-FI" sz="1200" i="1" dirty="0" err="1"/>
              <a:t>tersadar</a:t>
            </a:r>
            <a:r>
              <a:rPr lang="fi-FI" sz="1200" i="1" dirty="0"/>
              <a:t> </a:t>
            </a:r>
            <a:r>
              <a:rPr lang="fi-FI" sz="1200" i="1" dirty="0" err="1"/>
              <a:t>dan</a:t>
            </a:r>
            <a:r>
              <a:rPr lang="fi-FI" sz="1200" i="1" dirty="0"/>
              <a:t> </a:t>
            </a:r>
            <a:r>
              <a:rPr lang="fi-FI" sz="1200" i="1" dirty="0" err="1"/>
              <a:t>mengingat</a:t>
            </a:r>
            <a:r>
              <a:rPr lang="fi-FI" sz="1200" i="1" dirty="0"/>
              <a:t> </a:t>
            </a:r>
            <a:r>
              <a:rPr lang="fi-FI" sz="1200" i="1" dirty="0" err="1"/>
              <a:t>seluruh</a:t>
            </a:r>
            <a:r>
              <a:rPr lang="fi-FI" sz="1200" i="1" dirty="0"/>
              <a:t> </a:t>
            </a:r>
            <a:r>
              <a:rPr lang="fi-FI" sz="1200" i="1" dirty="0" err="1"/>
              <a:t>proses</a:t>
            </a:r>
            <a:r>
              <a:rPr lang="fi-FI" sz="1200" i="1" dirty="0"/>
              <a:t> </a:t>
            </a:r>
            <a:r>
              <a:rPr lang="fi-FI" sz="1200" i="1" dirty="0" err="1"/>
              <a:t>kelahiran</a:t>
            </a:r>
            <a:r>
              <a:rPr lang="fi-FI" sz="1200" i="1" dirty="0"/>
              <a:t> </a:t>
            </a:r>
            <a:r>
              <a:rPr lang="fi-FI" sz="1200" i="1" dirty="0" err="1"/>
              <a:t>ini</a:t>
            </a:r>
            <a:r>
              <a:rPr lang="fi-FI" sz="1200" i="1" dirty="0"/>
              <a:t>. Aku akan </a:t>
            </a:r>
            <a:r>
              <a:rPr lang="fi-FI" sz="1200" i="1" dirty="0" err="1"/>
              <a:t>melahirkan</a:t>
            </a:r>
            <a:r>
              <a:rPr lang="fi-FI" sz="1200" i="1" dirty="0"/>
              <a:t> </a:t>
            </a:r>
            <a:r>
              <a:rPr lang="fi-FI" sz="1200" i="1" dirty="0" err="1"/>
              <a:t>dengan</a:t>
            </a:r>
            <a:r>
              <a:rPr lang="fi-FI" sz="1200" i="1" dirty="0"/>
              <a:t> </a:t>
            </a:r>
            <a:r>
              <a:rPr lang="fi-FI" sz="1200" i="1" dirty="0" err="1"/>
              <a:t>normal</a:t>
            </a:r>
            <a:r>
              <a:rPr lang="fi-FI" sz="1200" i="1" dirty="0"/>
              <a:t> hari </a:t>
            </a:r>
            <a:r>
              <a:rPr lang="fi-FI" sz="1200" i="1" dirty="0" err="1"/>
              <a:t>ini</a:t>
            </a:r>
            <a:r>
              <a:rPr lang="fi-FI" sz="1200" i="1" dirty="0"/>
              <a:t>. Dan </a:t>
            </a:r>
            <a:r>
              <a:rPr lang="fi-FI" sz="1200" i="1" dirty="0" err="1"/>
              <a:t>aku</a:t>
            </a:r>
            <a:r>
              <a:rPr lang="fi-FI" sz="1200" i="1" dirty="0"/>
              <a:t> akan </a:t>
            </a:r>
            <a:r>
              <a:rPr lang="fi-FI" sz="1200" i="1" dirty="0" err="1"/>
              <a:t>merasa</a:t>
            </a:r>
            <a:r>
              <a:rPr lang="fi-FI" sz="1200" i="1" dirty="0"/>
              <a:t> </a:t>
            </a:r>
            <a:r>
              <a:rPr lang="fi-FI" sz="1200" i="1" dirty="0" err="1"/>
              <a:t>tenang</a:t>
            </a:r>
            <a:r>
              <a:rPr lang="fi-FI" sz="1200" i="1" dirty="0"/>
              <a:t> </a:t>
            </a:r>
            <a:r>
              <a:rPr lang="fi-FI" sz="1200" i="1" dirty="0" err="1"/>
              <a:t>serta</a:t>
            </a:r>
            <a:r>
              <a:rPr lang="fi-FI" sz="1200" i="1" dirty="0"/>
              <a:t> </a:t>
            </a:r>
            <a:r>
              <a:rPr lang="fi-FI" sz="1200" i="1" dirty="0" err="1"/>
              <a:t>nyaman</a:t>
            </a:r>
            <a:r>
              <a:rPr lang="fi-FI" sz="1200" i="1" dirty="0"/>
              <a:t> </a:t>
            </a:r>
            <a:r>
              <a:rPr lang="fi-FI" sz="1200" i="1" dirty="0" err="1"/>
              <a:t>selama</a:t>
            </a:r>
            <a:r>
              <a:rPr lang="fi-FI" sz="1200" i="1" dirty="0"/>
              <a:t> </a:t>
            </a:r>
            <a:r>
              <a:rPr lang="fi-FI" sz="1200" i="1" dirty="0" err="1"/>
              <a:t>proses</a:t>
            </a:r>
            <a:r>
              <a:rPr lang="fi-FI" sz="1200" i="1" dirty="0"/>
              <a:t> </a:t>
            </a:r>
            <a:r>
              <a:rPr lang="fi-FI" sz="1200" i="1" dirty="0" err="1"/>
              <a:t>kelahiran</a:t>
            </a:r>
            <a:r>
              <a:rPr lang="fi-FI" sz="1200" i="1" dirty="0"/>
              <a:t> </a:t>
            </a:r>
            <a:r>
              <a:rPr lang="fi-FI" sz="1200" i="1" dirty="0" err="1"/>
              <a:t>anakku</a:t>
            </a:r>
            <a:r>
              <a:rPr lang="fi-FI" sz="1200" i="1" dirty="0"/>
              <a:t>.”</a:t>
            </a:r>
          </a:p>
          <a:p>
            <a:pPr algn="just"/>
            <a:r>
              <a:rPr lang="fi-FI" dirty="0"/>
              <a:t> Saat kontraksi makin </a:t>
            </a:r>
            <a:r>
              <a:rPr lang="fi-FI" dirty="0" err="1"/>
              <a:t>kuat</a:t>
            </a:r>
            <a:r>
              <a:rPr lang="fi-FI" dirty="0"/>
              <a:t> </a:t>
            </a:r>
            <a:r>
              <a:rPr lang="fi-FI" dirty="0" err="1"/>
              <a:t>dan</a:t>
            </a:r>
            <a:r>
              <a:rPr lang="fi-FI" dirty="0"/>
              <a:t> makin </a:t>
            </a:r>
            <a:r>
              <a:rPr lang="fi-FI" dirty="0" err="1"/>
              <a:t>sering</a:t>
            </a:r>
            <a:r>
              <a:rPr lang="fi-FI" dirty="0"/>
              <a:t>, gunakan </a:t>
            </a:r>
            <a:r>
              <a:rPr lang="fi-FI" dirty="0" err="1"/>
              <a:t>teknik</a:t>
            </a:r>
            <a:r>
              <a:rPr lang="fi-FI" dirty="0"/>
              <a:t> </a:t>
            </a:r>
            <a:r>
              <a:rPr lang="fi-FI" dirty="0" err="1"/>
              <a:t>pernapasan</a:t>
            </a:r>
            <a:r>
              <a:rPr lang="fi-FI" dirty="0"/>
              <a:t>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persalinan</a:t>
            </a:r>
            <a:r>
              <a:rPr lang="fi-FI" dirty="0"/>
              <a:t>. </a:t>
            </a:r>
            <a:r>
              <a:rPr lang="fi-FI" dirty="0" err="1"/>
              <a:t>Serta</a:t>
            </a:r>
            <a:r>
              <a:rPr lang="fi-FI" dirty="0"/>
              <a:t> </a:t>
            </a:r>
            <a:r>
              <a:rPr lang="fi-FI" dirty="0" err="1"/>
              <a:t>tetap</a:t>
            </a:r>
            <a:r>
              <a:rPr lang="fi-FI" dirty="0"/>
              <a:t> </a:t>
            </a:r>
            <a:r>
              <a:rPr lang="fi-FI" dirty="0" err="1"/>
              <a:t>diiringi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mengucapkan</a:t>
            </a:r>
            <a:r>
              <a:rPr lang="fi-FI" dirty="0"/>
              <a:t> </a:t>
            </a:r>
            <a:r>
              <a:rPr lang="fi-FI" dirty="0" err="1"/>
              <a:t>afirmasi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lebih</a:t>
            </a:r>
            <a:r>
              <a:rPr lang="fi-FI" dirty="0"/>
              <a:t> </a:t>
            </a:r>
            <a:r>
              <a:rPr lang="fi-FI" dirty="0" err="1"/>
              <a:t>spesifik</a:t>
            </a:r>
            <a:r>
              <a:rPr lang="fi-FI" dirty="0"/>
              <a:t> </a:t>
            </a:r>
            <a:r>
              <a:rPr lang="fi-FI" dirty="0" err="1"/>
              <a:t>terhadap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ibu</a:t>
            </a:r>
            <a:r>
              <a:rPr lang="fi-FI" dirty="0"/>
              <a:t> </a:t>
            </a:r>
            <a:r>
              <a:rPr lang="fi-FI" dirty="0" err="1"/>
              <a:t>rasakan</a:t>
            </a:r>
            <a:r>
              <a:rPr lang="fi-FI" dirty="0"/>
              <a:t>.</a:t>
            </a:r>
            <a:endParaRPr sz="1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8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" name="Google Shape;3543;p38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PANDUAN HYPNOBIRTHING</a:t>
            </a:r>
            <a:endParaRPr dirty="0"/>
          </a:p>
        </p:txBody>
      </p:sp>
      <p:sp>
        <p:nvSpPr>
          <p:cNvPr id="3544" name="Google Shape;3544;p38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152400" indent="0" algn="just">
              <a:buNone/>
            </a:pPr>
            <a:r>
              <a:rPr lang="en-CA" sz="1400" dirty="0"/>
              <a:t>5. </a:t>
            </a:r>
            <a:r>
              <a:rPr lang="fi-FI" dirty="0"/>
              <a:t> </a:t>
            </a:r>
            <a:r>
              <a:rPr lang="fi-FI" sz="1400" dirty="0" err="1"/>
              <a:t>Jika</a:t>
            </a:r>
            <a:r>
              <a:rPr lang="fi-FI" sz="1400" dirty="0"/>
              <a:t> </a:t>
            </a:r>
            <a:r>
              <a:rPr lang="fi-FI" sz="1400" dirty="0" err="1"/>
              <a:t>Ibu</a:t>
            </a:r>
            <a:r>
              <a:rPr lang="fi-FI" sz="1400" dirty="0"/>
              <a:t> </a:t>
            </a:r>
            <a:r>
              <a:rPr lang="fi-FI" sz="1400" dirty="0" err="1"/>
              <a:t>dapat</a:t>
            </a:r>
            <a:r>
              <a:rPr lang="fi-FI" sz="1400" dirty="0"/>
              <a:t> </a:t>
            </a:r>
            <a:r>
              <a:rPr lang="fi-FI" sz="1400" dirty="0" err="1"/>
              <a:t>merasa</a:t>
            </a:r>
            <a:r>
              <a:rPr lang="fi-FI" sz="1400" dirty="0"/>
              <a:t> </a:t>
            </a:r>
            <a:r>
              <a:rPr lang="fi-FI" sz="1400" dirty="0" err="1"/>
              <a:t>rileks</a:t>
            </a:r>
            <a:r>
              <a:rPr lang="fi-FI" sz="1400" dirty="0"/>
              <a:t> saat kontraksi, </a:t>
            </a:r>
            <a:r>
              <a:rPr lang="fi-FI" sz="1400" dirty="0" err="1"/>
              <a:t>dan</a:t>
            </a:r>
            <a:r>
              <a:rPr lang="fi-FI" sz="1400" dirty="0"/>
              <a:t> </a:t>
            </a:r>
            <a:r>
              <a:rPr lang="fi-FI" sz="1400" dirty="0" err="1"/>
              <a:t>mungkin</a:t>
            </a:r>
            <a:r>
              <a:rPr lang="fi-FI" sz="1400" dirty="0"/>
              <a:t> </a:t>
            </a:r>
            <a:r>
              <a:rPr lang="fi-FI" sz="1400" dirty="0" err="1"/>
              <a:t>Ibu</a:t>
            </a:r>
            <a:r>
              <a:rPr lang="fi-FI" sz="1400" dirty="0"/>
              <a:t> </a:t>
            </a:r>
            <a:r>
              <a:rPr lang="fi-FI" sz="1400" dirty="0" err="1"/>
              <a:t>mengantuk</a:t>
            </a:r>
            <a:r>
              <a:rPr lang="fi-FI" sz="1400" dirty="0"/>
              <a:t>, </a:t>
            </a:r>
            <a:r>
              <a:rPr lang="fi-FI" sz="1400" dirty="0" err="1"/>
              <a:t>tidurlah</a:t>
            </a:r>
            <a:r>
              <a:rPr lang="fi-FI" sz="1400" dirty="0"/>
              <a:t> </a:t>
            </a:r>
            <a:r>
              <a:rPr lang="fi-FI" sz="1400" dirty="0" err="1"/>
              <a:t>dengan</a:t>
            </a:r>
            <a:r>
              <a:rPr lang="fi-FI" sz="1400" dirty="0"/>
              <a:t> </a:t>
            </a:r>
            <a:r>
              <a:rPr lang="fi-FI" sz="1400" dirty="0" err="1"/>
              <a:t>mempertahankan</a:t>
            </a:r>
            <a:r>
              <a:rPr lang="fi-FI" sz="1400" dirty="0"/>
              <a:t> </a:t>
            </a:r>
            <a:r>
              <a:rPr lang="fi-FI" sz="1400" dirty="0" err="1"/>
              <a:t>kalimat</a:t>
            </a:r>
            <a:r>
              <a:rPr lang="fi-FI" sz="1400" dirty="0"/>
              <a:t> </a:t>
            </a:r>
            <a:r>
              <a:rPr lang="fi-FI" sz="1400" dirty="0" err="1"/>
              <a:t>afirmasi</a:t>
            </a:r>
            <a:r>
              <a:rPr lang="fi-FI" sz="1400" dirty="0"/>
              <a:t>.</a:t>
            </a:r>
          </a:p>
          <a:p>
            <a:pPr marL="152400" indent="0" algn="just">
              <a:buNone/>
            </a:pPr>
            <a:r>
              <a:rPr lang="fi-FI" sz="1800" dirty="0">
                <a:solidFill>
                  <a:schemeClr val="dk1"/>
                </a:solidFill>
              </a:rPr>
              <a:t>6. </a:t>
            </a:r>
            <a:r>
              <a:rPr lang="en-ID" sz="1400" dirty="0" err="1"/>
              <a:t>Jika</a:t>
            </a:r>
            <a:r>
              <a:rPr lang="en-ID" sz="1400" dirty="0"/>
              <a:t> </a:t>
            </a:r>
            <a:r>
              <a:rPr lang="en-ID" sz="1400" dirty="0" err="1"/>
              <a:t>Ibu</a:t>
            </a:r>
            <a:r>
              <a:rPr lang="en-ID" sz="1400" dirty="0"/>
              <a:t> </a:t>
            </a:r>
            <a:r>
              <a:rPr lang="en-ID" sz="1400" dirty="0" err="1"/>
              <a:t>tetap</a:t>
            </a:r>
            <a:r>
              <a:rPr lang="en-ID" sz="1400" dirty="0"/>
              <a:t> </a:t>
            </a:r>
            <a:r>
              <a:rPr lang="en-ID" sz="1400" dirty="0" err="1"/>
              <a:t>ingin</a:t>
            </a:r>
            <a:r>
              <a:rPr lang="en-ID" sz="1400" dirty="0"/>
              <a:t> </a:t>
            </a:r>
            <a:r>
              <a:rPr lang="en-ID" sz="1400" dirty="0" err="1"/>
              <a:t>berada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kondisi</a:t>
            </a:r>
            <a:r>
              <a:rPr lang="en-ID" sz="1400" dirty="0"/>
              <a:t> </a:t>
            </a:r>
            <a:r>
              <a:rPr lang="en-ID" sz="1400" dirty="0" err="1"/>
              <a:t>rileks</a:t>
            </a:r>
            <a:r>
              <a:rPr lang="en-ID" sz="1400" dirty="0"/>
              <a:t>, </a:t>
            </a:r>
            <a:r>
              <a:rPr lang="en-ID" sz="1400" dirty="0" err="1"/>
              <a:t>maka</a:t>
            </a:r>
            <a:r>
              <a:rPr lang="en-ID" sz="1400" dirty="0"/>
              <a:t> </a:t>
            </a:r>
            <a:r>
              <a:rPr lang="en-ID" sz="1400" dirty="0" err="1"/>
              <a:t>pejamkan</a:t>
            </a:r>
            <a:r>
              <a:rPr lang="en-ID" sz="1400" dirty="0"/>
              <a:t> </a:t>
            </a:r>
            <a:r>
              <a:rPr lang="en-ID" sz="1400" dirty="0" err="1"/>
              <a:t>terus</a:t>
            </a:r>
            <a:r>
              <a:rPr lang="en-ID" sz="1400" dirty="0"/>
              <a:t> </a:t>
            </a:r>
            <a:r>
              <a:rPr lang="en-ID" sz="1400" dirty="0" err="1"/>
              <a:t>mata</a:t>
            </a:r>
            <a:r>
              <a:rPr lang="en-ID" sz="1400" dirty="0"/>
              <a:t> </a:t>
            </a:r>
            <a:r>
              <a:rPr lang="en-ID" sz="1400" dirty="0" err="1"/>
              <a:t>Ibu</a:t>
            </a:r>
            <a:r>
              <a:rPr lang="en-ID" sz="1400" dirty="0"/>
              <a:t> </a:t>
            </a:r>
            <a:r>
              <a:rPr lang="en-ID" sz="1400" dirty="0" err="1"/>
              <a:t>walaupun</a:t>
            </a:r>
            <a:r>
              <a:rPr lang="en-ID" sz="1400" dirty="0"/>
              <a:t> </a:t>
            </a:r>
            <a:r>
              <a:rPr lang="en-ID" sz="1400" dirty="0" err="1"/>
              <a:t>sebenarnya</a:t>
            </a:r>
            <a:r>
              <a:rPr lang="en-ID" sz="1400" dirty="0"/>
              <a:t> </a:t>
            </a:r>
            <a:r>
              <a:rPr lang="en-ID" sz="1400" dirty="0" err="1"/>
              <a:t>Ibu</a:t>
            </a:r>
            <a:r>
              <a:rPr lang="en-ID" sz="1400" dirty="0"/>
              <a:t> </a:t>
            </a:r>
            <a:r>
              <a:rPr lang="en-ID" sz="1400" dirty="0" err="1"/>
              <a:t>menyadari</a:t>
            </a:r>
            <a:r>
              <a:rPr lang="en-ID" sz="1400" dirty="0"/>
              <a:t> </a:t>
            </a:r>
            <a:r>
              <a:rPr lang="en-ID" sz="1400" dirty="0" err="1"/>
              <a:t>keadaan</a:t>
            </a:r>
            <a:r>
              <a:rPr lang="en-ID" sz="1400" dirty="0"/>
              <a:t> di </a:t>
            </a:r>
            <a:r>
              <a:rPr lang="en-ID" sz="1400" dirty="0" err="1"/>
              <a:t>sekeliling</a:t>
            </a:r>
            <a:r>
              <a:rPr lang="en-ID" sz="1400" dirty="0"/>
              <a:t>.</a:t>
            </a:r>
          </a:p>
          <a:p>
            <a:pPr marL="152400" indent="0" algn="just">
              <a:buNone/>
            </a:pPr>
            <a:r>
              <a:rPr lang="en-ID" sz="1800" dirty="0">
                <a:solidFill>
                  <a:schemeClr val="dk1"/>
                </a:solidFill>
              </a:rPr>
              <a:t>7. </a:t>
            </a:r>
            <a:r>
              <a:rPr lang="fi-FI" sz="1400" dirty="0"/>
              <a:t>  </a:t>
            </a:r>
            <a:r>
              <a:rPr lang="fi-FI" sz="1400" dirty="0" err="1"/>
              <a:t>Posisikan</a:t>
            </a:r>
            <a:r>
              <a:rPr lang="fi-FI" sz="1400" dirty="0"/>
              <a:t> </a:t>
            </a:r>
            <a:r>
              <a:rPr lang="fi-FI" sz="1400" dirty="0" err="1"/>
              <a:t>ujung</a:t>
            </a:r>
            <a:r>
              <a:rPr lang="fi-FI" sz="1400" dirty="0"/>
              <a:t> </a:t>
            </a:r>
            <a:r>
              <a:rPr lang="fi-FI" sz="1400" dirty="0" err="1"/>
              <a:t>lidah</a:t>
            </a:r>
            <a:r>
              <a:rPr lang="fi-FI" sz="1400" dirty="0"/>
              <a:t> </a:t>
            </a:r>
            <a:r>
              <a:rPr lang="fi-FI" sz="1400" dirty="0" err="1"/>
              <a:t>Ibu</a:t>
            </a:r>
            <a:r>
              <a:rPr lang="fi-FI" sz="1400" dirty="0"/>
              <a:t> di </a:t>
            </a:r>
            <a:r>
              <a:rPr lang="fi-FI" sz="1400" dirty="0" err="1"/>
              <a:t>balik</a:t>
            </a:r>
            <a:r>
              <a:rPr lang="fi-FI" sz="1400" dirty="0"/>
              <a:t> </a:t>
            </a:r>
            <a:r>
              <a:rPr lang="fi-FI" sz="1400" dirty="0" err="1"/>
              <a:t>gigi</a:t>
            </a:r>
            <a:r>
              <a:rPr lang="fi-FI" sz="1400" dirty="0"/>
              <a:t> </a:t>
            </a:r>
            <a:r>
              <a:rPr lang="fi-FI" sz="1400" dirty="0" err="1"/>
              <a:t>atas</a:t>
            </a:r>
            <a:r>
              <a:rPr lang="fi-FI" sz="1400" dirty="0"/>
              <a:t> </a:t>
            </a:r>
            <a:r>
              <a:rPr lang="fi-FI" sz="1400" dirty="0" err="1"/>
              <a:t>dan</a:t>
            </a:r>
            <a:r>
              <a:rPr lang="fi-FI" sz="1400" dirty="0"/>
              <a:t> </a:t>
            </a:r>
            <a:r>
              <a:rPr lang="fi-FI" sz="1400" dirty="0" err="1"/>
              <a:t>tempelkan</a:t>
            </a:r>
            <a:r>
              <a:rPr lang="fi-FI" sz="1400" dirty="0"/>
              <a:t> ke </a:t>
            </a:r>
            <a:r>
              <a:rPr lang="fi-FI" sz="1400" dirty="0" err="1"/>
              <a:t>langit-langit</a:t>
            </a:r>
            <a:r>
              <a:rPr lang="fi-FI" sz="1400" dirty="0"/>
              <a:t> </a:t>
            </a:r>
            <a:r>
              <a:rPr lang="fi-FI" sz="1400" dirty="0" err="1"/>
              <a:t>mulut</a:t>
            </a:r>
            <a:r>
              <a:rPr lang="fi-FI" sz="1400" dirty="0"/>
              <a:t>. </a:t>
            </a:r>
            <a:r>
              <a:rPr lang="fi-FI" sz="1400" dirty="0" err="1"/>
              <a:t>Posisi</a:t>
            </a:r>
            <a:r>
              <a:rPr lang="fi-FI" sz="1400" dirty="0"/>
              <a:t> </a:t>
            </a:r>
            <a:r>
              <a:rPr lang="fi-FI" sz="1400" dirty="0" err="1"/>
              <a:t>ini</a:t>
            </a:r>
            <a:r>
              <a:rPr lang="fi-FI" sz="1400" dirty="0"/>
              <a:t> akan </a:t>
            </a:r>
            <a:r>
              <a:rPr lang="fi-FI" sz="1400" dirty="0" err="1"/>
              <a:t>membuat</a:t>
            </a:r>
            <a:r>
              <a:rPr lang="fi-FI" sz="1400" dirty="0"/>
              <a:t> </a:t>
            </a:r>
            <a:r>
              <a:rPr lang="fi-FI" sz="1400" dirty="0" err="1"/>
              <a:t>rahang</a:t>
            </a:r>
            <a:r>
              <a:rPr lang="fi-FI" sz="1400" dirty="0"/>
              <a:t> </a:t>
            </a:r>
            <a:r>
              <a:rPr lang="fi-FI" sz="1400" dirty="0" err="1"/>
              <a:t>Ibu</a:t>
            </a:r>
            <a:r>
              <a:rPr lang="fi-FI" sz="1400" dirty="0"/>
              <a:t> </a:t>
            </a:r>
            <a:r>
              <a:rPr lang="fi-FI" sz="1400" dirty="0" err="1"/>
              <a:t>rileks</a:t>
            </a:r>
            <a:r>
              <a:rPr lang="fi-FI" sz="1400" dirty="0"/>
              <a:t> </a:t>
            </a:r>
            <a:r>
              <a:rPr lang="fi-FI" sz="1400" dirty="0" err="1"/>
              <a:t>sehingga</a:t>
            </a:r>
            <a:r>
              <a:rPr lang="fi-FI" sz="1400" dirty="0"/>
              <a:t> </a:t>
            </a:r>
            <a:r>
              <a:rPr lang="fi-FI" sz="1400" dirty="0" err="1"/>
              <a:t>mulut</a:t>
            </a:r>
            <a:r>
              <a:rPr lang="fi-FI" sz="1400" dirty="0"/>
              <a:t> </a:t>
            </a:r>
            <a:r>
              <a:rPr lang="fi-FI" sz="1400" dirty="0" err="1"/>
              <a:t>juga</a:t>
            </a:r>
            <a:r>
              <a:rPr lang="fi-FI" sz="1400" dirty="0"/>
              <a:t> </a:t>
            </a:r>
            <a:r>
              <a:rPr lang="fi-FI" sz="1400" dirty="0" err="1"/>
              <a:t>tidak</a:t>
            </a:r>
            <a:r>
              <a:rPr lang="fi-FI" sz="1400" dirty="0"/>
              <a:t> akan </a:t>
            </a:r>
            <a:r>
              <a:rPr lang="fi-FI" sz="1400" dirty="0" err="1"/>
              <a:t>tegang</a:t>
            </a:r>
            <a:r>
              <a:rPr lang="fi-FI" sz="1400" dirty="0"/>
              <a:t>. Dan </a:t>
            </a:r>
            <a:r>
              <a:rPr lang="fi-FI" sz="1400" dirty="0" err="1"/>
              <a:t>ingatlah</a:t>
            </a:r>
            <a:r>
              <a:rPr lang="fi-FI" sz="1400" dirty="0"/>
              <a:t>, itu </a:t>
            </a:r>
            <a:r>
              <a:rPr lang="fi-FI" sz="1400" dirty="0" err="1"/>
              <a:t>berarti</a:t>
            </a:r>
            <a:r>
              <a:rPr lang="fi-FI" sz="1400" dirty="0"/>
              <a:t> vagina </a:t>
            </a:r>
            <a:r>
              <a:rPr lang="fi-FI" sz="1400" dirty="0" err="1"/>
              <a:t>Ibu</a:t>
            </a:r>
            <a:r>
              <a:rPr lang="fi-FI" sz="1400" dirty="0"/>
              <a:t> </a:t>
            </a:r>
            <a:r>
              <a:rPr lang="fi-FI" sz="1400" dirty="0" err="1"/>
              <a:t>rileks</a:t>
            </a:r>
            <a:r>
              <a:rPr lang="fi-FI" sz="1400" dirty="0"/>
              <a:t>.</a:t>
            </a:r>
          </a:p>
          <a:p>
            <a:pPr marL="152400" indent="0" algn="just">
              <a:buNone/>
            </a:pPr>
            <a:r>
              <a:rPr lang="fi-FI" sz="1800" dirty="0">
                <a:solidFill>
                  <a:schemeClr val="dk1"/>
                </a:solidFill>
              </a:rPr>
              <a:t>8. </a:t>
            </a:r>
            <a:r>
              <a:rPr lang="en-ID" sz="1400" dirty="0" err="1"/>
              <a:t>Lakukan</a:t>
            </a:r>
            <a:r>
              <a:rPr lang="en-ID" sz="1400" dirty="0"/>
              <a:t> </a:t>
            </a:r>
            <a:r>
              <a:rPr lang="en-ID" sz="1400" dirty="0" err="1"/>
              <a:t>semua</a:t>
            </a:r>
            <a:r>
              <a:rPr lang="en-ID" sz="1400" dirty="0"/>
              <a:t> </a:t>
            </a:r>
            <a:r>
              <a:rPr lang="en-ID" sz="1400" dirty="0" err="1"/>
              <a:t>ini</a:t>
            </a:r>
            <a:r>
              <a:rPr lang="en-ID" sz="1400" dirty="0"/>
              <a:t> </a:t>
            </a:r>
            <a:r>
              <a:rPr lang="en-ID" sz="1400" dirty="0" err="1"/>
              <a:t>seiring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bertambahnya</a:t>
            </a:r>
            <a:r>
              <a:rPr lang="en-ID" sz="1400" dirty="0"/>
              <a:t> </a:t>
            </a:r>
            <a:r>
              <a:rPr lang="en-ID" sz="1400" dirty="0" err="1"/>
              <a:t>pembukaan</a:t>
            </a:r>
            <a:r>
              <a:rPr lang="en-ID" sz="1400" dirty="0"/>
              <a:t> dan </a:t>
            </a:r>
            <a:r>
              <a:rPr lang="en-ID" sz="1400" dirty="0" err="1"/>
              <a:t>meningkatnya</a:t>
            </a:r>
            <a:r>
              <a:rPr lang="en-ID" sz="1400" dirty="0"/>
              <a:t> </a:t>
            </a:r>
            <a:r>
              <a:rPr lang="en-ID" sz="1400" dirty="0" err="1"/>
              <a:t>frekuensi</a:t>
            </a:r>
            <a:r>
              <a:rPr lang="en-ID" sz="1400" dirty="0"/>
              <a:t> </a:t>
            </a:r>
            <a:r>
              <a:rPr lang="en-ID" sz="1400" dirty="0" err="1"/>
              <a:t>kontraksi</a:t>
            </a:r>
            <a:r>
              <a:rPr lang="en-ID" sz="1400" dirty="0"/>
              <a:t>.</a:t>
            </a:r>
          </a:p>
          <a:p>
            <a:pPr marL="152400" indent="0" algn="just">
              <a:buNone/>
            </a:pPr>
            <a:r>
              <a:rPr lang="en-ID" sz="1800" dirty="0">
                <a:solidFill>
                  <a:schemeClr val="dk1"/>
                </a:solidFill>
              </a:rPr>
              <a:t>9. </a:t>
            </a:r>
            <a:r>
              <a:rPr lang="fi-FI" sz="1400" dirty="0"/>
              <a:t> </a:t>
            </a:r>
            <a:r>
              <a:rPr lang="fi-FI" sz="1400" dirty="0" err="1"/>
              <a:t>Jangan</a:t>
            </a:r>
            <a:r>
              <a:rPr lang="fi-FI" sz="1400" dirty="0"/>
              <a:t> </a:t>
            </a:r>
            <a:r>
              <a:rPr lang="fi-FI" sz="1400" dirty="0" err="1"/>
              <a:t>terlalu</a:t>
            </a:r>
            <a:r>
              <a:rPr lang="fi-FI" sz="1400" dirty="0"/>
              <a:t> </a:t>
            </a:r>
            <a:r>
              <a:rPr lang="fi-FI" sz="1400" dirty="0" err="1"/>
              <a:t>memperhatikan</a:t>
            </a:r>
            <a:r>
              <a:rPr lang="fi-FI" sz="1400" dirty="0"/>
              <a:t> saat </a:t>
            </a:r>
            <a:r>
              <a:rPr lang="fi-FI" sz="1400" dirty="0" err="1"/>
              <a:t>dokter</a:t>
            </a:r>
            <a:r>
              <a:rPr lang="fi-FI" sz="1400" dirty="0"/>
              <a:t> </a:t>
            </a:r>
            <a:r>
              <a:rPr lang="fi-FI" sz="1400" dirty="0" err="1"/>
              <a:t>atau</a:t>
            </a:r>
            <a:r>
              <a:rPr lang="fi-FI" sz="1400" dirty="0"/>
              <a:t> </a:t>
            </a:r>
            <a:r>
              <a:rPr lang="fi-FI" sz="1400" dirty="0" err="1"/>
              <a:t>bidan</a:t>
            </a:r>
            <a:r>
              <a:rPr lang="fi-FI" sz="1400" dirty="0"/>
              <a:t> </a:t>
            </a:r>
            <a:r>
              <a:rPr lang="fi-FI" sz="1400" dirty="0" err="1"/>
              <a:t>mulai</a:t>
            </a:r>
            <a:r>
              <a:rPr lang="fi-FI" sz="1400" dirty="0"/>
              <a:t> </a:t>
            </a:r>
            <a:r>
              <a:rPr lang="fi-FI" sz="1400" dirty="0" err="1"/>
              <a:t>bersiap-siap</a:t>
            </a:r>
            <a:r>
              <a:rPr lang="fi-FI" sz="1400" dirty="0"/>
              <a:t> </a:t>
            </a:r>
            <a:r>
              <a:rPr lang="fi-FI" sz="1400" dirty="0" err="1"/>
              <a:t>untuk</a:t>
            </a:r>
            <a:r>
              <a:rPr lang="fi-FI" sz="1400" dirty="0"/>
              <a:t> </a:t>
            </a:r>
            <a:r>
              <a:rPr lang="fi-FI" sz="1400" dirty="0" err="1"/>
              <a:t>proses</a:t>
            </a:r>
            <a:r>
              <a:rPr lang="fi-FI" sz="1400" dirty="0"/>
              <a:t> </a:t>
            </a:r>
            <a:r>
              <a:rPr lang="fi-FI" sz="1400" dirty="0" err="1"/>
              <a:t>kelahiran</a:t>
            </a:r>
            <a:r>
              <a:rPr lang="fi-FI" sz="1400" dirty="0"/>
              <a:t>. </a:t>
            </a:r>
            <a:r>
              <a:rPr lang="fi-FI" sz="1400" dirty="0" err="1"/>
              <a:t>Tetaplah</a:t>
            </a:r>
            <a:r>
              <a:rPr lang="fi-FI" sz="1400" dirty="0"/>
              <a:t> fokus </a:t>
            </a:r>
            <a:r>
              <a:rPr lang="fi-FI" sz="1400" dirty="0" err="1"/>
              <a:t>untuk</a:t>
            </a:r>
            <a:r>
              <a:rPr lang="fi-FI" sz="1400" dirty="0"/>
              <a:t> </a:t>
            </a:r>
            <a:r>
              <a:rPr lang="fi-FI" sz="1400" dirty="0" err="1"/>
              <a:t>mengatur</a:t>
            </a:r>
            <a:r>
              <a:rPr lang="fi-FI" sz="1400" dirty="0"/>
              <a:t> </a:t>
            </a:r>
            <a:r>
              <a:rPr lang="fi-FI" sz="1400" dirty="0" err="1"/>
              <a:t>napas</a:t>
            </a:r>
            <a:r>
              <a:rPr lang="fi-FI" sz="1400" dirty="0"/>
              <a:t> </a:t>
            </a:r>
            <a:r>
              <a:rPr lang="fi-FI" sz="1400" dirty="0" err="1"/>
              <a:t>dan</a:t>
            </a:r>
            <a:r>
              <a:rPr lang="fi-FI" sz="1400" dirty="0"/>
              <a:t> </a:t>
            </a:r>
            <a:r>
              <a:rPr lang="fi-FI" sz="1400" dirty="0" err="1"/>
              <a:t>berdoa</a:t>
            </a:r>
            <a:r>
              <a:rPr lang="fi-FI" sz="1400" dirty="0"/>
              <a:t>. </a:t>
            </a:r>
            <a:r>
              <a:rPr lang="fi-FI" sz="1400" dirty="0" err="1"/>
              <a:t>Jika</a:t>
            </a:r>
            <a:r>
              <a:rPr lang="fi-FI" sz="1400" dirty="0"/>
              <a:t> </a:t>
            </a:r>
            <a:r>
              <a:rPr lang="fi-FI" sz="1400" dirty="0" err="1"/>
              <a:t>pembukaan</a:t>
            </a:r>
            <a:r>
              <a:rPr lang="fi-FI" sz="1400" dirty="0"/>
              <a:t> </a:t>
            </a:r>
            <a:r>
              <a:rPr lang="fi-FI" sz="1400" dirty="0" err="1"/>
              <a:t>sudah</a:t>
            </a:r>
            <a:r>
              <a:rPr lang="fi-FI" sz="1400" dirty="0"/>
              <a:t> </a:t>
            </a:r>
            <a:r>
              <a:rPr lang="fi-FI" sz="1400" dirty="0" err="1"/>
              <a:t>hampir</a:t>
            </a:r>
            <a:r>
              <a:rPr lang="fi-FI" sz="1400" dirty="0"/>
              <a:t> </a:t>
            </a:r>
            <a:r>
              <a:rPr lang="fi-FI" sz="1400" dirty="0" err="1"/>
              <a:t>lengkap</a:t>
            </a:r>
            <a:r>
              <a:rPr lang="fi-FI" sz="1400" dirty="0"/>
              <a:t>, </a:t>
            </a:r>
            <a:r>
              <a:rPr lang="fi-FI" sz="1400" dirty="0" err="1"/>
              <a:t>Ibu</a:t>
            </a:r>
            <a:r>
              <a:rPr lang="fi-FI" sz="1400" dirty="0"/>
              <a:t> akan </a:t>
            </a:r>
            <a:r>
              <a:rPr lang="fi-FI" sz="1400" dirty="0" err="1"/>
              <a:t>memiliki</a:t>
            </a:r>
            <a:r>
              <a:rPr lang="fi-FI" sz="1400" dirty="0"/>
              <a:t> </a:t>
            </a:r>
            <a:r>
              <a:rPr lang="fi-FI" sz="1400" dirty="0" err="1"/>
              <a:t>keinginan</a:t>
            </a:r>
            <a:r>
              <a:rPr lang="fi-FI" sz="1400" dirty="0"/>
              <a:t> </a:t>
            </a:r>
            <a:r>
              <a:rPr lang="fi-FI" sz="1400" dirty="0" err="1"/>
              <a:t>yang</a:t>
            </a:r>
            <a:r>
              <a:rPr lang="fi-FI" sz="1400" dirty="0"/>
              <a:t> sangat </a:t>
            </a:r>
            <a:r>
              <a:rPr lang="fi-FI" sz="1400" dirty="0" err="1"/>
              <a:t>kuat</a:t>
            </a:r>
            <a:r>
              <a:rPr lang="fi-FI" sz="1400" dirty="0"/>
              <a:t> </a:t>
            </a:r>
            <a:r>
              <a:rPr lang="fi-FI" sz="1400" dirty="0" err="1"/>
              <a:t>untuk</a:t>
            </a:r>
            <a:r>
              <a:rPr lang="fi-FI" sz="1400" dirty="0"/>
              <a:t> </a:t>
            </a:r>
            <a:r>
              <a:rPr lang="fi-FI" sz="1400" dirty="0" err="1"/>
              <a:t>mengejan</a:t>
            </a:r>
            <a:r>
              <a:rPr lang="fi-FI" sz="1400" dirty="0"/>
              <a:t>. </a:t>
            </a:r>
            <a:r>
              <a:rPr lang="fi-FI" sz="1400" dirty="0" err="1"/>
              <a:t>Tahanlah</a:t>
            </a:r>
            <a:r>
              <a:rPr lang="fi-FI" sz="1400" dirty="0"/>
              <a:t> </a:t>
            </a:r>
            <a:r>
              <a:rPr lang="fi-FI" sz="1400" dirty="0" err="1"/>
              <a:t>karena</a:t>
            </a:r>
            <a:r>
              <a:rPr lang="fi-FI" sz="1400" dirty="0"/>
              <a:t> </a:t>
            </a:r>
            <a:r>
              <a:rPr lang="fi-FI" sz="1400" dirty="0" err="1"/>
              <a:t>jika</a:t>
            </a:r>
            <a:r>
              <a:rPr lang="fi-FI" sz="1400" dirty="0"/>
              <a:t> </a:t>
            </a:r>
            <a:r>
              <a:rPr lang="fi-FI" sz="1400" dirty="0" err="1"/>
              <a:t>Ibu</a:t>
            </a:r>
            <a:r>
              <a:rPr lang="fi-FI" sz="1400" dirty="0"/>
              <a:t> </a:t>
            </a:r>
            <a:r>
              <a:rPr lang="fi-FI" sz="1400" dirty="0" err="1"/>
              <a:t>paksakan</a:t>
            </a:r>
            <a:r>
              <a:rPr lang="fi-FI" sz="1400" dirty="0"/>
              <a:t> </a:t>
            </a:r>
            <a:r>
              <a:rPr lang="fi-FI" sz="1400" dirty="0" err="1"/>
              <a:t>untuk</a:t>
            </a:r>
            <a:r>
              <a:rPr lang="fi-FI" sz="1400" dirty="0"/>
              <a:t> </a:t>
            </a:r>
            <a:r>
              <a:rPr lang="fi-FI" sz="1400" dirty="0" err="1"/>
              <a:t>mengejan</a:t>
            </a:r>
            <a:r>
              <a:rPr lang="fi-FI" sz="1400" dirty="0"/>
              <a:t> </a:t>
            </a:r>
            <a:r>
              <a:rPr lang="fi-FI" sz="1400" dirty="0" err="1"/>
              <a:t>dapat</a:t>
            </a:r>
            <a:r>
              <a:rPr lang="fi-FI" sz="1400" dirty="0"/>
              <a:t> </a:t>
            </a:r>
            <a:r>
              <a:rPr lang="fi-FI" sz="1400" dirty="0" err="1"/>
              <a:t>merobek</a:t>
            </a:r>
            <a:r>
              <a:rPr lang="fi-FI" sz="1400" dirty="0"/>
              <a:t> vagina </a:t>
            </a:r>
            <a:r>
              <a:rPr lang="fi-FI" sz="1400" dirty="0" err="1"/>
              <a:t>Ibu</a:t>
            </a:r>
            <a:r>
              <a:rPr lang="fi-FI" sz="1400" dirty="0"/>
              <a:t>. </a:t>
            </a:r>
            <a:r>
              <a:rPr lang="fi-FI" sz="1400" dirty="0" err="1"/>
              <a:t>Tahanlah</a:t>
            </a:r>
            <a:r>
              <a:rPr lang="fi-FI" sz="1400" dirty="0"/>
              <a:t> </a:t>
            </a:r>
            <a:r>
              <a:rPr lang="fi-FI" sz="1400" dirty="0" err="1"/>
              <a:t>keinginan</a:t>
            </a:r>
            <a:r>
              <a:rPr lang="fi-FI" sz="1400" dirty="0"/>
              <a:t> itu </a:t>
            </a:r>
            <a:r>
              <a:rPr lang="fi-FI" sz="1400" dirty="0" err="1"/>
              <a:t>dengan</a:t>
            </a:r>
            <a:r>
              <a:rPr lang="fi-FI" sz="1400" dirty="0"/>
              <a:t> </a:t>
            </a:r>
            <a:r>
              <a:rPr lang="fi-FI" sz="1400" dirty="0" err="1"/>
              <a:t>mnarik</a:t>
            </a:r>
            <a:r>
              <a:rPr lang="fi-FI" sz="1400" dirty="0"/>
              <a:t> </a:t>
            </a:r>
            <a:r>
              <a:rPr lang="fi-FI" sz="1400" dirty="0" err="1"/>
              <a:t>napas</a:t>
            </a:r>
            <a:r>
              <a:rPr lang="fi-FI" sz="1400" dirty="0"/>
              <a:t> </a:t>
            </a:r>
            <a:r>
              <a:rPr lang="fi-FI" sz="1400" dirty="0" err="1"/>
              <a:t>dalam</a:t>
            </a:r>
            <a:r>
              <a:rPr lang="fi-FI" sz="1400" dirty="0"/>
              <a:t> </a:t>
            </a:r>
            <a:r>
              <a:rPr lang="fi-FI" sz="1400" dirty="0" err="1"/>
              <a:t>sambil</a:t>
            </a:r>
            <a:r>
              <a:rPr lang="fi-FI" sz="1400" dirty="0"/>
              <a:t> </a:t>
            </a:r>
            <a:r>
              <a:rPr lang="fi-FI" sz="1400" dirty="0" err="1"/>
              <a:t>terus</a:t>
            </a:r>
            <a:r>
              <a:rPr lang="fi-FI" sz="1400" dirty="0"/>
              <a:t> </a:t>
            </a:r>
            <a:r>
              <a:rPr lang="fi-FI" sz="1400" dirty="0" err="1"/>
              <a:t>berdoa</a:t>
            </a:r>
            <a:r>
              <a:rPr lang="fi-FI" sz="1400" dirty="0"/>
              <a:t> </a:t>
            </a:r>
            <a:r>
              <a:rPr lang="fi-FI" sz="1400" dirty="0" err="1"/>
              <a:t>dan</a:t>
            </a:r>
            <a:r>
              <a:rPr lang="fi-FI" sz="1400" dirty="0"/>
              <a:t> </a:t>
            </a:r>
            <a:r>
              <a:rPr lang="fi-FI" sz="1400" dirty="0" err="1"/>
              <a:t>mengucapkan</a:t>
            </a:r>
            <a:r>
              <a:rPr lang="fi-FI" sz="1400" dirty="0"/>
              <a:t> </a:t>
            </a:r>
            <a:r>
              <a:rPr lang="fi-FI" sz="1400" dirty="0" err="1"/>
              <a:t>afirmasi</a:t>
            </a:r>
            <a:r>
              <a:rPr lang="fi-FI" sz="1400" dirty="0"/>
              <a:t> </a:t>
            </a:r>
            <a:r>
              <a:rPr lang="fi-FI" sz="1400" dirty="0" err="1"/>
              <a:t>Ibu</a:t>
            </a:r>
            <a:r>
              <a:rPr lang="fi-FI" sz="1400" dirty="0"/>
              <a:t>.</a:t>
            </a:r>
            <a:endParaRPr sz="18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309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" name="Google Shape;3543;p38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PANDUAN HYPNOBIRTHING</a:t>
            </a:r>
            <a:endParaRPr dirty="0"/>
          </a:p>
        </p:txBody>
      </p:sp>
      <p:sp>
        <p:nvSpPr>
          <p:cNvPr id="3544" name="Google Shape;3544;p38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Autofit/>
          </a:bodyPr>
          <a:lstStyle/>
          <a:p>
            <a:pPr algn="just"/>
            <a:r>
              <a:rPr lang="en-ID" sz="1400" dirty="0" err="1"/>
              <a:t>Saat</a:t>
            </a:r>
            <a:r>
              <a:rPr lang="en-ID" sz="1400" dirty="0"/>
              <a:t> </a:t>
            </a:r>
            <a:r>
              <a:rPr lang="en-ID" sz="1400" dirty="0" err="1"/>
              <a:t>Ibu</a:t>
            </a:r>
            <a:r>
              <a:rPr lang="en-ID" sz="1400" dirty="0"/>
              <a:t> </a:t>
            </a:r>
            <a:r>
              <a:rPr lang="en-ID" sz="1400" dirty="0" err="1"/>
              <a:t>telah</a:t>
            </a:r>
            <a:r>
              <a:rPr lang="en-ID" sz="1400" dirty="0"/>
              <a:t> </a:t>
            </a:r>
            <a:r>
              <a:rPr lang="en-ID" sz="1400" dirty="0" err="1"/>
              <a:t>disiapkan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proses </a:t>
            </a:r>
            <a:r>
              <a:rPr lang="en-ID" sz="1400" dirty="0" err="1"/>
              <a:t>kelahiran</a:t>
            </a:r>
            <a:r>
              <a:rPr lang="en-ID" sz="1400" dirty="0"/>
              <a:t>. </a:t>
            </a:r>
            <a:r>
              <a:rPr lang="en-ID" sz="1400" dirty="0" err="1"/>
              <a:t>Ucapkan</a:t>
            </a:r>
            <a:r>
              <a:rPr lang="en-ID" sz="1400" dirty="0"/>
              <a:t> </a:t>
            </a:r>
            <a:r>
              <a:rPr lang="en-ID" sz="1400" dirty="0" err="1"/>
              <a:t>niat</a:t>
            </a:r>
            <a:r>
              <a:rPr lang="en-ID" sz="1400" dirty="0"/>
              <a:t> dan </a:t>
            </a:r>
            <a:r>
              <a:rPr lang="en-ID" sz="1400" dirty="0" err="1"/>
              <a:t>doa</a:t>
            </a:r>
            <a:r>
              <a:rPr lang="en-ID" sz="1400" dirty="0"/>
              <a:t> </a:t>
            </a:r>
            <a:r>
              <a:rPr lang="en-ID" sz="1400" dirty="0" err="1"/>
              <a:t>Ibu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hati</a:t>
            </a:r>
            <a:r>
              <a:rPr lang="en-ID" sz="1400" dirty="0"/>
              <a:t> </a:t>
            </a:r>
            <a:r>
              <a:rPr lang="en-ID" sz="1400" dirty="0" err="1"/>
              <a:t>karena</a:t>
            </a:r>
            <a:r>
              <a:rPr lang="en-ID" sz="1400" dirty="0"/>
              <a:t> </a:t>
            </a:r>
            <a:r>
              <a:rPr lang="en-ID" sz="1400" dirty="0" err="1"/>
              <a:t>inilah</a:t>
            </a:r>
            <a:r>
              <a:rPr lang="en-ID" sz="1400" dirty="0"/>
              <a:t> </a:t>
            </a:r>
            <a:r>
              <a:rPr lang="en-ID" sz="1400" dirty="0" err="1"/>
              <a:t>puncak</a:t>
            </a:r>
            <a:r>
              <a:rPr lang="en-ID" sz="1400" dirty="0"/>
              <a:t> </a:t>
            </a:r>
            <a:r>
              <a:rPr lang="en-ID" sz="1400" dirty="0" err="1"/>
              <a:t>semua</a:t>
            </a:r>
            <a:r>
              <a:rPr lang="en-ID" sz="1400" dirty="0"/>
              <a:t> </a:t>
            </a:r>
            <a:r>
              <a:rPr lang="en-ID" sz="1400" dirty="0" err="1"/>
              <a:t>latihan</a:t>
            </a:r>
            <a:r>
              <a:rPr lang="en-ID" sz="1400" dirty="0"/>
              <a:t> </a:t>
            </a:r>
            <a:r>
              <a:rPr lang="en-ID" sz="1400" dirty="0" err="1"/>
              <a:t>Ibu</a:t>
            </a:r>
            <a:r>
              <a:rPr lang="en-ID" sz="1400" dirty="0"/>
              <a:t>.</a:t>
            </a:r>
          </a:p>
          <a:p>
            <a:pPr algn="just"/>
            <a:r>
              <a:rPr lang="fi-FI" sz="1400" dirty="0"/>
              <a:t> </a:t>
            </a:r>
            <a:r>
              <a:rPr lang="fi-FI" sz="1400" dirty="0" err="1"/>
              <a:t>Bukalah</a:t>
            </a:r>
            <a:r>
              <a:rPr lang="fi-FI" sz="1400" dirty="0"/>
              <a:t> </a:t>
            </a:r>
            <a:r>
              <a:rPr lang="fi-FI" sz="1400" dirty="0" err="1"/>
              <a:t>mata</a:t>
            </a:r>
            <a:r>
              <a:rPr lang="fi-FI" sz="1400" dirty="0"/>
              <a:t> </a:t>
            </a:r>
            <a:r>
              <a:rPr lang="fi-FI" sz="1400" dirty="0" err="1"/>
              <a:t>Ibu</a:t>
            </a:r>
            <a:r>
              <a:rPr lang="fi-FI" sz="1400" dirty="0"/>
              <a:t>. </a:t>
            </a:r>
            <a:r>
              <a:rPr lang="fi-FI" sz="1400" dirty="0" err="1"/>
              <a:t>Jangan</a:t>
            </a:r>
            <a:r>
              <a:rPr lang="fi-FI" sz="1400" dirty="0"/>
              <a:t> </a:t>
            </a:r>
            <a:r>
              <a:rPr lang="fi-FI" sz="1400" dirty="0" err="1"/>
              <a:t>tutup</a:t>
            </a:r>
            <a:r>
              <a:rPr lang="fi-FI" sz="1400" dirty="0"/>
              <a:t> </a:t>
            </a:r>
            <a:r>
              <a:rPr lang="fi-FI" sz="1400" dirty="0" err="1"/>
              <a:t>mata</a:t>
            </a:r>
            <a:r>
              <a:rPr lang="fi-FI" sz="1400" dirty="0"/>
              <a:t> saat </a:t>
            </a:r>
            <a:r>
              <a:rPr lang="fi-FI" sz="1400" dirty="0" err="1"/>
              <a:t>hendak</a:t>
            </a:r>
            <a:r>
              <a:rPr lang="fi-FI" sz="1400" dirty="0"/>
              <a:t> </a:t>
            </a:r>
            <a:r>
              <a:rPr lang="fi-FI" sz="1400" dirty="0" err="1"/>
              <a:t>melahirkan</a:t>
            </a:r>
            <a:r>
              <a:rPr lang="fi-FI" sz="1400" dirty="0"/>
              <a:t>. </a:t>
            </a:r>
            <a:r>
              <a:rPr lang="fi-FI" sz="1400" dirty="0" err="1"/>
              <a:t>Menutup</a:t>
            </a:r>
            <a:r>
              <a:rPr lang="fi-FI" sz="1400" dirty="0"/>
              <a:t> </a:t>
            </a:r>
            <a:r>
              <a:rPr lang="fi-FI" sz="1400" dirty="0" err="1"/>
              <a:t>mata</a:t>
            </a:r>
            <a:r>
              <a:rPr lang="fi-FI" sz="1400" dirty="0"/>
              <a:t> saat </a:t>
            </a:r>
            <a:r>
              <a:rPr lang="fi-FI" sz="1400" dirty="0" err="1"/>
              <a:t>mengejan</a:t>
            </a:r>
            <a:r>
              <a:rPr lang="fi-FI" sz="1400" dirty="0"/>
              <a:t> </a:t>
            </a:r>
            <a:r>
              <a:rPr lang="fi-FI" sz="1400" dirty="0" err="1"/>
              <a:t>dapat</a:t>
            </a:r>
            <a:r>
              <a:rPr lang="fi-FI" sz="1400" dirty="0"/>
              <a:t> </a:t>
            </a:r>
            <a:r>
              <a:rPr lang="fi-FI" sz="1400" dirty="0" err="1"/>
              <a:t>menyebabkan</a:t>
            </a:r>
            <a:r>
              <a:rPr lang="fi-FI" sz="1400" dirty="0"/>
              <a:t> </a:t>
            </a:r>
            <a:r>
              <a:rPr lang="fi-FI" sz="1400" dirty="0" err="1"/>
              <a:t>pembuluh</a:t>
            </a:r>
            <a:r>
              <a:rPr lang="fi-FI" sz="1400" dirty="0"/>
              <a:t> </a:t>
            </a:r>
            <a:r>
              <a:rPr lang="fi-FI" sz="1400" dirty="0" err="1"/>
              <a:t>darah</a:t>
            </a:r>
            <a:r>
              <a:rPr lang="fi-FI" sz="1400" dirty="0"/>
              <a:t> di </a:t>
            </a:r>
            <a:r>
              <a:rPr lang="fi-FI" sz="1400" dirty="0" err="1"/>
              <a:t>mata</a:t>
            </a:r>
            <a:r>
              <a:rPr lang="fi-FI" sz="1400" dirty="0"/>
              <a:t> </a:t>
            </a:r>
            <a:r>
              <a:rPr lang="fi-FI" sz="1400" dirty="0" err="1"/>
              <a:t>pecah</a:t>
            </a:r>
            <a:r>
              <a:rPr lang="fi-FI" sz="1400" dirty="0"/>
              <a:t> </a:t>
            </a:r>
            <a:r>
              <a:rPr lang="fi-FI" sz="1400" dirty="0" err="1"/>
              <a:t>karena</a:t>
            </a:r>
            <a:r>
              <a:rPr lang="fi-FI" sz="1400" dirty="0"/>
              <a:t> </a:t>
            </a:r>
            <a:r>
              <a:rPr lang="fi-FI" sz="1400" dirty="0" err="1"/>
              <a:t>tekanan</a:t>
            </a:r>
            <a:r>
              <a:rPr lang="fi-FI" sz="1400" dirty="0"/>
              <a:t> saat </a:t>
            </a:r>
            <a:r>
              <a:rPr lang="fi-FI" sz="1400" dirty="0" err="1"/>
              <a:t>mengejan</a:t>
            </a:r>
            <a:r>
              <a:rPr lang="fi-FI" sz="1400" dirty="0"/>
              <a:t>.</a:t>
            </a:r>
          </a:p>
          <a:p>
            <a:pPr algn="just"/>
            <a:r>
              <a:rPr lang="en-ID" sz="1400" dirty="0" err="1"/>
              <a:t>Diiringi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napas</a:t>
            </a:r>
            <a:r>
              <a:rPr lang="en-ID" sz="1400" dirty="0"/>
              <a:t> yang </a:t>
            </a:r>
            <a:r>
              <a:rPr lang="en-ID" sz="1400" dirty="0" err="1"/>
              <a:t>teratur</a:t>
            </a:r>
            <a:r>
              <a:rPr lang="en-ID" sz="1400" dirty="0"/>
              <a:t>, </a:t>
            </a:r>
            <a:r>
              <a:rPr lang="en-ID" sz="1400" dirty="0" err="1"/>
              <a:t>rasakan</a:t>
            </a:r>
            <a:r>
              <a:rPr lang="en-ID" sz="1400" dirty="0"/>
              <a:t> </a:t>
            </a:r>
            <a:r>
              <a:rPr lang="en-ID" sz="1400" dirty="0" err="1"/>
              <a:t>baik-baik</a:t>
            </a:r>
            <a:r>
              <a:rPr lang="en-ID" sz="1400" dirty="0"/>
              <a:t> </a:t>
            </a:r>
            <a:r>
              <a:rPr lang="en-ID" sz="1400" dirty="0" err="1"/>
              <a:t>saat</a:t>
            </a:r>
            <a:r>
              <a:rPr lang="en-ID" sz="1400" dirty="0"/>
              <a:t> </a:t>
            </a:r>
            <a:r>
              <a:rPr lang="en-ID" sz="1400" dirty="0" err="1"/>
              <a:t>kontraksi</a:t>
            </a:r>
            <a:r>
              <a:rPr lang="en-ID" sz="1400" dirty="0"/>
              <a:t> </a:t>
            </a:r>
            <a:r>
              <a:rPr lang="en-ID" sz="1400" dirty="0" err="1"/>
              <a:t>datang</a:t>
            </a:r>
            <a:r>
              <a:rPr lang="en-ID" sz="1400" dirty="0"/>
              <a:t> dan </a:t>
            </a:r>
            <a:r>
              <a:rPr lang="en-ID" sz="1400" dirty="0" err="1"/>
              <a:t>mengejanlah</a:t>
            </a:r>
            <a:r>
              <a:rPr lang="en-ID" sz="1400" dirty="0"/>
              <a:t> </a:t>
            </a:r>
            <a:r>
              <a:rPr lang="en-ID" sz="1400" dirty="0" err="1"/>
              <a:t>sekuatnya</a:t>
            </a:r>
            <a:r>
              <a:rPr lang="en-ID" sz="1400" dirty="0"/>
              <a:t>, </a:t>
            </a:r>
            <a:r>
              <a:rPr lang="en-ID" sz="1400" dirty="0" err="1"/>
              <a:t>masih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mata</a:t>
            </a:r>
            <a:r>
              <a:rPr lang="en-ID" sz="1400" dirty="0"/>
              <a:t> </a:t>
            </a:r>
            <a:r>
              <a:rPr lang="en-ID" sz="1400" dirty="0" err="1"/>
              <a:t>terbuka</a:t>
            </a:r>
            <a:r>
              <a:rPr lang="en-ID" sz="1400" dirty="0"/>
              <a:t>.</a:t>
            </a:r>
          </a:p>
          <a:p>
            <a:pPr algn="just"/>
            <a:r>
              <a:rPr lang="fi-FI" sz="1400" dirty="0" err="1"/>
              <a:t>Rasakan</a:t>
            </a:r>
            <a:r>
              <a:rPr lang="fi-FI" sz="1400" dirty="0"/>
              <a:t> </a:t>
            </a:r>
            <a:r>
              <a:rPr lang="fi-FI" sz="1400" dirty="0" err="1"/>
              <a:t>sensasi</a:t>
            </a:r>
            <a:r>
              <a:rPr lang="fi-FI" sz="1400" dirty="0"/>
              <a:t> saat </a:t>
            </a:r>
            <a:r>
              <a:rPr lang="fi-FI" sz="1400" dirty="0" err="1"/>
              <a:t>mengejan</a:t>
            </a:r>
            <a:r>
              <a:rPr lang="fi-FI" sz="1400" dirty="0"/>
              <a:t>, </a:t>
            </a:r>
            <a:r>
              <a:rPr lang="fi-FI" sz="1400" dirty="0" err="1"/>
              <a:t>yakni</a:t>
            </a:r>
            <a:r>
              <a:rPr lang="fi-FI" sz="1400" dirty="0"/>
              <a:t> </a:t>
            </a:r>
            <a:r>
              <a:rPr lang="fi-FI" sz="1400" dirty="0" err="1"/>
              <a:t>ketika</a:t>
            </a:r>
            <a:r>
              <a:rPr lang="fi-FI" sz="1400" dirty="0"/>
              <a:t> </a:t>
            </a:r>
            <a:r>
              <a:rPr lang="fi-FI" sz="1400" dirty="0" err="1"/>
              <a:t>puncak</a:t>
            </a:r>
            <a:r>
              <a:rPr lang="fi-FI" sz="1400" dirty="0"/>
              <a:t> </a:t>
            </a:r>
            <a:r>
              <a:rPr lang="fi-FI" sz="1400" dirty="0" err="1"/>
              <a:t>kepala</a:t>
            </a:r>
            <a:r>
              <a:rPr lang="fi-FI" sz="1400" dirty="0"/>
              <a:t> </a:t>
            </a:r>
            <a:r>
              <a:rPr lang="fi-FI" sz="1400" dirty="0" err="1"/>
              <a:t>bayi</a:t>
            </a:r>
            <a:r>
              <a:rPr lang="fi-FI" sz="1400" dirty="0"/>
              <a:t> </a:t>
            </a:r>
            <a:r>
              <a:rPr lang="fi-FI" sz="1400" dirty="0" err="1"/>
              <a:t>Ibu</a:t>
            </a:r>
            <a:r>
              <a:rPr lang="fi-FI" sz="1400" dirty="0"/>
              <a:t> </a:t>
            </a:r>
            <a:r>
              <a:rPr lang="fi-FI" sz="1400" dirty="0" err="1"/>
              <a:t>mulai</a:t>
            </a:r>
            <a:r>
              <a:rPr lang="fi-FI" sz="1400" dirty="0"/>
              <a:t> </a:t>
            </a:r>
            <a:r>
              <a:rPr lang="fi-FI" sz="1400" dirty="0" err="1"/>
              <a:t>muncul</a:t>
            </a:r>
            <a:r>
              <a:rPr lang="fi-FI" sz="1400" dirty="0"/>
              <a:t> di vagina. </a:t>
            </a:r>
            <a:r>
              <a:rPr lang="fi-FI" sz="1400" dirty="0" err="1"/>
              <a:t>Tariklah</a:t>
            </a:r>
            <a:r>
              <a:rPr lang="fi-FI" sz="1400" dirty="0"/>
              <a:t> </a:t>
            </a:r>
            <a:r>
              <a:rPr lang="fi-FI" sz="1400" dirty="0" err="1"/>
              <a:t>napas</a:t>
            </a:r>
            <a:r>
              <a:rPr lang="fi-FI" sz="1400" dirty="0"/>
              <a:t> </a:t>
            </a:r>
            <a:r>
              <a:rPr lang="fi-FI" sz="1400" dirty="0" err="1"/>
              <a:t>panjang</a:t>
            </a:r>
            <a:r>
              <a:rPr lang="fi-FI" sz="1400" dirty="0"/>
              <a:t> saat kontraksi </a:t>
            </a:r>
            <a:r>
              <a:rPr lang="fi-FI" sz="1400" dirty="0" err="1"/>
              <a:t>hilang</a:t>
            </a:r>
            <a:r>
              <a:rPr lang="fi-FI" sz="1400" dirty="0"/>
              <a:t> </a:t>
            </a:r>
            <a:r>
              <a:rPr lang="fi-FI" sz="1400" dirty="0" err="1"/>
              <a:t>dan</a:t>
            </a:r>
            <a:r>
              <a:rPr lang="fi-FI" sz="1400" dirty="0"/>
              <a:t> </a:t>
            </a:r>
            <a:r>
              <a:rPr lang="fi-FI" sz="1400" dirty="0" err="1"/>
              <a:t>sambutlah</a:t>
            </a:r>
            <a:r>
              <a:rPr lang="fi-FI" sz="1400" dirty="0"/>
              <a:t> </a:t>
            </a:r>
            <a:r>
              <a:rPr lang="fi-FI" sz="1400" dirty="0" err="1"/>
              <a:t>dengan</a:t>
            </a:r>
            <a:r>
              <a:rPr lang="fi-FI" sz="1400" dirty="0"/>
              <a:t> </a:t>
            </a:r>
            <a:r>
              <a:rPr lang="fi-FI" sz="1400" dirty="0" err="1"/>
              <a:t>ketenangan</a:t>
            </a:r>
            <a:r>
              <a:rPr lang="fi-FI" sz="1400" dirty="0"/>
              <a:t> </a:t>
            </a:r>
            <a:r>
              <a:rPr lang="fi-FI" sz="1400" dirty="0" err="1"/>
              <a:t>dan</a:t>
            </a:r>
            <a:r>
              <a:rPr lang="fi-FI" sz="1400" dirty="0"/>
              <a:t> </a:t>
            </a:r>
            <a:r>
              <a:rPr lang="fi-FI" sz="1400" dirty="0" err="1"/>
              <a:t>kebahagiaan</a:t>
            </a:r>
            <a:r>
              <a:rPr lang="fi-FI" sz="1400" dirty="0"/>
              <a:t>. </a:t>
            </a:r>
            <a:r>
              <a:rPr lang="fi-FI" sz="1400" dirty="0" err="1"/>
              <a:t>Teruskan</a:t>
            </a:r>
            <a:r>
              <a:rPr lang="fi-FI" sz="1400" dirty="0"/>
              <a:t> </a:t>
            </a:r>
            <a:r>
              <a:rPr lang="fi-FI" sz="1400" dirty="0" err="1"/>
              <a:t>mengejan</a:t>
            </a:r>
            <a:r>
              <a:rPr lang="fi-FI" sz="1400" dirty="0"/>
              <a:t> </a:t>
            </a:r>
            <a:r>
              <a:rPr lang="fi-FI" sz="1400" dirty="0" err="1"/>
              <a:t>sekuatnya</a:t>
            </a:r>
            <a:r>
              <a:rPr lang="fi-FI" sz="1400" dirty="0"/>
              <a:t> saat kontraksi </a:t>
            </a:r>
            <a:r>
              <a:rPr lang="fi-FI" sz="1400" dirty="0" err="1"/>
              <a:t>datang</a:t>
            </a:r>
            <a:r>
              <a:rPr lang="fi-FI" sz="1400" dirty="0"/>
              <a:t>, </a:t>
            </a:r>
            <a:r>
              <a:rPr lang="fi-FI" sz="1400" dirty="0" err="1"/>
              <a:t>dan</a:t>
            </a:r>
            <a:r>
              <a:rPr lang="fi-FI" sz="1400" dirty="0"/>
              <a:t> </a:t>
            </a:r>
            <a:r>
              <a:rPr lang="fi-FI" sz="1400" dirty="0" err="1"/>
              <a:t>rasakan</a:t>
            </a:r>
            <a:r>
              <a:rPr lang="fi-FI" sz="1400" dirty="0"/>
              <a:t> </a:t>
            </a:r>
            <a:r>
              <a:rPr lang="fi-FI" sz="1400" dirty="0" err="1"/>
              <a:t>bayi</a:t>
            </a:r>
            <a:r>
              <a:rPr lang="fi-FI" sz="1400" dirty="0"/>
              <a:t> </a:t>
            </a:r>
            <a:r>
              <a:rPr lang="fi-FI" sz="1400" dirty="0" err="1"/>
              <a:t>Ibu</a:t>
            </a:r>
            <a:r>
              <a:rPr lang="fi-FI" sz="1400" dirty="0"/>
              <a:t> </a:t>
            </a:r>
            <a:r>
              <a:rPr lang="fi-FI" sz="1400" dirty="0" err="1"/>
              <a:t>perlahan-lahan</a:t>
            </a:r>
            <a:r>
              <a:rPr lang="fi-FI" sz="1400" dirty="0"/>
              <a:t> </a:t>
            </a:r>
            <a:r>
              <a:rPr lang="fi-FI" sz="1400" dirty="0" err="1"/>
              <a:t>keluar</a:t>
            </a:r>
            <a:r>
              <a:rPr lang="fi-FI" sz="1400" dirty="0"/>
              <a:t>, </a:t>
            </a:r>
            <a:r>
              <a:rPr lang="fi-FI" sz="1400" dirty="0" err="1"/>
              <a:t>mulai</a:t>
            </a:r>
            <a:r>
              <a:rPr lang="fi-FI" sz="1400" dirty="0"/>
              <a:t> </a:t>
            </a:r>
            <a:r>
              <a:rPr lang="fi-FI" sz="1400" dirty="0" err="1"/>
              <a:t>bagian</a:t>
            </a:r>
            <a:r>
              <a:rPr lang="fi-FI" sz="1400" dirty="0"/>
              <a:t> </a:t>
            </a:r>
            <a:r>
              <a:rPr lang="fi-FI" sz="1400" dirty="0" err="1"/>
              <a:t>kepala</a:t>
            </a:r>
            <a:r>
              <a:rPr lang="fi-FI" sz="1400" dirty="0"/>
              <a:t>, </a:t>
            </a:r>
            <a:r>
              <a:rPr lang="fi-FI" sz="1400" dirty="0" err="1"/>
              <a:t>pundak</a:t>
            </a:r>
            <a:r>
              <a:rPr lang="fi-FI" sz="1400" dirty="0"/>
              <a:t>, </a:t>
            </a:r>
            <a:r>
              <a:rPr lang="fi-FI" sz="1400" dirty="0" err="1"/>
              <a:t>badan</a:t>
            </a:r>
            <a:r>
              <a:rPr lang="fi-FI" sz="1400" dirty="0"/>
              <a:t>, </a:t>
            </a:r>
            <a:r>
              <a:rPr lang="fi-FI" sz="1400" dirty="0" err="1"/>
              <a:t>dan</a:t>
            </a:r>
            <a:r>
              <a:rPr lang="fi-FI" sz="1400" dirty="0"/>
              <a:t> tangan, </a:t>
            </a:r>
            <a:r>
              <a:rPr lang="fi-FI" sz="1400" dirty="0" err="1"/>
              <a:t>lalu</a:t>
            </a:r>
            <a:r>
              <a:rPr lang="fi-FI" sz="1400" dirty="0"/>
              <a:t> </a:t>
            </a:r>
            <a:r>
              <a:rPr lang="fi-FI" sz="1400" dirty="0" err="1"/>
              <a:t>kakinya</a:t>
            </a:r>
            <a:r>
              <a:rPr lang="fi-FI" sz="1400" dirty="0"/>
              <a:t>.</a:t>
            </a:r>
          </a:p>
          <a:p>
            <a:pPr algn="just"/>
            <a:r>
              <a:rPr lang="en-ID" sz="1400" dirty="0" err="1"/>
              <a:t>Embuskan</a:t>
            </a:r>
            <a:r>
              <a:rPr lang="en-ID" sz="1400" dirty="0"/>
              <a:t> </a:t>
            </a:r>
            <a:r>
              <a:rPr lang="en-ID" sz="1400" dirty="0" err="1"/>
              <a:t>napas</a:t>
            </a:r>
            <a:r>
              <a:rPr lang="en-ID" sz="1400" dirty="0"/>
              <a:t> </a:t>
            </a:r>
            <a:r>
              <a:rPr lang="en-ID" sz="1400" dirty="0" err="1"/>
              <a:t>panjang</a:t>
            </a:r>
            <a:r>
              <a:rPr lang="en-ID" sz="1400" dirty="0"/>
              <a:t> </a:t>
            </a:r>
            <a:r>
              <a:rPr lang="en-ID" sz="1400" dirty="0" err="1"/>
              <a:t>saat</a:t>
            </a:r>
            <a:r>
              <a:rPr lang="en-ID" sz="1400" dirty="0"/>
              <a:t> </a:t>
            </a:r>
            <a:r>
              <a:rPr lang="en-ID" sz="1400" dirty="0" err="1"/>
              <a:t>Ibu</a:t>
            </a:r>
            <a:r>
              <a:rPr lang="en-ID" sz="1400" dirty="0"/>
              <a:t> </a:t>
            </a:r>
            <a:r>
              <a:rPr lang="en-ID" sz="1400" dirty="0" err="1"/>
              <a:t>merasa</a:t>
            </a:r>
            <a:r>
              <a:rPr lang="en-ID" sz="1400" dirty="0"/>
              <a:t> sang </a:t>
            </a:r>
            <a:r>
              <a:rPr lang="en-ID" sz="1400" dirty="0" err="1"/>
              <a:t>buah</a:t>
            </a:r>
            <a:r>
              <a:rPr lang="en-ID" sz="1400" dirty="0"/>
              <a:t> </a:t>
            </a:r>
            <a:r>
              <a:rPr lang="en-ID" sz="1400" dirty="0" err="1"/>
              <a:t>hati</a:t>
            </a:r>
            <a:r>
              <a:rPr lang="en-ID" sz="1400" dirty="0"/>
              <a:t> </a:t>
            </a:r>
            <a:r>
              <a:rPr lang="en-ID" sz="1400" dirty="0" err="1"/>
              <a:t>sudah</a:t>
            </a:r>
            <a:r>
              <a:rPr lang="en-ID" sz="1400" dirty="0"/>
              <a:t> </a:t>
            </a:r>
            <a:r>
              <a:rPr lang="en-ID" sz="1400" dirty="0" err="1"/>
              <a:t>keluar</a:t>
            </a:r>
            <a:r>
              <a:rPr lang="en-ID" sz="1400" dirty="0"/>
              <a:t> </a:t>
            </a:r>
            <a:r>
              <a:rPr lang="en-ID" sz="1400" dirty="0" err="1"/>
              <a:t>sepenuhnya</a:t>
            </a:r>
            <a:r>
              <a:rPr lang="en-ID" sz="1400" dirty="0"/>
              <a:t>. </a:t>
            </a:r>
            <a:r>
              <a:rPr lang="en-ID" sz="1400" dirty="0" err="1"/>
              <a:t>Nikmati</a:t>
            </a:r>
            <a:r>
              <a:rPr lang="en-ID" sz="1400" dirty="0"/>
              <a:t> dan </a:t>
            </a:r>
            <a:r>
              <a:rPr lang="en-ID" sz="1400" dirty="0" err="1"/>
              <a:t>ingatlah</a:t>
            </a:r>
            <a:r>
              <a:rPr lang="en-ID" sz="1400" dirty="0"/>
              <a:t> </a:t>
            </a:r>
            <a:r>
              <a:rPr lang="en-ID" sz="1400" dirty="0" err="1"/>
              <a:t>terus</a:t>
            </a:r>
            <a:r>
              <a:rPr lang="en-ID" sz="1400" dirty="0"/>
              <a:t> </a:t>
            </a:r>
            <a:r>
              <a:rPr lang="en-ID" sz="1400" dirty="0" err="1"/>
              <a:t>momen</a:t>
            </a:r>
            <a:r>
              <a:rPr lang="en-ID" sz="1400" dirty="0"/>
              <a:t> </a:t>
            </a:r>
            <a:r>
              <a:rPr lang="en-ID" sz="1400" dirty="0" err="1"/>
              <a:t>ini</a:t>
            </a:r>
            <a:r>
              <a:rPr lang="en-ID" sz="1400" dirty="0"/>
              <a:t>. </a:t>
            </a:r>
            <a:r>
              <a:rPr lang="en-ID" sz="1400" dirty="0" err="1"/>
              <a:t>Inilah</a:t>
            </a:r>
            <a:r>
              <a:rPr lang="en-ID" sz="1400" dirty="0"/>
              <a:t> </a:t>
            </a:r>
            <a:r>
              <a:rPr lang="en-ID" sz="1400" dirty="0" err="1"/>
              <a:t>momen</a:t>
            </a:r>
            <a:r>
              <a:rPr lang="en-ID" sz="1400" dirty="0"/>
              <a:t> </a:t>
            </a:r>
            <a:r>
              <a:rPr lang="en-ID" sz="1400" dirty="0" err="1"/>
              <a:t>keberhasilan</a:t>
            </a:r>
            <a:r>
              <a:rPr lang="en-ID" sz="1400" dirty="0"/>
              <a:t> </a:t>
            </a:r>
            <a:r>
              <a:rPr lang="en-ID" sz="1400" dirty="0" err="1"/>
              <a:t>latihan</a:t>
            </a:r>
            <a:r>
              <a:rPr lang="en-ID" sz="1400" dirty="0"/>
              <a:t> </a:t>
            </a:r>
            <a:r>
              <a:rPr lang="en-ID" sz="1400" dirty="0" err="1"/>
              <a:t>Ibu</a:t>
            </a:r>
            <a:r>
              <a:rPr lang="en-ID" sz="1400" dirty="0"/>
              <a:t>.</a:t>
            </a:r>
            <a:endParaRPr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45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2" name="Google Shape;3602;p41"/>
          <p:cNvSpPr txBox="1">
            <a:spLocks noGrp="1"/>
          </p:cNvSpPr>
          <p:nvPr>
            <p:ph type="title"/>
          </p:nvPr>
        </p:nvSpPr>
        <p:spPr>
          <a:xfrm>
            <a:off x="1212225" y="1664250"/>
            <a:ext cx="6719400" cy="1679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BAGAIMANA AGAR RELAKSASI BERHASIL?</a:t>
            </a:r>
            <a:endParaRPr dirty="0"/>
          </a:p>
        </p:txBody>
      </p:sp>
      <p:sp>
        <p:nvSpPr>
          <p:cNvPr id="3603" name="Google Shape;3603;p41"/>
          <p:cNvSpPr txBox="1">
            <a:spLocks noGrp="1"/>
          </p:cNvSpPr>
          <p:nvPr>
            <p:ph type="subTitle" idx="1"/>
          </p:nvPr>
        </p:nvSpPr>
        <p:spPr>
          <a:xfrm>
            <a:off x="1954450" y="3486625"/>
            <a:ext cx="5235000" cy="45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605" name="Google Shape;3605;p41"/>
          <p:cNvGrpSpPr/>
          <p:nvPr/>
        </p:nvGrpSpPr>
        <p:grpSpPr>
          <a:xfrm flipH="1">
            <a:off x="7319241" y="1381697"/>
            <a:ext cx="904676" cy="640061"/>
            <a:chOff x="2714125" y="2666150"/>
            <a:chExt cx="971725" cy="689275"/>
          </a:xfrm>
        </p:grpSpPr>
        <p:sp>
          <p:nvSpPr>
            <p:cNvPr id="3606" name="Google Shape;3606;p41"/>
            <p:cNvSpPr/>
            <p:nvPr/>
          </p:nvSpPr>
          <p:spPr>
            <a:xfrm>
              <a:off x="2714125" y="2666150"/>
              <a:ext cx="971725" cy="689275"/>
            </a:xfrm>
            <a:custGeom>
              <a:avLst/>
              <a:gdLst/>
              <a:ahLst/>
              <a:cxnLst/>
              <a:rect l="l" t="t" r="r" b="b"/>
              <a:pathLst>
                <a:path w="38869" h="27571" extrusionOk="0">
                  <a:moveTo>
                    <a:pt x="15558" y="1071"/>
                  </a:moveTo>
                  <a:cubicBezTo>
                    <a:pt x="15657" y="1078"/>
                    <a:pt x="15805" y="1095"/>
                    <a:pt x="16026" y="1133"/>
                  </a:cubicBezTo>
                  <a:cubicBezTo>
                    <a:pt x="16671" y="1244"/>
                    <a:pt x="17315" y="1357"/>
                    <a:pt x="17959" y="1468"/>
                  </a:cubicBezTo>
                  <a:cubicBezTo>
                    <a:pt x="18767" y="1609"/>
                    <a:pt x="19576" y="1749"/>
                    <a:pt x="20387" y="1890"/>
                  </a:cubicBezTo>
                  <a:cubicBezTo>
                    <a:pt x="14850" y="8684"/>
                    <a:pt x="9315" y="15479"/>
                    <a:pt x="3779" y="22273"/>
                  </a:cubicBezTo>
                  <a:cubicBezTo>
                    <a:pt x="6856" y="16737"/>
                    <a:pt x="9933" y="11198"/>
                    <a:pt x="13008" y="5660"/>
                  </a:cubicBezTo>
                  <a:cubicBezTo>
                    <a:pt x="13786" y="4263"/>
                    <a:pt x="14561" y="2866"/>
                    <a:pt x="15337" y="1468"/>
                  </a:cubicBezTo>
                  <a:cubicBezTo>
                    <a:pt x="15410" y="1336"/>
                    <a:pt x="15485" y="1204"/>
                    <a:pt x="15558" y="1071"/>
                  </a:cubicBezTo>
                  <a:close/>
                  <a:moveTo>
                    <a:pt x="21134" y="2567"/>
                  </a:moveTo>
                  <a:cubicBezTo>
                    <a:pt x="21215" y="2804"/>
                    <a:pt x="21295" y="3044"/>
                    <a:pt x="21378" y="3283"/>
                  </a:cubicBezTo>
                  <a:cubicBezTo>
                    <a:pt x="22018" y="5172"/>
                    <a:pt x="22663" y="7063"/>
                    <a:pt x="23305" y="8955"/>
                  </a:cubicBezTo>
                  <a:cubicBezTo>
                    <a:pt x="16810" y="13905"/>
                    <a:pt x="10317" y="18857"/>
                    <a:pt x="3825" y="23808"/>
                  </a:cubicBezTo>
                  <a:cubicBezTo>
                    <a:pt x="9595" y="16728"/>
                    <a:pt x="15364" y="9646"/>
                    <a:pt x="21134" y="2567"/>
                  </a:cubicBezTo>
                  <a:close/>
                  <a:moveTo>
                    <a:pt x="32545" y="3245"/>
                  </a:moveTo>
                  <a:cubicBezTo>
                    <a:pt x="34222" y="5895"/>
                    <a:pt x="35900" y="8545"/>
                    <a:pt x="37577" y="11197"/>
                  </a:cubicBezTo>
                  <a:cubicBezTo>
                    <a:pt x="35831" y="12190"/>
                    <a:pt x="34083" y="13184"/>
                    <a:pt x="32339" y="14176"/>
                  </a:cubicBezTo>
                  <a:cubicBezTo>
                    <a:pt x="22728" y="17886"/>
                    <a:pt x="13117" y="21597"/>
                    <a:pt x="3507" y="25309"/>
                  </a:cubicBezTo>
                  <a:cubicBezTo>
                    <a:pt x="10388" y="20061"/>
                    <a:pt x="17269" y="14814"/>
                    <a:pt x="24151" y="9566"/>
                  </a:cubicBezTo>
                  <a:cubicBezTo>
                    <a:pt x="26950" y="7459"/>
                    <a:pt x="29748" y="5353"/>
                    <a:pt x="32545" y="3245"/>
                  </a:cubicBezTo>
                  <a:close/>
                  <a:moveTo>
                    <a:pt x="32143" y="15329"/>
                  </a:moveTo>
                  <a:cubicBezTo>
                    <a:pt x="32324" y="16956"/>
                    <a:pt x="32506" y="18581"/>
                    <a:pt x="32687" y="20209"/>
                  </a:cubicBezTo>
                  <a:cubicBezTo>
                    <a:pt x="32736" y="20634"/>
                    <a:pt x="32782" y="21059"/>
                    <a:pt x="32829" y="21483"/>
                  </a:cubicBezTo>
                  <a:lnTo>
                    <a:pt x="32838" y="21567"/>
                  </a:lnTo>
                  <a:cubicBezTo>
                    <a:pt x="32731" y="21583"/>
                    <a:pt x="32624" y="21600"/>
                    <a:pt x="32518" y="21615"/>
                  </a:cubicBezTo>
                  <a:cubicBezTo>
                    <a:pt x="29020" y="22157"/>
                    <a:pt x="25525" y="22698"/>
                    <a:pt x="22029" y="23238"/>
                  </a:cubicBezTo>
                  <a:cubicBezTo>
                    <a:pt x="16260" y="24132"/>
                    <a:pt x="10490" y="25024"/>
                    <a:pt x="4721" y="25917"/>
                  </a:cubicBezTo>
                  <a:cubicBezTo>
                    <a:pt x="13862" y="22387"/>
                    <a:pt x="23002" y="18859"/>
                    <a:pt x="32143" y="15329"/>
                  </a:cubicBezTo>
                  <a:close/>
                  <a:moveTo>
                    <a:pt x="15311" y="1"/>
                  </a:moveTo>
                  <a:cubicBezTo>
                    <a:pt x="15130" y="1"/>
                    <a:pt x="14959" y="72"/>
                    <a:pt x="14864" y="244"/>
                  </a:cubicBezTo>
                  <a:cubicBezTo>
                    <a:pt x="9963" y="9065"/>
                    <a:pt x="5063" y="17885"/>
                    <a:pt x="163" y="26707"/>
                  </a:cubicBezTo>
                  <a:cubicBezTo>
                    <a:pt x="81" y="26786"/>
                    <a:pt x="41" y="26890"/>
                    <a:pt x="42" y="27004"/>
                  </a:cubicBezTo>
                  <a:cubicBezTo>
                    <a:pt x="0" y="27319"/>
                    <a:pt x="286" y="27570"/>
                    <a:pt x="570" y="27570"/>
                  </a:cubicBezTo>
                  <a:cubicBezTo>
                    <a:pt x="602" y="27570"/>
                    <a:pt x="634" y="27567"/>
                    <a:pt x="665" y="27560"/>
                  </a:cubicBezTo>
                  <a:lnTo>
                    <a:pt x="671" y="27560"/>
                  </a:lnTo>
                  <a:lnTo>
                    <a:pt x="682" y="27558"/>
                  </a:lnTo>
                  <a:cubicBezTo>
                    <a:pt x="11631" y="25865"/>
                    <a:pt x="22578" y="24171"/>
                    <a:pt x="33524" y="22477"/>
                  </a:cubicBezTo>
                  <a:cubicBezTo>
                    <a:pt x="33727" y="22446"/>
                    <a:pt x="33917" y="22192"/>
                    <a:pt x="33895" y="21992"/>
                  </a:cubicBezTo>
                  <a:cubicBezTo>
                    <a:pt x="33631" y="19629"/>
                    <a:pt x="33368" y="17267"/>
                    <a:pt x="33104" y="14904"/>
                  </a:cubicBezTo>
                  <a:cubicBezTo>
                    <a:pt x="33241" y="14827"/>
                    <a:pt x="33379" y="14748"/>
                    <a:pt x="33517" y="14670"/>
                  </a:cubicBezTo>
                  <a:cubicBezTo>
                    <a:pt x="34176" y="14296"/>
                    <a:pt x="34836" y="13921"/>
                    <a:pt x="35495" y="13545"/>
                  </a:cubicBezTo>
                  <a:cubicBezTo>
                    <a:pt x="36510" y="12967"/>
                    <a:pt x="37526" y="12391"/>
                    <a:pt x="38541" y="11813"/>
                  </a:cubicBezTo>
                  <a:cubicBezTo>
                    <a:pt x="38775" y="11681"/>
                    <a:pt x="38869" y="11353"/>
                    <a:pt x="38722" y="11124"/>
                  </a:cubicBezTo>
                  <a:cubicBezTo>
                    <a:pt x="36853" y="8167"/>
                    <a:pt x="34985" y="5213"/>
                    <a:pt x="33115" y="2262"/>
                  </a:cubicBezTo>
                  <a:cubicBezTo>
                    <a:pt x="33024" y="2116"/>
                    <a:pt x="32838" y="2004"/>
                    <a:pt x="32658" y="2004"/>
                  </a:cubicBezTo>
                  <a:cubicBezTo>
                    <a:pt x="32576" y="2004"/>
                    <a:pt x="32496" y="2027"/>
                    <a:pt x="32426" y="2080"/>
                  </a:cubicBezTo>
                  <a:lnTo>
                    <a:pt x="24150" y="8313"/>
                  </a:lnTo>
                  <a:cubicBezTo>
                    <a:pt x="23367" y="6012"/>
                    <a:pt x="22586" y="3710"/>
                    <a:pt x="21805" y="1411"/>
                  </a:cubicBezTo>
                  <a:cubicBezTo>
                    <a:pt x="21755" y="1267"/>
                    <a:pt x="21646" y="1123"/>
                    <a:pt x="21495" y="1075"/>
                  </a:cubicBezTo>
                  <a:lnTo>
                    <a:pt x="21451" y="1058"/>
                  </a:lnTo>
                  <a:lnTo>
                    <a:pt x="21449" y="1058"/>
                  </a:lnTo>
                  <a:cubicBezTo>
                    <a:pt x="21386" y="1047"/>
                    <a:pt x="21324" y="1037"/>
                    <a:pt x="21261" y="1025"/>
                  </a:cubicBezTo>
                  <a:cubicBezTo>
                    <a:pt x="19320" y="687"/>
                    <a:pt x="17377" y="350"/>
                    <a:pt x="15434" y="11"/>
                  </a:cubicBezTo>
                  <a:cubicBezTo>
                    <a:pt x="15393" y="4"/>
                    <a:pt x="15352" y="1"/>
                    <a:pt x="1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7" name="Google Shape;3607;p41"/>
            <p:cNvSpPr/>
            <p:nvPr/>
          </p:nvSpPr>
          <p:spPr>
            <a:xfrm>
              <a:off x="3283675" y="2897775"/>
              <a:ext cx="229525" cy="128825"/>
            </a:xfrm>
            <a:custGeom>
              <a:avLst/>
              <a:gdLst/>
              <a:ahLst/>
              <a:cxnLst/>
              <a:rect l="l" t="t" r="r" b="b"/>
              <a:pathLst>
                <a:path w="9181" h="5153" extrusionOk="0">
                  <a:moveTo>
                    <a:pt x="8428" y="0"/>
                  </a:moveTo>
                  <a:cubicBezTo>
                    <a:pt x="8350" y="0"/>
                    <a:pt x="8267" y="20"/>
                    <a:pt x="8183" y="66"/>
                  </a:cubicBezTo>
                  <a:cubicBezTo>
                    <a:pt x="5618" y="1450"/>
                    <a:pt x="3053" y="2834"/>
                    <a:pt x="490" y="4217"/>
                  </a:cubicBezTo>
                  <a:cubicBezTo>
                    <a:pt x="0" y="4480"/>
                    <a:pt x="300" y="5153"/>
                    <a:pt x="754" y="5153"/>
                  </a:cubicBezTo>
                  <a:cubicBezTo>
                    <a:pt x="832" y="5153"/>
                    <a:pt x="915" y="5133"/>
                    <a:pt x="999" y="5087"/>
                  </a:cubicBezTo>
                  <a:cubicBezTo>
                    <a:pt x="3564" y="3704"/>
                    <a:pt x="6128" y="2320"/>
                    <a:pt x="8692" y="936"/>
                  </a:cubicBezTo>
                  <a:cubicBezTo>
                    <a:pt x="9180" y="672"/>
                    <a:pt x="8881" y="0"/>
                    <a:pt x="8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8" name="Google Shape;3608;p41"/>
            <p:cNvSpPr/>
            <p:nvPr/>
          </p:nvSpPr>
          <p:spPr>
            <a:xfrm>
              <a:off x="3256250" y="2918475"/>
              <a:ext cx="338575" cy="177100"/>
            </a:xfrm>
            <a:custGeom>
              <a:avLst/>
              <a:gdLst/>
              <a:ahLst/>
              <a:cxnLst/>
              <a:rect l="l" t="t" r="r" b="b"/>
              <a:pathLst>
                <a:path w="13543" h="7084" extrusionOk="0">
                  <a:moveTo>
                    <a:pt x="12772" y="1"/>
                  </a:moveTo>
                  <a:cubicBezTo>
                    <a:pt x="12696" y="1"/>
                    <a:pt x="12616" y="19"/>
                    <a:pt x="12535" y="60"/>
                  </a:cubicBezTo>
                  <a:cubicBezTo>
                    <a:pt x="8523" y="2089"/>
                    <a:pt x="4511" y="4122"/>
                    <a:pt x="499" y="6152"/>
                  </a:cubicBezTo>
                  <a:cubicBezTo>
                    <a:pt x="1" y="6405"/>
                    <a:pt x="307" y="7083"/>
                    <a:pt x="771" y="7083"/>
                  </a:cubicBezTo>
                  <a:cubicBezTo>
                    <a:pt x="847" y="7083"/>
                    <a:pt x="927" y="7065"/>
                    <a:pt x="1009" y="7024"/>
                  </a:cubicBezTo>
                  <a:cubicBezTo>
                    <a:pt x="5021" y="4994"/>
                    <a:pt x="9032" y="2962"/>
                    <a:pt x="13044" y="932"/>
                  </a:cubicBezTo>
                  <a:cubicBezTo>
                    <a:pt x="13543" y="679"/>
                    <a:pt x="13236" y="1"/>
                    <a:pt x="127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09" name="Google Shape;3609;p41"/>
          <p:cNvGrpSpPr/>
          <p:nvPr/>
        </p:nvGrpSpPr>
        <p:grpSpPr>
          <a:xfrm flipH="1">
            <a:off x="864700" y="2555372"/>
            <a:ext cx="588750" cy="888725"/>
            <a:chOff x="3379950" y="736225"/>
            <a:chExt cx="588750" cy="888725"/>
          </a:xfrm>
        </p:grpSpPr>
        <p:sp>
          <p:nvSpPr>
            <p:cNvPr id="3610" name="Google Shape;3610;p41"/>
            <p:cNvSpPr/>
            <p:nvPr/>
          </p:nvSpPr>
          <p:spPr>
            <a:xfrm>
              <a:off x="3379950" y="736225"/>
              <a:ext cx="588750" cy="888725"/>
            </a:xfrm>
            <a:custGeom>
              <a:avLst/>
              <a:gdLst/>
              <a:ahLst/>
              <a:cxnLst/>
              <a:rect l="l" t="t" r="r" b="b"/>
              <a:pathLst>
                <a:path w="23550" h="35549" extrusionOk="0">
                  <a:moveTo>
                    <a:pt x="10958" y="14011"/>
                  </a:moveTo>
                  <a:lnTo>
                    <a:pt x="10958" y="14011"/>
                  </a:lnTo>
                  <a:cubicBezTo>
                    <a:pt x="11144" y="15264"/>
                    <a:pt x="11065" y="16508"/>
                    <a:pt x="10454" y="17240"/>
                  </a:cubicBezTo>
                  <a:cubicBezTo>
                    <a:pt x="10262" y="17471"/>
                    <a:pt x="10106" y="17564"/>
                    <a:pt x="9980" y="17564"/>
                  </a:cubicBezTo>
                  <a:cubicBezTo>
                    <a:pt x="9480" y="17564"/>
                    <a:pt x="9455" y="16099"/>
                    <a:pt x="9501" y="15940"/>
                  </a:cubicBezTo>
                  <a:cubicBezTo>
                    <a:pt x="9685" y="15320"/>
                    <a:pt x="10181" y="14770"/>
                    <a:pt x="10616" y="14316"/>
                  </a:cubicBezTo>
                  <a:cubicBezTo>
                    <a:pt x="10723" y="14205"/>
                    <a:pt x="10839" y="14105"/>
                    <a:pt x="10958" y="14011"/>
                  </a:cubicBezTo>
                  <a:close/>
                  <a:moveTo>
                    <a:pt x="8874" y="9842"/>
                  </a:moveTo>
                  <a:cubicBezTo>
                    <a:pt x="9116" y="9842"/>
                    <a:pt x="9410" y="10059"/>
                    <a:pt x="9770" y="10604"/>
                  </a:cubicBezTo>
                  <a:cubicBezTo>
                    <a:pt x="10122" y="11138"/>
                    <a:pt x="10478" y="11977"/>
                    <a:pt x="10725" y="12900"/>
                  </a:cubicBezTo>
                  <a:cubicBezTo>
                    <a:pt x="9210" y="13869"/>
                    <a:pt x="7784" y="15697"/>
                    <a:pt x="8452" y="17240"/>
                  </a:cubicBezTo>
                  <a:cubicBezTo>
                    <a:pt x="8804" y="18058"/>
                    <a:pt x="9343" y="18392"/>
                    <a:pt x="9891" y="18392"/>
                  </a:cubicBezTo>
                  <a:cubicBezTo>
                    <a:pt x="10807" y="18392"/>
                    <a:pt x="11750" y="17463"/>
                    <a:pt x="11900" y="16312"/>
                  </a:cubicBezTo>
                  <a:cubicBezTo>
                    <a:pt x="12005" y="15501"/>
                    <a:pt x="12010" y="14511"/>
                    <a:pt x="11881" y="13509"/>
                  </a:cubicBezTo>
                  <a:cubicBezTo>
                    <a:pt x="12076" y="13447"/>
                    <a:pt x="12267" y="13414"/>
                    <a:pt x="12446" y="13414"/>
                  </a:cubicBezTo>
                  <a:cubicBezTo>
                    <a:pt x="13124" y="13414"/>
                    <a:pt x="13624" y="13887"/>
                    <a:pt x="13442" y="15079"/>
                  </a:cubicBezTo>
                  <a:cubicBezTo>
                    <a:pt x="12827" y="19099"/>
                    <a:pt x="9126" y="22202"/>
                    <a:pt x="8064" y="26099"/>
                  </a:cubicBezTo>
                  <a:cubicBezTo>
                    <a:pt x="7862" y="26016"/>
                    <a:pt x="7667" y="25933"/>
                    <a:pt x="7489" y="25849"/>
                  </a:cubicBezTo>
                  <a:cubicBezTo>
                    <a:pt x="7271" y="25750"/>
                    <a:pt x="7027" y="25626"/>
                    <a:pt x="6767" y="25495"/>
                  </a:cubicBezTo>
                  <a:cubicBezTo>
                    <a:pt x="6814" y="23444"/>
                    <a:pt x="6900" y="21392"/>
                    <a:pt x="7025" y="19345"/>
                  </a:cubicBezTo>
                  <a:cubicBezTo>
                    <a:pt x="7159" y="17116"/>
                    <a:pt x="7347" y="14883"/>
                    <a:pt x="7730" y="12682"/>
                  </a:cubicBezTo>
                  <a:cubicBezTo>
                    <a:pt x="7891" y="11750"/>
                    <a:pt x="8156" y="9842"/>
                    <a:pt x="8874" y="9842"/>
                  </a:cubicBezTo>
                  <a:close/>
                  <a:moveTo>
                    <a:pt x="12557" y="1105"/>
                  </a:moveTo>
                  <a:cubicBezTo>
                    <a:pt x="13768" y="1105"/>
                    <a:pt x="15004" y="1329"/>
                    <a:pt x="16207" y="1753"/>
                  </a:cubicBezTo>
                  <a:cubicBezTo>
                    <a:pt x="19722" y="2994"/>
                    <a:pt x="20832" y="6521"/>
                    <a:pt x="20869" y="9924"/>
                  </a:cubicBezTo>
                  <a:cubicBezTo>
                    <a:pt x="20918" y="14686"/>
                    <a:pt x="18470" y="23020"/>
                    <a:pt x="12531" y="23020"/>
                  </a:cubicBezTo>
                  <a:cubicBezTo>
                    <a:pt x="12480" y="23020"/>
                    <a:pt x="12430" y="23020"/>
                    <a:pt x="12379" y="23019"/>
                  </a:cubicBezTo>
                  <a:cubicBezTo>
                    <a:pt x="12376" y="23018"/>
                    <a:pt x="12373" y="23018"/>
                    <a:pt x="12371" y="23018"/>
                  </a:cubicBezTo>
                  <a:cubicBezTo>
                    <a:pt x="12201" y="23018"/>
                    <a:pt x="12002" y="23121"/>
                    <a:pt x="11928" y="23279"/>
                  </a:cubicBezTo>
                  <a:cubicBezTo>
                    <a:pt x="11334" y="24522"/>
                    <a:pt x="10742" y="25767"/>
                    <a:pt x="10148" y="27009"/>
                  </a:cubicBezTo>
                  <a:cubicBezTo>
                    <a:pt x="9789" y="26823"/>
                    <a:pt x="9413" y="26657"/>
                    <a:pt x="9043" y="26502"/>
                  </a:cubicBezTo>
                  <a:cubicBezTo>
                    <a:pt x="9812" y="23149"/>
                    <a:pt x="12526" y="20004"/>
                    <a:pt x="13880" y="17040"/>
                  </a:cubicBezTo>
                  <a:cubicBezTo>
                    <a:pt x="14514" y="15654"/>
                    <a:pt x="15027" y="12201"/>
                    <a:pt x="12734" y="12201"/>
                  </a:cubicBezTo>
                  <a:cubicBezTo>
                    <a:pt x="12583" y="12201"/>
                    <a:pt x="12421" y="12215"/>
                    <a:pt x="12245" y="12247"/>
                  </a:cubicBezTo>
                  <a:cubicBezTo>
                    <a:pt x="12067" y="12279"/>
                    <a:pt x="11877" y="12339"/>
                    <a:pt x="11682" y="12412"/>
                  </a:cubicBezTo>
                  <a:cubicBezTo>
                    <a:pt x="11321" y="10888"/>
                    <a:pt x="10610" y="9477"/>
                    <a:pt x="9396" y="8782"/>
                  </a:cubicBezTo>
                  <a:cubicBezTo>
                    <a:pt x="9160" y="8647"/>
                    <a:pt x="8945" y="8587"/>
                    <a:pt x="8749" y="8587"/>
                  </a:cubicBezTo>
                  <a:cubicBezTo>
                    <a:pt x="7544" y="8587"/>
                    <a:pt x="7046" y="10838"/>
                    <a:pt x="6850" y="11715"/>
                  </a:cubicBezTo>
                  <a:cubicBezTo>
                    <a:pt x="5898" y="15991"/>
                    <a:pt x="5734" y="20538"/>
                    <a:pt x="5694" y="24978"/>
                  </a:cubicBezTo>
                  <a:cubicBezTo>
                    <a:pt x="5319" y="24808"/>
                    <a:pt x="4933" y="24653"/>
                    <a:pt x="4547" y="24537"/>
                  </a:cubicBezTo>
                  <a:cubicBezTo>
                    <a:pt x="4539" y="23864"/>
                    <a:pt x="4531" y="23189"/>
                    <a:pt x="4524" y="22516"/>
                  </a:cubicBezTo>
                  <a:cubicBezTo>
                    <a:pt x="4501" y="20549"/>
                    <a:pt x="3006" y="19267"/>
                    <a:pt x="2571" y="17268"/>
                  </a:cubicBezTo>
                  <a:cubicBezTo>
                    <a:pt x="1619" y="12880"/>
                    <a:pt x="3115" y="7447"/>
                    <a:pt x="6010" y="4064"/>
                  </a:cubicBezTo>
                  <a:cubicBezTo>
                    <a:pt x="7757" y="2024"/>
                    <a:pt x="10104" y="1105"/>
                    <a:pt x="12557" y="1105"/>
                  </a:cubicBezTo>
                  <a:close/>
                  <a:moveTo>
                    <a:pt x="3528" y="25520"/>
                  </a:moveTo>
                  <a:cubicBezTo>
                    <a:pt x="3681" y="25520"/>
                    <a:pt x="3851" y="25546"/>
                    <a:pt x="4033" y="25590"/>
                  </a:cubicBezTo>
                  <a:cubicBezTo>
                    <a:pt x="4094" y="25604"/>
                    <a:pt x="4153" y="25614"/>
                    <a:pt x="4216" y="25635"/>
                  </a:cubicBezTo>
                  <a:cubicBezTo>
                    <a:pt x="4332" y="25670"/>
                    <a:pt x="4445" y="25715"/>
                    <a:pt x="4560" y="25755"/>
                  </a:cubicBezTo>
                  <a:cubicBezTo>
                    <a:pt x="4938" y="25885"/>
                    <a:pt x="5312" y="26028"/>
                    <a:pt x="5683" y="26185"/>
                  </a:cubicBezTo>
                  <a:cubicBezTo>
                    <a:pt x="6038" y="26336"/>
                    <a:pt x="6393" y="26493"/>
                    <a:pt x="6744" y="26656"/>
                  </a:cubicBezTo>
                  <a:cubicBezTo>
                    <a:pt x="6958" y="26754"/>
                    <a:pt x="7173" y="26853"/>
                    <a:pt x="7386" y="26952"/>
                  </a:cubicBezTo>
                  <a:cubicBezTo>
                    <a:pt x="7540" y="27023"/>
                    <a:pt x="7691" y="27098"/>
                    <a:pt x="7844" y="27170"/>
                  </a:cubicBezTo>
                  <a:cubicBezTo>
                    <a:pt x="8117" y="27299"/>
                    <a:pt x="8391" y="27426"/>
                    <a:pt x="8662" y="27560"/>
                  </a:cubicBezTo>
                  <a:cubicBezTo>
                    <a:pt x="8729" y="27593"/>
                    <a:pt x="8796" y="27626"/>
                    <a:pt x="8862" y="27659"/>
                  </a:cubicBezTo>
                  <a:cubicBezTo>
                    <a:pt x="9126" y="27788"/>
                    <a:pt x="9389" y="27919"/>
                    <a:pt x="9653" y="28047"/>
                  </a:cubicBezTo>
                  <a:cubicBezTo>
                    <a:pt x="9743" y="28092"/>
                    <a:pt x="9834" y="28137"/>
                    <a:pt x="9922" y="28181"/>
                  </a:cubicBezTo>
                  <a:cubicBezTo>
                    <a:pt x="9991" y="28216"/>
                    <a:pt x="10053" y="28256"/>
                    <a:pt x="10111" y="28297"/>
                  </a:cubicBezTo>
                  <a:cubicBezTo>
                    <a:pt x="10259" y="28405"/>
                    <a:pt x="10381" y="28535"/>
                    <a:pt x="10473" y="28682"/>
                  </a:cubicBezTo>
                  <a:lnTo>
                    <a:pt x="10490" y="28716"/>
                  </a:lnTo>
                  <a:cubicBezTo>
                    <a:pt x="10940" y="29472"/>
                    <a:pt x="10682" y="30576"/>
                    <a:pt x="9763" y="30576"/>
                  </a:cubicBezTo>
                  <a:cubicBezTo>
                    <a:pt x="9627" y="30576"/>
                    <a:pt x="9477" y="30552"/>
                    <a:pt x="9313" y="30499"/>
                  </a:cubicBezTo>
                  <a:cubicBezTo>
                    <a:pt x="9249" y="30478"/>
                    <a:pt x="9188" y="30469"/>
                    <a:pt x="9133" y="30469"/>
                  </a:cubicBezTo>
                  <a:cubicBezTo>
                    <a:pt x="8660" y="30469"/>
                    <a:pt x="8517" y="31160"/>
                    <a:pt x="8910" y="31458"/>
                  </a:cubicBezTo>
                  <a:cubicBezTo>
                    <a:pt x="9725" y="32079"/>
                    <a:pt x="8899" y="32937"/>
                    <a:pt x="8060" y="32937"/>
                  </a:cubicBezTo>
                  <a:cubicBezTo>
                    <a:pt x="7957" y="32937"/>
                    <a:pt x="7854" y="32924"/>
                    <a:pt x="7754" y="32897"/>
                  </a:cubicBezTo>
                  <a:cubicBezTo>
                    <a:pt x="7688" y="32878"/>
                    <a:pt x="7622" y="32852"/>
                    <a:pt x="7556" y="32832"/>
                  </a:cubicBezTo>
                  <a:cubicBezTo>
                    <a:pt x="7377" y="32777"/>
                    <a:pt x="7198" y="32720"/>
                    <a:pt x="7019" y="32656"/>
                  </a:cubicBezTo>
                  <a:cubicBezTo>
                    <a:pt x="6866" y="32601"/>
                    <a:pt x="6715" y="32542"/>
                    <a:pt x="6564" y="32481"/>
                  </a:cubicBezTo>
                  <a:cubicBezTo>
                    <a:pt x="5816" y="32187"/>
                    <a:pt x="5076" y="31841"/>
                    <a:pt x="4358" y="31533"/>
                  </a:cubicBezTo>
                  <a:cubicBezTo>
                    <a:pt x="4064" y="31407"/>
                    <a:pt x="3778" y="31266"/>
                    <a:pt x="3495" y="31119"/>
                  </a:cubicBezTo>
                  <a:cubicBezTo>
                    <a:pt x="3332" y="31033"/>
                    <a:pt x="3172" y="30942"/>
                    <a:pt x="3014" y="30848"/>
                  </a:cubicBezTo>
                  <a:lnTo>
                    <a:pt x="2928" y="30794"/>
                  </a:lnTo>
                  <a:cubicBezTo>
                    <a:pt x="2876" y="30763"/>
                    <a:pt x="2823" y="30731"/>
                    <a:pt x="2772" y="30699"/>
                  </a:cubicBezTo>
                  <a:cubicBezTo>
                    <a:pt x="2691" y="30647"/>
                    <a:pt x="2611" y="30592"/>
                    <a:pt x="2533" y="30538"/>
                  </a:cubicBezTo>
                  <a:cubicBezTo>
                    <a:pt x="2399" y="30447"/>
                    <a:pt x="2267" y="30355"/>
                    <a:pt x="2140" y="30254"/>
                  </a:cubicBezTo>
                  <a:cubicBezTo>
                    <a:pt x="1236" y="29546"/>
                    <a:pt x="1939" y="28663"/>
                    <a:pt x="2764" y="28663"/>
                  </a:cubicBezTo>
                  <a:cubicBezTo>
                    <a:pt x="2928" y="28663"/>
                    <a:pt x="3096" y="28697"/>
                    <a:pt x="3258" y="28775"/>
                  </a:cubicBezTo>
                  <a:cubicBezTo>
                    <a:pt x="3341" y="28816"/>
                    <a:pt x="3422" y="28833"/>
                    <a:pt x="3500" y="28833"/>
                  </a:cubicBezTo>
                  <a:cubicBezTo>
                    <a:pt x="3777" y="28833"/>
                    <a:pt x="4000" y="28606"/>
                    <a:pt x="4047" y="28362"/>
                  </a:cubicBezTo>
                  <a:cubicBezTo>
                    <a:pt x="4090" y="28173"/>
                    <a:pt x="4024" y="27976"/>
                    <a:pt x="3786" y="27869"/>
                  </a:cubicBezTo>
                  <a:cubicBezTo>
                    <a:pt x="2077" y="27110"/>
                    <a:pt x="2164" y="25527"/>
                    <a:pt x="3509" y="25520"/>
                  </a:cubicBezTo>
                  <a:cubicBezTo>
                    <a:pt x="3515" y="25520"/>
                    <a:pt x="3522" y="25520"/>
                    <a:pt x="3528" y="25520"/>
                  </a:cubicBezTo>
                  <a:close/>
                  <a:moveTo>
                    <a:pt x="3393" y="32243"/>
                  </a:moveTo>
                  <a:cubicBezTo>
                    <a:pt x="4022" y="32566"/>
                    <a:pt x="5013" y="33120"/>
                    <a:pt x="6068" y="33566"/>
                  </a:cubicBezTo>
                  <a:lnTo>
                    <a:pt x="6043" y="33615"/>
                  </a:lnTo>
                  <a:cubicBezTo>
                    <a:pt x="5731" y="34132"/>
                    <a:pt x="5172" y="34543"/>
                    <a:pt x="4582" y="34543"/>
                  </a:cubicBezTo>
                  <a:cubicBezTo>
                    <a:pt x="4380" y="34543"/>
                    <a:pt x="4175" y="34495"/>
                    <a:pt x="3975" y="34387"/>
                  </a:cubicBezTo>
                  <a:cubicBezTo>
                    <a:pt x="3482" y="34119"/>
                    <a:pt x="3431" y="33263"/>
                    <a:pt x="3401" y="32783"/>
                  </a:cubicBezTo>
                  <a:cubicBezTo>
                    <a:pt x="3391" y="32604"/>
                    <a:pt x="3390" y="32423"/>
                    <a:pt x="3393" y="32243"/>
                  </a:cubicBezTo>
                  <a:close/>
                  <a:moveTo>
                    <a:pt x="12775" y="1"/>
                  </a:moveTo>
                  <a:cubicBezTo>
                    <a:pt x="11532" y="1"/>
                    <a:pt x="10300" y="206"/>
                    <a:pt x="9188" y="597"/>
                  </a:cubicBezTo>
                  <a:cubicBezTo>
                    <a:pt x="5705" y="1820"/>
                    <a:pt x="3531" y="5155"/>
                    <a:pt x="2374" y="8483"/>
                  </a:cubicBezTo>
                  <a:cubicBezTo>
                    <a:pt x="1063" y="12253"/>
                    <a:pt x="690" y="16873"/>
                    <a:pt x="2608" y="20500"/>
                  </a:cubicBezTo>
                  <a:cubicBezTo>
                    <a:pt x="3236" y="21690"/>
                    <a:pt x="3463" y="21470"/>
                    <a:pt x="3479" y="22912"/>
                  </a:cubicBezTo>
                  <a:cubicBezTo>
                    <a:pt x="3485" y="23388"/>
                    <a:pt x="3491" y="23863"/>
                    <a:pt x="3494" y="24338"/>
                  </a:cubicBezTo>
                  <a:cubicBezTo>
                    <a:pt x="3439" y="24335"/>
                    <a:pt x="3385" y="24333"/>
                    <a:pt x="3330" y="24333"/>
                  </a:cubicBezTo>
                  <a:cubicBezTo>
                    <a:pt x="2963" y="24333"/>
                    <a:pt x="2614" y="24400"/>
                    <a:pt x="2301" y="24569"/>
                  </a:cubicBezTo>
                  <a:cubicBezTo>
                    <a:pt x="988" y="25277"/>
                    <a:pt x="1128" y="26508"/>
                    <a:pt x="1778" y="27483"/>
                  </a:cubicBezTo>
                  <a:cubicBezTo>
                    <a:pt x="1336" y="27543"/>
                    <a:pt x="948" y="27747"/>
                    <a:pt x="745" y="28186"/>
                  </a:cubicBezTo>
                  <a:cubicBezTo>
                    <a:pt x="0" y="29796"/>
                    <a:pt x="1084" y="30890"/>
                    <a:pt x="2370" y="31681"/>
                  </a:cubicBezTo>
                  <a:cubicBezTo>
                    <a:pt x="2306" y="32455"/>
                    <a:pt x="2336" y="33241"/>
                    <a:pt x="2531" y="33976"/>
                  </a:cubicBezTo>
                  <a:cubicBezTo>
                    <a:pt x="2816" y="35056"/>
                    <a:pt x="3646" y="35549"/>
                    <a:pt x="4544" y="35549"/>
                  </a:cubicBezTo>
                  <a:cubicBezTo>
                    <a:pt x="5201" y="35549"/>
                    <a:pt x="5893" y="35285"/>
                    <a:pt x="6433" y="34793"/>
                  </a:cubicBezTo>
                  <a:cubicBezTo>
                    <a:pt x="6682" y="34567"/>
                    <a:pt x="6909" y="34275"/>
                    <a:pt x="7100" y="33953"/>
                  </a:cubicBezTo>
                  <a:cubicBezTo>
                    <a:pt x="7667" y="34133"/>
                    <a:pt x="8222" y="34249"/>
                    <a:pt x="8720" y="34249"/>
                  </a:cubicBezTo>
                  <a:cubicBezTo>
                    <a:pt x="9207" y="34249"/>
                    <a:pt x="9639" y="34137"/>
                    <a:pt x="9971" y="33864"/>
                  </a:cubicBezTo>
                  <a:cubicBezTo>
                    <a:pt x="10805" y="33180"/>
                    <a:pt x="10809" y="32354"/>
                    <a:pt x="10399" y="31621"/>
                  </a:cubicBezTo>
                  <a:cubicBezTo>
                    <a:pt x="11557" y="31474"/>
                    <a:pt x="12616" y="30729"/>
                    <a:pt x="12334" y="29342"/>
                  </a:cubicBezTo>
                  <a:cubicBezTo>
                    <a:pt x="12181" y="28588"/>
                    <a:pt x="11690" y="28015"/>
                    <a:pt x="11051" y="27553"/>
                  </a:cubicBezTo>
                  <a:lnTo>
                    <a:pt x="11838" y="25901"/>
                  </a:lnTo>
                  <a:cubicBezTo>
                    <a:pt x="12112" y="25327"/>
                    <a:pt x="12384" y="24755"/>
                    <a:pt x="12657" y="24182"/>
                  </a:cubicBezTo>
                  <a:lnTo>
                    <a:pt x="12701" y="24060"/>
                  </a:lnTo>
                  <a:cubicBezTo>
                    <a:pt x="15663" y="23918"/>
                    <a:pt x="18002" y="21784"/>
                    <a:pt x="19478" y="19381"/>
                  </a:cubicBezTo>
                  <a:cubicBezTo>
                    <a:pt x="22426" y="14586"/>
                    <a:pt x="23550" y="5861"/>
                    <a:pt x="18694" y="1923"/>
                  </a:cubicBezTo>
                  <a:cubicBezTo>
                    <a:pt x="17072" y="607"/>
                    <a:pt x="14909" y="1"/>
                    <a:pt x="127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1" name="Google Shape;3611;p41"/>
            <p:cNvSpPr/>
            <p:nvPr/>
          </p:nvSpPr>
          <p:spPr>
            <a:xfrm>
              <a:off x="3783150" y="840925"/>
              <a:ext cx="113250" cy="233150"/>
            </a:xfrm>
            <a:custGeom>
              <a:avLst/>
              <a:gdLst/>
              <a:ahLst/>
              <a:cxnLst/>
              <a:rect l="l" t="t" r="r" b="b"/>
              <a:pathLst>
                <a:path w="4530" h="9326" extrusionOk="0">
                  <a:moveTo>
                    <a:pt x="764" y="1"/>
                  </a:moveTo>
                  <a:cubicBezTo>
                    <a:pt x="303" y="1"/>
                    <a:pt x="1" y="695"/>
                    <a:pt x="496" y="982"/>
                  </a:cubicBezTo>
                  <a:cubicBezTo>
                    <a:pt x="3069" y="2472"/>
                    <a:pt x="3445" y="6049"/>
                    <a:pt x="3052" y="8666"/>
                  </a:cubicBezTo>
                  <a:cubicBezTo>
                    <a:pt x="2992" y="9063"/>
                    <a:pt x="3335" y="9325"/>
                    <a:pt x="3639" y="9325"/>
                  </a:cubicBezTo>
                  <a:cubicBezTo>
                    <a:pt x="3840" y="9325"/>
                    <a:pt x="4024" y="9211"/>
                    <a:pt x="4065" y="8945"/>
                  </a:cubicBezTo>
                  <a:cubicBezTo>
                    <a:pt x="4529" y="5854"/>
                    <a:pt x="4040" y="1821"/>
                    <a:pt x="1026" y="76"/>
                  </a:cubicBezTo>
                  <a:cubicBezTo>
                    <a:pt x="936" y="24"/>
                    <a:pt x="848" y="1"/>
                    <a:pt x="7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2" name="Google Shape;3612;p41"/>
            <p:cNvSpPr/>
            <p:nvPr/>
          </p:nvSpPr>
          <p:spPr>
            <a:xfrm>
              <a:off x="3854875" y="844500"/>
              <a:ext cx="88975" cy="172700"/>
            </a:xfrm>
            <a:custGeom>
              <a:avLst/>
              <a:gdLst/>
              <a:ahLst/>
              <a:cxnLst/>
              <a:rect l="l" t="t" r="r" b="b"/>
              <a:pathLst>
                <a:path w="3559" h="6908" extrusionOk="0">
                  <a:moveTo>
                    <a:pt x="843" y="1"/>
                  </a:moveTo>
                  <a:cubicBezTo>
                    <a:pt x="340" y="1"/>
                    <a:pt x="0" y="721"/>
                    <a:pt x="541" y="956"/>
                  </a:cubicBezTo>
                  <a:cubicBezTo>
                    <a:pt x="2479" y="1799"/>
                    <a:pt x="2471" y="4542"/>
                    <a:pt x="2165" y="6250"/>
                  </a:cubicBezTo>
                  <a:cubicBezTo>
                    <a:pt x="2093" y="6648"/>
                    <a:pt x="2430" y="6908"/>
                    <a:pt x="2736" y="6908"/>
                  </a:cubicBezTo>
                  <a:cubicBezTo>
                    <a:pt x="2939" y="6908"/>
                    <a:pt x="3129" y="6793"/>
                    <a:pt x="3175" y="6528"/>
                  </a:cubicBezTo>
                  <a:cubicBezTo>
                    <a:pt x="3558" y="4389"/>
                    <a:pt x="3465" y="1090"/>
                    <a:pt x="1069" y="50"/>
                  </a:cubicBezTo>
                  <a:cubicBezTo>
                    <a:pt x="992" y="16"/>
                    <a:pt x="916" y="1"/>
                    <a:pt x="8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3" name="Google Shape;3613;p41"/>
            <p:cNvSpPr/>
            <p:nvPr/>
          </p:nvSpPr>
          <p:spPr>
            <a:xfrm>
              <a:off x="3554250" y="1456850"/>
              <a:ext cx="108325" cy="57825"/>
            </a:xfrm>
            <a:custGeom>
              <a:avLst/>
              <a:gdLst/>
              <a:ahLst/>
              <a:cxnLst/>
              <a:rect l="l" t="t" r="r" b="b"/>
              <a:pathLst>
                <a:path w="4333" h="2313" extrusionOk="0">
                  <a:moveTo>
                    <a:pt x="595" y="0"/>
                  </a:moveTo>
                  <a:cubicBezTo>
                    <a:pt x="160" y="0"/>
                    <a:pt x="0" y="671"/>
                    <a:pt x="376" y="966"/>
                  </a:cubicBezTo>
                  <a:cubicBezTo>
                    <a:pt x="416" y="998"/>
                    <a:pt x="455" y="1032"/>
                    <a:pt x="508" y="1054"/>
                  </a:cubicBezTo>
                  <a:cubicBezTo>
                    <a:pt x="1520" y="1462"/>
                    <a:pt x="2529" y="1869"/>
                    <a:pt x="3540" y="2278"/>
                  </a:cubicBezTo>
                  <a:cubicBezTo>
                    <a:pt x="3600" y="2303"/>
                    <a:pt x="3656" y="2312"/>
                    <a:pt x="3708" y="2312"/>
                  </a:cubicBezTo>
                  <a:cubicBezTo>
                    <a:pt x="3747" y="2312"/>
                    <a:pt x="3785" y="2307"/>
                    <a:pt x="3821" y="2298"/>
                  </a:cubicBezTo>
                  <a:cubicBezTo>
                    <a:pt x="4229" y="2199"/>
                    <a:pt x="4332" y="1474"/>
                    <a:pt x="3820" y="1266"/>
                  </a:cubicBezTo>
                  <a:cubicBezTo>
                    <a:pt x="2808" y="857"/>
                    <a:pt x="1797" y="449"/>
                    <a:pt x="788" y="41"/>
                  </a:cubicBezTo>
                  <a:cubicBezTo>
                    <a:pt x="719" y="13"/>
                    <a:pt x="654" y="0"/>
                    <a:pt x="5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26657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" name="Google Shape;3543;p38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544" name="Google Shape;3544;p38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438150" indent="-285750" fontAlgn="base">
              <a:buFont typeface="Arial" panose="020B0604020202020204" pitchFamily="34" charset="0"/>
              <a:buChar char="•"/>
            </a:pPr>
            <a:r>
              <a:rPr lang="en-US" sz="1400" dirty="0" err="1"/>
              <a:t>Keberhasilan</a:t>
            </a:r>
            <a:r>
              <a:rPr lang="en-US" sz="1400" dirty="0"/>
              <a:t> </a:t>
            </a:r>
            <a:r>
              <a:rPr lang="en-US" sz="1400" dirty="0" err="1"/>
              <a:t>relaksasi</a:t>
            </a:r>
            <a:r>
              <a:rPr lang="en-US" sz="1400" dirty="0"/>
              <a:t> </a:t>
            </a:r>
            <a:r>
              <a:rPr lang="en-US" sz="1400" dirty="0" err="1"/>
              <a:t>diukur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sejauh</a:t>
            </a:r>
            <a:r>
              <a:rPr lang="en-US" sz="1400" dirty="0"/>
              <a:t> mana </a:t>
            </a:r>
            <a:r>
              <a:rPr lang="en-US" sz="1400" dirty="0" err="1"/>
              <a:t>Ibu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menenangkan</a:t>
            </a:r>
            <a:r>
              <a:rPr lang="en-US" sz="1400" dirty="0"/>
              <a:t> </a:t>
            </a:r>
            <a:r>
              <a:rPr lang="en-US" sz="1400" dirty="0" err="1"/>
              <a:t>pikiran</a:t>
            </a:r>
            <a:r>
              <a:rPr lang="en-US" sz="1400" dirty="0"/>
              <a:t> dan </a:t>
            </a:r>
            <a:r>
              <a:rPr lang="en-US" sz="1400" dirty="0" err="1"/>
              <a:t>melenturkan</a:t>
            </a:r>
            <a:r>
              <a:rPr lang="en-US" sz="1400" dirty="0"/>
              <a:t> </a:t>
            </a:r>
            <a:r>
              <a:rPr lang="en-US" sz="1400" dirty="0" err="1"/>
              <a:t>ketegangan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tubuh</a:t>
            </a:r>
            <a:r>
              <a:rPr lang="en-US" sz="1400" dirty="0"/>
              <a:t>.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terlihat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sikap</a:t>
            </a:r>
            <a:r>
              <a:rPr lang="en-US" sz="1400" dirty="0"/>
              <a:t> </a:t>
            </a:r>
            <a:r>
              <a:rPr lang="en-US" sz="1400" dirty="0" err="1"/>
              <a:t>Ibu</a:t>
            </a:r>
            <a:r>
              <a:rPr lang="en-US" sz="1400" dirty="0"/>
              <a:t> yang </a:t>
            </a:r>
            <a:r>
              <a:rPr lang="en-US" sz="1400" dirty="0" err="1"/>
              <a:t>selalu</a:t>
            </a:r>
            <a:r>
              <a:rPr lang="en-US" sz="1400" dirty="0"/>
              <a:t> </a:t>
            </a:r>
            <a:r>
              <a:rPr lang="en-US" sz="1400" dirty="0" err="1"/>
              <a:t>positif</a:t>
            </a:r>
            <a:r>
              <a:rPr lang="en-US" sz="1400" dirty="0"/>
              <a:t> dan </a:t>
            </a:r>
            <a:r>
              <a:rPr lang="en-US" sz="1400" dirty="0" err="1"/>
              <a:t>berkurangnya</a:t>
            </a:r>
            <a:r>
              <a:rPr lang="en-US" sz="1400" dirty="0"/>
              <a:t> </a:t>
            </a:r>
            <a:r>
              <a:rPr lang="en-US" sz="1400" dirty="0" err="1"/>
              <a:t>keluhan</a:t>
            </a:r>
            <a:r>
              <a:rPr lang="en-US" sz="1400" dirty="0"/>
              <a:t> rasa </a:t>
            </a:r>
            <a:r>
              <a:rPr lang="en-US" sz="1400" dirty="0" err="1"/>
              <a:t>sakit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nyeri</a:t>
            </a:r>
            <a:r>
              <a:rPr lang="en-US" sz="1400" dirty="0"/>
              <a:t> </a:t>
            </a:r>
            <a:r>
              <a:rPr lang="en-US" sz="1400" dirty="0" err="1"/>
              <a:t>selama</a:t>
            </a:r>
            <a:r>
              <a:rPr lang="en-US" sz="1400" dirty="0"/>
              <a:t> </a:t>
            </a:r>
            <a:r>
              <a:rPr lang="en-US" sz="1400" dirty="0" err="1"/>
              <a:t>kehamilan</a:t>
            </a:r>
            <a:r>
              <a:rPr lang="en-US" sz="1400" dirty="0"/>
              <a:t>.</a:t>
            </a:r>
          </a:p>
          <a:p>
            <a:pPr marL="152400" indent="0" fontAlgn="base">
              <a:buNone/>
            </a:pPr>
            <a:endParaRPr lang="en-US" sz="1400" dirty="0"/>
          </a:p>
          <a:p>
            <a:pPr marL="152400" indent="0" fontAlgn="base">
              <a:buNone/>
            </a:pPr>
            <a:endParaRPr lang="en-US" sz="1400" dirty="0"/>
          </a:p>
          <a:p>
            <a:pPr marL="438150" indent="-285750" fontAlgn="base">
              <a:buFont typeface="Arial" panose="020B0604020202020204" pitchFamily="34" charset="0"/>
              <a:buChar char="•"/>
            </a:pPr>
            <a:r>
              <a:rPr lang="en-US" sz="1400" dirty="0" err="1"/>
              <a:t>Keberhasilan</a:t>
            </a:r>
            <a:r>
              <a:rPr lang="en-US" sz="1400" dirty="0"/>
              <a:t> </a:t>
            </a:r>
            <a:r>
              <a:rPr lang="en-US" sz="1400" dirty="0" err="1"/>
              <a:t>relaksasi</a:t>
            </a:r>
            <a:r>
              <a:rPr lang="en-US" sz="1400" dirty="0"/>
              <a:t> </a:t>
            </a:r>
            <a:r>
              <a:rPr lang="en-US" sz="1400" dirty="0" err="1"/>
              <a:t>erat</a:t>
            </a:r>
            <a:r>
              <a:rPr lang="en-US" sz="1400" dirty="0"/>
              <a:t> pula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kemmapuan</a:t>
            </a:r>
            <a:r>
              <a:rPr lang="en-US" sz="1400" dirty="0"/>
              <a:t> </a:t>
            </a:r>
            <a:r>
              <a:rPr lang="en-US" sz="1400" dirty="0" err="1"/>
              <a:t>Ibu</a:t>
            </a:r>
            <a:r>
              <a:rPr lang="en-US" sz="1400" dirty="0"/>
              <a:t> </a:t>
            </a:r>
            <a:r>
              <a:rPr lang="en-US" sz="1400" dirty="0" err="1"/>
              <a:t>mengolah</a:t>
            </a:r>
            <a:r>
              <a:rPr lang="en-US" sz="1400" dirty="0"/>
              <a:t> </a:t>
            </a:r>
            <a:r>
              <a:rPr lang="en-US" sz="1400" dirty="0" err="1"/>
              <a:t>napas</a:t>
            </a:r>
            <a:r>
              <a:rPr lang="en-US" sz="1400" dirty="0"/>
              <a:t>. </a:t>
            </a:r>
            <a:r>
              <a:rPr lang="en-US" sz="1400" dirty="0" err="1"/>
              <a:t>Pernapasan</a:t>
            </a:r>
            <a:r>
              <a:rPr lang="en-US" sz="1400" dirty="0"/>
              <a:t>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kunci</a:t>
            </a:r>
            <a:r>
              <a:rPr lang="en-US" sz="1400" dirty="0"/>
              <a:t> </a:t>
            </a:r>
            <a:r>
              <a:rPr lang="en-US" sz="1400" dirty="0" err="1"/>
              <a:t>utama</a:t>
            </a:r>
            <a:r>
              <a:rPr lang="en-US" sz="1400" dirty="0"/>
              <a:t> </a:t>
            </a:r>
            <a:r>
              <a:rPr lang="en-US" sz="1400" dirty="0" err="1"/>
              <a:t>berhasil</a:t>
            </a:r>
            <a:r>
              <a:rPr lang="en-US" sz="1400" dirty="0"/>
              <a:t> </a:t>
            </a:r>
            <a:r>
              <a:rPr lang="en-US" sz="1400" dirty="0" err="1"/>
              <a:t>tidaknya</a:t>
            </a:r>
            <a:r>
              <a:rPr lang="en-US" sz="1400" dirty="0"/>
              <a:t> </a:t>
            </a:r>
            <a:r>
              <a:rPr lang="en-US" sz="1400" dirty="0" err="1"/>
              <a:t>relaksasi</a:t>
            </a:r>
            <a:r>
              <a:rPr lang="en-US" sz="1400" dirty="0"/>
              <a:t>. </a:t>
            </a:r>
            <a:r>
              <a:rPr lang="en-US" sz="1400" dirty="0" err="1"/>
              <a:t>Pernapasan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membantu</a:t>
            </a:r>
            <a:r>
              <a:rPr lang="en-US" sz="1400" dirty="0"/>
              <a:t> </a:t>
            </a:r>
            <a:r>
              <a:rPr lang="en-US" sz="1400" dirty="0" err="1"/>
              <a:t>Ibu</a:t>
            </a:r>
            <a:r>
              <a:rPr lang="en-US" sz="1400" dirty="0"/>
              <a:t> </a:t>
            </a:r>
            <a:r>
              <a:rPr lang="en-US" sz="1400" dirty="0" err="1"/>
              <a:t>mengkoordinasikan</a:t>
            </a:r>
            <a:r>
              <a:rPr lang="en-US" sz="1400" dirty="0"/>
              <a:t> </a:t>
            </a:r>
            <a:r>
              <a:rPr lang="en-US" sz="1400" dirty="0" err="1"/>
              <a:t>seluruh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tubuh</a:t>
            </a:r>
            <a:r>
              <a:rPr lang="en-US" sz="1400" dirty="0"/>
              <a:t>.  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 </a:t>
            </a:r>
            <a:r>
              <a:rPr lang="en-US" sz="1400" dirty="0" err="1"/>
              <a:t>sebelum</a:t>
            </a:r>
            <a:r>
              <a:rPr lang="en-US" sz="1400" dirty="0"/>
              <a:t> </a:t>
            </a:r>
            <a:r>
              <a:rPr lang="en-US" sz="1400" dirty="0" err="1"/>
              <a:t>relaksasi</a:t>
            </a:r>
            <a:r>
              <a:rPr lang="en-US" sz="1400" dirty="0"/>
              <a:t> </a:t>
            </a:r>
            <a:r>
              <a:rPr lang="en-US" sz="1400" dirty="0" err="1"/>
              <a:t>sebaiknya</a:t>
            </a:r>
            <a:r>
              <a:rPr lang="en-US" sz="1400" dirty="0"/>
              <a:t> </a:t>
            </a:r>
            <a:r>
              <a:rPr lang="en-US" sz="1400" dirty="0" err="1"/>
              <a:t>Ibu</a:t>
            </a:r>
            <a:r>
              <a:rPr lang="en-US" sz="1400" dirty="0"/>
              <a:t> </a:t>
            </a:r>
            <a:r>
              <a:rPr lang="en-US" sz="1400" dirty="0" err="1"/>
              <a:t>melatih</a:t>
            </a:r>
            <a:r>
              <a:rPr lang="en-US" sz="1400" dirty="0"/>
              <a:t> </a:t>
            </a:r>
            <a:r>
              <a:rPr lang="en-US" sz="1400" dirty="0" err="1"/>
              <a:t>pernapasan</a:t>
            </a:r>
            <a:r>
              <a:rPr lang="en-US" sz="1400" dirty="0"/>
              <a:t> </a:t>
            </a:r>
            <a:r>
              <a:rPr lang="en-US" sz="1400" dirty="0" err="1"/>
              <a:t>terlebih</a:t>
            </a:r>
            <a:r>
              <a:rPr lang="en-US" sz="1400" dirty="0"/>
              <a:t> </a:t>
            </a:r>
            <a:r>
              <a:rPr lang="en-US" sz="1400" dirty="0" err="1"/>
              <a:t>dahulu</a:t>
            </a:r>
            <a:r>
              <a:rPr lang="en-US" sz="1400" dirty="0"/>
              <a:t>. </a:t>
            </a:r>
            <a:r>
              <a:rPr lang="en-US" sz="1400" dirty="0" err="1"/>
              <a:t>Caranya</a:t>
            </a:r>
            <a:r>
              <a:rPr lang="en-US" sz="1400" dirty="0"/>
              <a:t>, </a:t>
            </a:r>
            <a:r>
              <a:rPr lang="en-US" sz="1400" dirty="0" err="1"/>
              <a:t>tariklah</a:t>
            </a:r>
            <a:r>
              <a:rPr lang="en-US" sz="1400" dirty="0"/>
              <a:t> </a:t>
            </a:r>
            <a:r>
              <a:rPr lang="en-US" sz="1400" dirty="0" err="1"/>
              <a:t>napas</a:t>
            </a:r>
            <a:r>
              <a:rPr lang="en-US" sz="1400" dirty="0"/>
              <a:t> </a:t>
            </a:r>
            <a:r>
              <a:rPr lang="en-US" sz="1400" dirty="0" err="1"/>
              <a:t>melaui</a:t>
            </a:r>
            <a:r>
              <a:rPr lang="en-US" sz="1400" dirty="0"/>
              <a:t> </a:t>
            </a:r>
            <a:r>
              <a:rPr lang="en-US" sz="1400" dirty="0" err="1"/>
              <a:t>hidung</a:t>
            </a:r>
            <a:r>
              <a:rPr lang="en-US" sz="1400" dirty="0"/>
              <a:t>, </a:t>
            </a:r>
            <a:r>
              <a:rPr lang="en-US" sz="1400" dirty="0" err="1"/>
              <a:t>rasakan</a:t>
            </a:r>
            <a:r>
              <a:rPr lang="en-US" sz="1400" dirty="0"/>
              <a:t> </a:t>
            </a:r>
            <a:r>
              <a:rPr lang="en-US" sz="1400" dirty="0" err="1"/>
              <a:t>perjalanan</a:t>
            </a:r>
            <a:r>
              <a:rPr lang="en-US" sz="1400" dirty="0"/>
              <a:t> </a:t>
            </a:r>
            <a:r>
              <a:rPr lang="en-US" sz="1400" dirty="0" err="1"/>
              <a:t>udara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hidung</a:t>
            </a:r>
            <a:r>
              <a:rPr lang="en-US" sz="1400" dirty="0"/>
              <a:t> </a:t>
            </a:r>
            <a:r>
              <a:rPr lang="en-US" sz="1400" dirty="0" err="1"/>
              <a:t>ke</a:t>
            </a:r>
            <a:r>
              <a:rPr lang="en-US" sz="1400" dirty="0"/>
              <a:t> </a:t>
            </a:r>
            <a:r>
              <a:rPr lang="en-US" sz="1400" dirty="0" err="1"/>
              <a:t>tenggorokan</a:t>
            </a:r>
            <a:r>
              <a:rPr lang="en-US" sz="1400" dirty="0"/>
              <a:t>. </a:t>
            </a:r>
            <a:r>
              <a:rPr lang="en-US" sz="1400" dirty="0" err="1"/>
              <a:t>Kembangkanlah</a:t>
            </a:r>
            <a:r>
              <a:rPr lang="en-US" sz="1400" dirty="0"/>
              <a:t> </a:t>
            </a:r>
            <a:r>
              <a:rPr lang="en-US" sz="1400" dirty="0" err="1"/>
              <a:t>lubang</a:t>
            </a:r>
            <a:r>
              <a:rPr lang="en-US" sz="1400" dirty="0"/>
              <a:t> </a:t>
            </a:r>
            <a:r>
              <a:rPr lang="en-US" sz="1400" dirty="0" err="1"/>
              <a:t>hidung</a:t>
            </a:r>
            <a:r>
              <a:rPr lang="en-US" sz="1400" dirty="0"/>
              <a:t> </a:t>
            </a:r>
            <a:r>
              <a:rPr lang="en-US" sz="1400" dirty="0" err="1"/>
              <a:t>Ibu</a:t>
            </a:r>
            <a:r>
              <a:rPr lang="en-US" sz="1400" dirty="0"/>
              <a:t> </a:t>
            </a:r>
            <a:r>
              <a:rPr lang="en-US" sz="1400" dirty="0" err="1"/>
              <a:t>saat</a:t>
            </a:r>
            <a:r>
              <a:rPr lang="en-US" sz="1400" dirty="0"/>
              <a:t> </a:t>
            </a:r>
            <a:r>
              <a:rPr lang="en-US" sz="1400" dirty="0" err="1"/>
              <a:t>menarik</a:t>
            </a:r>
            <a:r>
              <a:rPr lang="en-US" sz="1400" dirty="0"/>
              <a:t> </a:t>
            </a:r>
            <a:r>
              <a:rPr lang="en-US" sz="1400" dirty="0" err="1"/>
              <a:t>napas</a:t>
            </a:r>
            <a:r>
              <a:rPr lang="en-US" sz="1400" dirty="0"/>
              <a:t>. </a:t>
            </a:r>
            <a:r>
              <a:rPr lang="en-US" sz="1400" dirty="0" err="1"/>
              <a:t>Selanjutnya</a:t>
            </a:r>
            <a:r>
              <a:rPr lang="en-US" sz="1400" dirty="0"/>
              <a:t> </a:t>
            </a:r>
            <a:r>
              <a:rPr lang="en-US" sz="1400" dirty="0" err="1"/>
              <a:t>keluarkan</a:t>
            </a:r>
            <a:r>
              <a:rPr lang="en-US" sz="1400" dirty="0"/>
              <a:t> </a:t>
            </a:r>
            <a:r>
              <a:rPr lang="en-US" sz="1400" dirty="0" err="1"/>
              <a:t>perlahan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mulut</a:t>
            </a:r>
            <a:r>
              <a:rPr lang="en-US" sz="1400" dirty="0"/>
              <a:t>.</a:t>
            </a:r>
          </a:p>
          <a:p>
            <a:pPr marL="152400" indent="0" algn="just">
              <a:buNone/>
            </a:pPr>
            <a:endParaRPr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16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2" name="Google Shape;3602;p41"/>
          <p:cNvSpPr txBox="1">
            <a:spLocks noGrp="1"/>
          </p:cNvSpPr>
          <p:nvPr>
            <p:ph type="title"/>
          </p:nvPr>
        </p:nvSpPr>
        <p:spPr>
          <a:xfrm>
            <a:off x="1212225" y="1664250"/>
            <a:ext cx="6719400" cy="1679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A</a:t>
            </a:r>
            <a:r>
              <a:rPr lang="en" dirty="0"/>
              <a:t>PA KEUNTUNGANNYA?</a:t>
            </a:r>
            <a:endParaRPr dirty="0"/>
          </a:p>
        </p:txBody>
      </p:sp>
      <p:sp>
        <p:nvSpPr>
          <p:cNvPr id="3603" name="Google Shape;3603;p41"/>
          <p:cNvSpPr txBox="1">
            <a:spLocks noGrp="1"/>
          </p:cNvSpPr>
          <p:nvPr>
            <p:ph type="subTitle" idx="1"/>
          </p:nvPr>
        </p:nvSpPr>
        <p:spPr>
          <a:xfrm>
            <a:off x="1954450" y="3486625"/>
            <a:ext cx="5235000" cy="45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605" name="Google Shape;3605;p41"/>
          <p:cNvGrpSpPr/>
          <p:nvPr/>
        </p:nvGrpSpPr>
        <p:grpSpPr>
          <a:xfrm flipH="1">
            <a:off x="7319241" y="1381697"/>
            <a:ext cx="904676" cy="640061"/>
            <a:chOff x="2714125" y="2666150"/>
            <a:chExt cx="971725" cy="689275"/>
          </a:xfrm>
        </p:grpSpPr>
        <p:sp>
          <p:nvSpPr>
            <p:cNvPr id="3606" name="Google Shape;3606;p41"/>
            <p:cNvSpPr/>
            <p:nvPr/>
          </p:nvSpPr>
          <p:spPr>
            <a:xfrm>
              <a:off x="2714125" y="2666150"/>
              <a:ext cx="971725" cy="689275"/>
            </a:xfrm>
            <a:custGeom>
              <a:avLst/>
              <a:gdLst/>
              <a:ahLst/>
              <a:cxnLst/>
              <a:rect l="l" t="t" r="r" b="b"/>
              <a:pathLst>
                <a:path w="38869" h="27571" extrusionOk="0">
                  <a:moveTo>
                    <a:pt x="15558" y="1071"/>
                  </a:moveTo>
                  <a:cubicBezTo>
                    <a:pt x="15657" y="1078"/>
                    <a:pt x="15805" y="1095"/>
                    <a:pt x="16026" y="1133"/>
                  </a:cubicBezTo>
                  <a:cubicBezTo>
                    <a:pt x="16671" y="1244"/>
                    <a:pt x="17315" y="1357"/>
                    <a:pt x="17959" y="1468"/>
                  </a:cubicBezTo>
                  <a:cubicBezTo>
                    <a:pt x="18767" y="1609"/>
                    <a:pt x="19576" y="1749"/>
                    <a:pt x="20387" y="1890"/>
                  </a:cubicBezTo>
                  <a:cubicBezTo>
                    <a:pt x="14850" y="8684"/>
                    <a:pt x="9315" y="15479"/>
                    <a:pt x="3779" y="22273"/>
                  </a:cubicBezTo>
                  <a:cubicBezTo>
                    <a:pt x="6856" y="16737"/>
                    <a:pt x="9933" y="11198"/>
                    <a:pt x="13008" y="5660"/>
                  </a:cubicBezTo>
                  <a:cubicBezTo>
                    <a:pt x="13786" y="4263"/>
                    <a:pt x="14561" y="2866"/>
                    <a:pt x="15337" y="1468"/>
                  </a:cubicBezTo>
                  <a:cubicBezTo>
                    <a:pt x="15410" y="1336"/>
                    <a:pt x="15485" y="1204"/>
                    <a:pt x="15558" y="1071"/>
                  </a:cubicBezTo>
                  <a:close/>
                  <a:moveTo>
                    <a:pt x="21134" y="2567"/>
                  </a:moveTo>
                  <a:cubicBezTo>
                    <a:pt x="21215" y="2804"/>
                    <a:pt x="21295" y="3044"/>
                    <a:pt x="21378" y="3283"/>
                  </a:cubicBezTo>
                  <a:cubicBezTo>
                    <a:pt x="22018" y="5172"/>
                    <a:pt x="22663" y="7063"/>
                    <a:pt x="23305" y="8955"/>
                  </a:cubicBezTo>
                  <a:cubicBezTo>
                    <a:pt x="16810" y="13905"/>
                    <a:pt x="10317" y="18857"/>
                    <a:pt x="3825" y="23808"/>
                  </a:cubicBezTo>
                  <a:cubicBezTo>
                    <a:pt x="9595" y="16728"/>
                    <a:pt x="15364" y="9646"/>
                    <a:pt x="21134" y="2567"/>
                  </a:cubicBezTo>
                  <a:close/>
                  <a:moveTo>
                    <a:pt x="32545" y="3245"/>
                  </a:moveTo>
                  <a:cubicBezTo>
                    <a:pt x="34222" y="5895"/>
                    <a:pt x="35900" y="8545"/>
                    <a:pt x="37577" y="11197"/>
                  </a:cubicBezTo>
                  <a:cubicBezTo>
                    <a:pt x="35831" y="12190"/>
                    <a:pt x="34083" y="13184"/>
                    <a:pt x="32339" y="14176"/>
                  </a:cubicBezTo>
                  <a:cubicBezTo>
                    <a:pt x="22728" y="17886"/>
                    <a:pt x="13117" y="21597"/>
                    <a:pt x="3507" y="25309"/>
                  </a:cubicBezTo>
                  <a:cubicBezTo>
                    <a:pt x="10388" y="20061"/>
                    <a:pt x="17269" y="14814"/>
                    <a:pt x="24151" y="9566"/>
                  </a:cubicBezTo>
                  <a:cubicBezTo>
                    <a:pt x="26950" y="7459"/>
                    <a:pt x="29748" y="5353"/>
                    <a:pt x="32545" y="3245"/>
                  </a:cubicBezTo>
                  <a:close/>
                  <a:moveTo>
                    <a:pt x="32143" y="15329"/>
                  </a:moveTo>
                  <a:cubicBezTo>
                    <a:pt x="32324" y="16956"/>
                    <a:pt x="32506" y="18581"/>
                    <a:pt x="32687" y="20209"/>
                  </a:cubicBezTo>
                  <a:cubicBezTo>
                    <a:pt x="32736" y="20634"/>
                    <a:pt x="32782" y="21059"/>
                    <a:pt x="32829" y="21483"/>
                  </a:cubicBezTo>
                  <a:lnTo>
                    <a:pt x="32838" y="21567"/>
                  </a:lnTo>
                  <a:cubicBezTo>
                    <a:pt x="32731" y="21583"/>
                    <a:pt x="32624" y="21600"/>
                    <a:pt x="32518" y="21615"/>
                  </a:cubicBezTo>
                  <a:cubicBezTo>
                    <a:pt x="29020" y="22157"/>
                    <a:pt x="25525" y="22698"/>
                    <a:pt x="22029" y="23238"/>
                  </a:cubicBezTo>
                  <a:cubicBezTo>
                    <a:pt x="16260" y="24132"/>
                    <a:pt x="10490" y="25024"/>
                    <a:pt x="4721" y="25917"/>
                  </a:cubicBezTo>
                  <a:cubicBezTo>
                    <a:pt x="13862" y="22387"/>
                    <a:pt x="23002" y="18859"/>
                    <a:pt x="32143" y="15329"/>
                  </a:cubicBezTo>
                  <a:close/>
                  <a:moveTo>
                    <a:pt x="15311" y="1"/>
                  </a:moveTo>
                  <a:cubicBezTo>
                    <a:pt x="15130" y="1"/>
                    <a:pt x="14959" y="72"/>
                    <a:pt x="14864" y="244"/>
                  </a:cubicBezTo>
                  <a:cubicBezTo>
                    <a:pt x="9963" y="9065"/>
                    <a:pt x="5063" y="17885"/>
                    <a:pt x="163" y="26707"/>
                  </a:cubicBezTo>
                  <a:cubicBezTo>
                    <a:pt x="81" y="26786"/>
                    <a:pt x="41" y="26890"/>
                    <a:pt x="42" y="27004"/>
                  </a:cubicBezTo>
                  <a:cubicBezTo>
                    <a:pt x="0" y="27319"/>
                    <a:pt x="286" y="27570"/>
                    <a:pt x="570" y="27570"/>
                  </a:cubicBezTo>
                  <a:cubicBezTo>
                    <a:pt x="602" y="27570"/>
                    <a:pt x="634" y="27567"/>
                    <a:pt x="665" y="27560"/>
                  </a:cubicBezTo>
                  <a:lnTo>
                    <a:pt x="671" y="27560"/>
                  </a:lnTo>
                  <a:lnTo>
                    <a:pt x="682" y="27558"/>
                  </a:lnTo>
                  <a:cubicBezTo>
                    <a:pt x="11631" y="25865"/>
                    <a:pt x="22578" y="24171"/>
                    <a:pt x="33524" y="22477"/>
                  </a:cubicBezTo>
                  <a:cubicBezTo>
                    <a:pt x="33727" y="22446"/>
                    <a:pt x="33917" y="22192"/>
                    <a:pt x="33895" y="21992"/>
                  </a:cubicBezTo>
                  <a:cubicBezTo>
                    <a:pt x="33631" y="19629"/>
                    <a:pt x="33368" y="17267"/>
                    <a:pt x="33104" y="14904"/>
                  </a:cubicBezTo>
                  <a:cubicBezTo>
                    <a:pt x="33241" y="14827"/>
                    <a:pt x="33379" y="14748"/>
                    <a:pt x="33517" y="14670"/>
                  </a:cubicBezTo>
                  <a:cubicBezTo>
                    <a:pt x="34176" y="14296"/>
                    <a:pt x="34836" y="13921"/>
                    <a:pt x="35495" y="13545"/>
                  </a:cubicBezTo>
                  <a:cubicBezTo>
                    <a:pt x="36510" y="12967"/>
                    <a:pt x="37526" y="12391"/>
                    <a:pt x="38541" y="11813"/>
                  </a:cubicBezTo>
                  <a:cubicBezTo>
                    <a:pt x="38775" y="11681"/>
                    <a:pt x="38869" y="11353"/>
                    <a:pt x="38722" y="11124"/>
                  </a:cubicBezTo>
                  <a:cubicBezTo>
                    <a:pt x="36853" y="8167"/>
                    <a:pt x="34985" y="5213"/>
                    <a:pt x="33115" y="2262"/>
                  </a:cubicBezTo>
                  <a:cubicBezTo>
                    <a:pt x="33024" y="2116"/>
                    <a:pt x="32838" y="2004"/>
                    <a:pt x="32658" y="2004"/>
                  </a:cubicBezTo>
                  <a:cubicBezTo>
                    <a:pt x="32576" y="2004"/>
                    <a:pt x="32496" y="2027"/>
                    <a:pt x="32426" y="2080"/>
                  </a:cubicBezTo>
                  <a:lnTo>
                    <a:pt x="24150" y="8313"/>
                  </a:lnTo>
                  <a:cubicBezTo>
                    <a:pt x="23367" y="6012"/>
                    <a:pt x="22586" y="3710"/>
                    <a:pt x="21805" y="1411"/>
                  </a:cubicBezTo>
                  <a:cubicBezTo>
                    <a:pt x="21755" y="1267"/>
                    <a:pt x="21646" y="1123"/>
                    <a:pt x="21495" y="1075"/>
                  </a:cubicBezTo>
                  <a:lnTo>
                    <a:pt x="21451" y="1058"/>
                  </a:lnTo>
                  <a:lnTo>
                    <a:pt x="21449" y="1058"/>
                  </a:lnTo>
                  <a:cubicBezTo>
                    <a:pt x="21386" y="1047"/>
                    <a:pt x="21324" y="1037"/>
                    <a:pt x="21261" y="1025"/>
                  </a:cubicBezTo>
                  <a:cubicBezTo>
                    <a:pt x="19320" y="687"/>
                    <a:pt x="17377" y="350"/>
                    <a:pt x="15434" y="11"/>
                  </a:cubicBezTo>
                  <a:cubicBezTo>
                    <a:pt x="15393" y="4"/>
                    <a:pt x="15352" y="1"/>
                    <a:pt x="1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7" name="Google Shape;3607;p41"/>
            <p:cNvSpPr/>
            <p:nvPr/>
          </p:nvSpPr>
          <p:spPr>
            <a:xfrm>
              <a:off x="3283675" y="2897775"/>
              <a:ext cx="229525" cy="128825"/>
            </a:xfrm>
            <a:custGeom>
              <a:avLst/>
              <a:gdLst/>
              <a:ahLst/>
              <a:cxnLst/>
              <a:rect l="l" t="t" r="r" b="b"/>
              <a:pathLst>
                <a:path w="9181" h="5153" extrusionOk="0">
                  <a:moveTo>
                    <a:pt x="8428" y="0"/>
                  </a:moveTo>
                  <a:cubicBezTo>
                    <a:pt x="8350" y="0"/>
                    <a:pt x="8267" y="20"/>
                    <a:pt x="8183" y="66"/>
                  </a:cubicBezTo>
                  <a:cubicBezTo>
                    <a:pt x="5618" y="1450"/>
                    <a:pt x="3053" y="2834"/>
                    <a:pt x="490" y="4217"/>
                  </a:cubicBezTo>
                  <a:cubicBezTo>
                    <a:pt x="0" y="4480"/>
                    <a:pt x="300" y="5153"/>
                    <a:pt x="754" y="5153"/>
                  </a:cubicBezTo>
                  <a:cubicBezTo>
                    <a:pt x="832" y="5153"/>
                    <a:pt x="915" y="5133"/>
                    <a:pt x="999" y="5087"/>
                  </a:cubicBezTo>
                  <a:cubicBezTo>
                    <a:pt x="3564" y="3704"/>
                    <a:pt x="6128" y="2320"/>
                    <a:pt x="8692" y="936"/>
                  </a:cubicBezTo>
                  <a:cubicBezTo>
                    <a:pt x="9180" y="672"/>
                    <a:pt x="8881" y="0"/>
                    <a:pt x="8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8" name="Google Shape;3608;p41"/>
            <p:cNvSpPr/>
            <p:nvPr/>
          </p:nvSpPr>
          <p:spPr>
            <a:xfrm>
              <a:off x="3256250" y="2918475"/>
              <a:ext cx="338575" cy="177100"/>
            </a:xfrm>
            <a:custGeom>
              <a:avLst/>
              <a:gdLst/>
              <a:ahLst/>
              <a:cxnLst/>
              <a:rect l="l" t="t" r="r" b="b"/>
              <a:pathLst>
                <a:path w="13543" h="7084" extrusionOk="0">
                  <a:moveTo>
                    <a:pt x="12772" y="1"/>
                  </a:moveTo>
                  <a:cubicBezTo>
                    <a:pt x="12696" y="1"/>
                    <a:pt x="12616" y="19"/>
                    <a:pt x="12535" y="60"/>
                  </a:cubicBezTo>
                  <a:cubicBezTo>
                    <a:pt x="8523" y="2089"/>
                    <a:pt x="4511" y="4122"/>
                    <a:pt x="499" y="6152"/>
                  </a:cubicBezTo>
                  <a:cubicBezTo>
                    <a:pt x="1" y="6405"/>
                    <a:pt x="307" y="7083"/>
                    <a:pt x="771" y="7083"/>
                  </a:cubicBezTo>
                  <a:cubicBezTo>
                    <a:pt x="847" y="7083"/>
                    <a:pt x="927" y="7065"/>
                    <a:pt x="1009" y="7024"/>
                  </a:cubicBezTo>
                  <a:cubicBezTo>
                    <a:pt x="5021" y="4994"/>
                    <a:pt x="9032" y="2962"/>
                    <a:pt x="13044" y="932"/>
                  </a:cubicBezTo>
                  <a:cubicBezTo>
                    <a:pt x="13543" y="679"/>
                    <a:pt x="13236" y="1"/>
                    <a:pt x="127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09" name="Google Shape;3609;p41"/>
          <p:cNvGrpSpPr/>
          <p:nvPr/>
        </p:nvGrpSpPr>
        <p:grpSpPr>
          <a:xfrm flipH="1">
            <a:off x="864700" y="2555372"/>
            <a:ext cx="588750" cy="888725"/>
            <a:chOff x="3379950" y="736225"/>
            <a:chExt cx="588750" cy="888725"/>
          </a:xfrm>
        </p:grpSpPr>
        <p:sp>
          <p:nvSpPr>
            <p:cNvPr id="3610" name="Google Shape;3610;p41"/>
            <p:cNvSpPr/>
            <p:nvPr/>
          </p:nvSpPr>
          <p:spPr>
            <a:xfrm>
              <a:off x="3379950" y="736225"/>
              <a:ext cx="588750" cy="888725"/>
            </a:xfrm>
            <a:custGeom>
              <a:avLst/>
              <a:gdLst/>
              <a:ahLst/>
              <a:cxnLst/>
              <a:rect l="l" t="t" r="r" b="b"/>
              <a:pathLst>
                <a:path w="23550" h="35549" extrusionOk="0">
                  <a:moveTo>
                    <a:pt x="10958" y="14011"/>
                  </a:moveTo>
                  <a:lnTo>
                    <a:pt x="10958" y="14011"/>
                  </a:lnTo>
                  <a:cubicBezTo>
                    <a:pt x="11144" y="15264"/>
                    <a:pt x="11065" y="16508"/>
                    <a:pt x="10454" y="17240"/>
                  </a:cubicBezTo>
                  <a:cubicBezTo>
                    <a:pt x="10262" y="17471"/>
                    <a:pt x="10106" y="17564"/>
                    <a:pt x="9980" y="17564"/>
                  </a:cubicBezTo>
                  <a:cubicBezTo>
                    <a:pt x="9480" y="17564"/>
                    <a:pt x="9455" y="16099"/>
                    <a:pt x="9501" y="15940"/>
                  </a:cubicBezTo>
                  <a:cubicBezTo>
                    <a:pt x="9685" y="15320"/>
                    <a:pt x="10181" y="14770"/>
                    <a:pt x="10616" y="14316"/>
                  </a:cubicBezTo>
                  <a:cubicBezTo>
                    <a:pt x="10723" y="14205"/>
                    <a:pt x="10839" y="14105"/>
                    <a:pt x="10958" y="14011"/>
                  </a:cubicBezTo>
                  <a:close/>
                  <a:moveTo>
                    <a:pt x="8874" y="9842"/>
                  </a:moveTo>
                  <a:cubicBezTo>
                    <a:pt x="9116" y="9842"/>
                    <a:pt x="9410" y="10059"/>
                    <a:pt x="9770" y="10604"/>
                  </a:cubicBezTo>
                  <a:cubicBezTo>
                    <a:pt x="10122" y="11138"/>
                    <a:pt x="10478" y="11977"/>
                    <a:pt x="10725" y="12900"/>
                  </a:cubicBezTo>
                  <a:cubicBezTo>
                    <a:pt x="9210" y="13869"/>
                    <a:pt x="7784" y="15697"/>
                    <a:pt x="8452" y="17240"/>
                  </a:cubicBezTo>
                  <a:cubicBezTo>
                    <a:pt x="8804" y="18058"/>
                    <a:pt x="9343" y="18392"/>
                    <a:pt x="9891" y="18392"/>
                  </a:cubicBezTo>
                  <a:cubicBezTo>
                    <a:pt x="10807" y="18392"/>
                    <a:pt x="11750" y="17463"/>
                    <a:pt x="11900" y="16312"/>
                  </a:cubicBezTo>
                  <a:cubicBezTo>
                    <a:pt x="12005" y="15501"/>
                    <a:pt x="12010" y="14511"/>
                    <a:pt x="11881" y="13509"/>
                  </a:cubicBezTo>
                  <a:cubicBezTo>
                    <a:pt x="12076" y="13447"/>
                    <a:pt x="12267" y="13414"/>
                    <a:pt x="12446" y="13414"/>
                  </a:cubicBezTo>
                  <a:cubicBezTo>
                    <a:pt x="13124" y="13414"/>
                    <a:pt x="13624" y="13887"/>
                    <a:pt x="13442" y="15079"/>
                  </a:cubicBezTo>
                  <a:cubicBezTo>
                    <a:pt x="12827" y="19099"/>
                    <a:pt x="9126" y="22202"/>
                    <a:pt x="8064" y="26099"/>
                  </a:cubicBezTo>
                  <a:cubicBezTo>
                    <a:pt x="7862" y="26016"/>
                    <a:pt x="7667" y="25933"/>
                    <a:pt x="7489" y="25849"/>
                  </a:cubicBezTo>
                  <a:cubicBezTo>
                    <a:pt x="7271" y="25750"/>
                    <a:pt x="7027" y="25626"/>
                    <a:pt x="6767" y="25495"/>
                  </a:cubicBezTo>
                  <a:cubicBezTo>
                    <a:pt x="6814" y="23444"/>
                    <a:pt x="6900" y="21392"/>
                    <a:pt x="7025" y="19345"/>
                  </a:cubicBezTo>
                  <a:cubicBezTo>
                    <a:pt x="7159" y="17116"/>
                    <a:pt x="7347" y="14883"/>
                    <a:pt x="7730" y="12682"/>
                  </a:cubicBezTo>
                  <a:cubicBezTo>
                    <a:pt x="7891" y="11750"/>
                    <a:pt x="8156" y="9842"/>
                    <a:pt x="8874" y="9842"/>
                  </a:cubicBezTo>
                  <a:close/>
                  <a:moveTo>
                    <a:pt x="12557" y="1105"/>
                  </a:moveTo>
                  <a:cubicBezTo>
                    <a:pt x="13768" y="1105"/>
                    <a:pt x="15004" y="1329"/>
                    <a:pt x="16207" y="1753"/>
                  </a:cubicBezTo>
                  <a:cubicBezTo>
                    <a:pt x="19722" y="2994"/>
                    <a:pt x="20832" y="6521"/>
                    <a:pt x="20869" y="9924"/>
                  </a:cubicBezTo>
                  <a:cubicBezTo>
                    <a:pt x="20918" y="14686"/>
                    <a:pt x="18470" y="23020"/>
                    <a:pt x="12531" y="23020"/>
                  </a:cubicBezTo>
                  <a:cubicBezTo>
                    <a:pt x="12480" y="23020"/>
                    <a:pt x="12430" y="23020"/>
                    <a:pt x="12379" y="23019"/>
                  </a:cubicBezTo>
                  <a:cubicBezTo>
                    <a:pt x="12376" y="23018"/>
                    <a:pt x="12373" y="23018"/>
                    <a:pt x="12371" y="23018"/>
                  </a:cubicBezTo>
                  <a:cubicBezTo>
                    <a:pt x="12201" y="23018"/>
                    <a:pt x="12002" y="23121"/>
                    <a:pt x="11928" y="23279"/>
                  </a:cubicBezTo>
                  <a:cubicBezTo>
                    <a:pt x="11334" y="24522"/>
                    <a:pt x="10742" y="25767"/>
                    <a:pt x="10148" y="27009"/>
                  </a:cubicBezTo>
                  <a:cubicBezTo>
                    <a:pt x="9789" y="26823"/>
                    <a:pt x="9413" y="26657"/>
                    <a:pt x="9043" y="26502"/>
                  </a:cubicBezTo>
                  <a:cubicBezTo>
                    <a:pt x="9812" y="23149"/>
                    <a:pt x="12526" y="20004"/>
                    <a:pt x="13880" y="17040"/>
                  </a:cubicBezTo>
                  <a:cubicBezTo>
                    <a:pt x="14514" y="15654"/>
                    <a:pt x="15027" y="12201"/>
                    <a:pt x="12734" y="12201"/>
                  </a:cubicBezTo>
                  <a:cubicBezTo>
                    <a:pt x="12583" y="12201"/>
                    <a:pt x="12421" y="12215"/>
                    <a:pt x="12245" y="12247"/>
                  </a:cubicBezTo>
                  <a:cubicBezTo>
                    <a:pt x="12067" y="12279"/>
                    <a:pt x="11877" y="12339"/>
                    <a:pt x="11682" y="12412"/>
                  </a:cubicBezTo>
                  <a:cubicBezTo>
                    <a:pt x="11321" y="10888"/>
                    <a:pt x="10610" y="9477"/>
                    <a:pt x="9396" y="8782"/>
                  </a:cubicBezTo>
                  <a:cubicBezTo>
                    <a:pt x="9160" y="8647"/>
                    <a:pt x="8945" y="8587"/>
                    <a:pt x="8749" y="8587"/>
                  </a:cubicBezTo>
                  <a:cubicBezTo>
                    <a:pt x="7544" y="8587"/>
                    <a:pt x="7046" y="10838"/>
                    <a:pt x="6850" y="11715"/>
                  </a:cubicBezTo>
                  <a:cubicBezTo>
                    <a:pt x="5898" y="15991"/>
                    <a:pt x="5734" y="20538"/>
                    <a:pt x="5694" y="24978"/>
                  </a:cubicBezTo>
                  <a:cubicBezTo>
                    <a:pt x="5319" y="24808"/>
                    <a:pt x="4933" y="24653"/>
                    <a:pt x="4547" y="24537"/>
                  </a:cubicBezTo>
                  <a:cubicBezTo>
                    <a:pt x="4539" y="23864"/>
                    <a:pt x="4531" y="23189"/>
                    <a:pt x="4524" y="22516"/>
                  </a:cubicBezTo>
                  <a:cubicBezTo>
                    <a:pt x="4501" y="20549"/>
                    <a:pt x="3006" y="19267"/>
                    <a:pt x="2571" y="17268"/>
                  </a:cubicBezTo>
                  <a:cubicBezTo>
                    <a:pt x="1619" y="12880"/>
                    <a:pt x="3115" y="7447"/>
                    <a:pt x="6010" y="4064"/>
                  </a:cubicBezTo>
                  <a:cubicBezTo>
                    <a:pt x="7757" y="2024"/>
                    <a:pt x="10104" y="1105"/>
                    <a:pt x="12557" y="1105"/>
                  </a:cubicBezTo>
                  <a:close/>
                  <a:moveTo>
                    <a:pt x="3528" y="25520"/>
                  </a:moveTo>
                  <a:cubicBezTo>
                    <a:pt x="3681" y="25520"/>
                    <a:pt x="3851" y="25546"/>
                    <a:pt x="4033" y="25590"/>
                  </a:cubicBezTo>
                  <a:cubicBezTo>
                    <a:pt x="4094" y="25604"/>
                    <a:pt x="4153" y="25614"/>
                    <a:pt x="4216" y="25635"/>
                  </a:cubicBezTo>
                  <a:cubicBezTo>
                    <a:pt x="4332" y="25670"/>
                    <a:pt x="4445" y="25715"/>
                    <a:pt x="4560" y="25755"/>
                  </a:cubicBezTo>
                  <a:cubicBezTo>
                    <a:pt x="4938" y="25885"/>
                    <a:pt x="5312" y="26028"/>
                    <a:pt x="5683" y="26185"/>
                  </a:cubicBezTo>
                  <a:cubicBezTo>
                    <a:pt x="6038" y="26336"/>
                    <a:pt x="6393" y="26493"/>
                    <a:pt x="6744" y="26656"/>
                  </a:cubicBezTo>
                  <a:cubicBezTo>
                    <a:pt x="6958" y="26754"/>
                    <a:pt x="7173" y="26853"/>
                    <a:pt x="7386" y="26952"/>
                  </a:cubicBezTo>
                  <a:cubicBezTo>
                    <a:pt x="7540" y="27023"/>
                    <a:pt x="7691" y="27098"/>
                    <a:pt x="7844" y="27170"/>
                  </a:cubicBezTo>
                  <a:cubicBezTo>
                    <a:pt x="8117" y="27299"/>
                    <a:pt x="8391" y="27426"/>
                    <a:pt x="8662" y="27560"/>
                  </a:cubicBezTo>
                  <a:cubicBezTo>
                    <a:pt x="8729" y="27593"/>
                    <a:pt x="8796" y="27626"/>
                    <a:pt x="8862" y="27659"/>
                  </a:cubicBezTo>
                  <a:cubicBezTo>
                    <a:pt x="9126" y="27788"/>
                    <a:pt x="9389" y="27919"/>
                    <a:pt x="9653" y="28047"/>
                  </a:cubicBezTo>
                  <a:cubicBezTo>
                    <a:pt x="9743" y="28092"/>
                    <a:pt x="9834" y="28137"/>
                    <a:pt x="9922" y="28181"/>
                  </a:cubicBezTo>
                  <a:cubicBezTo>
                    <a:pt x="9991" y="28216"/>
                    <a:pt x="10053" y="28256"/>
                    <a:pt x="10111" y="28297"/>
                  </a:cubicBezTo>
                  <a:cubicBezTo>
                    <a:pt x="10259" y="28405"/>
                    <a:pt x="10381" y="28535"/>
                    <a:pt x="10473" y="28682"/>
                  </a:cubicBezTo>
                  <a:lnTo>
                    <a:pt x="10490" y="28716"/>
                  </a:lnTo>
                  <a:cubicBezTo>
                    <a:pt x="10940" y="29472"/>
                    <a:pt x="10682" y="30576"/>
                    <a:pt x="9763" y="30576"/>
                  </a:cubicBezTo>
                  <a:cubicBezTo>
                    <a:pt x="9627" y="30576"/>
                    <a:pt x="9477" y="30552"/>
                    <a:pt x="9313" y="30499"/>
                  </a:cubicBezTo>
                  <a:cubicBezTo>
                    <a:pt x="9249" y="30478"/>
                    <a:pt x="9188" y="30469"/>
                    <a:pt x="9133" y="30469"/>
                  </a:cubicBezTo>
                  <a:cubicBezTo>
                    <a:pt x="8660" y="30469"/>
                    <a:pt x="8517" y="31160"/>
                    <a:pt x="8910" y="31458"/>
                  </a:cubicBezTo>
                  <a:cubicBezTo>
                    <a:pt x="9725" y="32079"/>
                    <a:pt x="8899" y="32937"/>
                    <a:pt x="8060" y="32937"/>
                  </a:cubicBezTo>
                  <a:cubicBezTo>
                    <a:pt x="7957" y="32937"/>
                    <a:pt x="7854" y="32924"/>
                    <a:pt x="7754" y="32897"/>
                  </a:cubicBezTo>
                  <a:cubicBezTo>
                    <a:pt x="7688" y="32878"/>
                    <a:pt x="7622" y="32852"/>
                    <a:pt x="7556" y="32832"/>
                  </a:cubicBezTo>
                  <a:cubicBezTo>
                    <a:pt x="7377" y="32777"/>
                    <a:pt x="7198" y="32720"/>
                    <a:pt x="7019" y="32656"/>
                  </a:cubicBezTo>
                  <a:cubicBezTo>
                    <a:pt x="6866" y="32601"/>
                    <a:pt x="6715" y="32542"/>
                    <a:pt x="6564" y="32481"/>
                  </a:cubicBezTo>
                  <a:cubicBezTo>
                    <a:pt x="5816" y="32187"/>
                    <a:pt x="5076" y="31841"/>
                    <a:pt x="4358" y="31533"/>
                  </a:cubicBezTo>
                  <a:cubicBezTo>
                    <a:pt x="4064" y="31407"/>
                    <a:pt x="3778" y="31266"/>
                    <a:pt x="3495" y="31119"/>
                  </a:cubicBezTo>
                  <a:cubicBezTo>
                    <a:pt x="3332" y="31033"/>
                    <a:pt x="3172" y="30942"/>
                    <a:pt x="3014" y="30848"/>
                  </a:cubicBezTo>
                  <a:lnTo>
                    <a:pt x="2928" y="30794"/>
                  </a:lnTo>
                  <a:cubicBezTo>
                    <a:pt x="2876" y="30763"/>
                    <a:pt x="2823" y="30731"/>
                    <a:pt x="2772" y="30699"/>
                  </a:cubicBezTo>
                  <a:cubicBezTo>
                    <a:pt x="2691" y="30647"/>
                    <a:pt x="2611" y="30592"/>
                    <a:pt x="2533" y="30538"/>
                  </a:cubicBezTo>
                  <a:cubicBezTo>
                    <a:pt x="2399" y="30447"/>
                    <a:pt x="2267" y="30355"/>
                    <a:pt x="2140" y="30254"/>
                  </a:cubicBezTo>
                  <a:cubicBezTo>
                    <a:pt x="1236" y="29546"/>
                    <a:pt x="1939" y="28663"/>
                    <a:pt x="2764" y="28663"/>
                  </a:cubicBezTo>
                  <a:cubicBezTo>
                    <a:pt x="2928" y="28663"/>
                    <a:pt x="3096" y="28697"/>
                    <a:pt x="3258" y="28775"/>
                  </a:cubicBezTo>
                  <a:cubicBezTo>
                    <a:pt x="3341" y="28816"/>
                    <a:pt x="3422" y="28833"/>
                    <a:pt x="3500" y="28833"/>
                  </a:cubicBezTo>
                  <a:cubicBezTo>
                    <a:pt x="3777" y="28833"/>
                    <a:pt x="4000" y="28606"/>
                    <a:pt x="4047" y="28362"/>
                  </a:cubicBezTo>
                  <a:cubicBezTo>
                    <a:pt x="4090" y="28173"/>
                    <a:pt x="4024" y="27976"/>
                    <a:pt x="3786" y="27869"/>
                  </a:cubicBezTo>
                  <a:cubicBezTo>
                    <a:pt x="2077" y="27110"/>
                    <a:pt x="2164" y="25527"/>
                    <a:pt x="3509" y="25520"/>
                  </a:cubicBezTo>
                  <a:cubicBezTo>
                    <a:pt x="3515" y="25520"/>
                    <a:pt x="3522" y="25520"/>
                    <a:pt x="3528" y="25520"/>
                  </a:cubicBezTo>
                  <a:close/>
                  <a:moveTo>
                    <a:pt x="3393" y="32243"/>
                  </a:moveTo>
                  <a:cubicBezTo>
                    <a:pt x="4022" y="32566"/>
                    <a:pt x="5013" y="33120"/>
                    <a:pt x="6068" y="33566"/>
                  </a:cubicBezTo>
                  <a:lnTo>
                    <a:pt x="6043" y="33615"/>
                  </a:lnTo>
                  <a:cubicBezTo>
                    <a:pt x="5731" y="34132"/>
                    <a:pt x="5172" y="34543"/>
                    <a:pt x="4582" y="34543"/>
                  </a:cubicBezTo>
                  <a:cubicBezTo>
                    <a:pt x="4380" y="34543"/>
                    <a:pt x="4175" y="34495"/>
                    <a:pt x="3975" y="34387"/>
                  </a:cubicBezTo>
                  <a:cubicBezTo>
                    <a:pt x="3482" y="34119"/>
                    <a:pt x="3431" y="33263"/>
                    <a:pt x="3401" y="32783"/>
                  </a:cubicBezTo>
                  <a:cubicBezTo>
                    <a:pt x="3391" y="32604"/>
                    <a:pt x="3390" y="32423"/>
                    <a:pt x="3393" y="32243"/>
                  </a:cubicBezTo>
                  <a:close/>
                  <a:moveTo>
                    <a:pt x="12775" y="1"/>
                  </a:moveTo>
                  <a:cubicBezTo>
                    <a:pt x="11532" y="1"/>
                    <a:pt x="10300" y="206"/>
                    <a:pt x="9188" y="597"/>
                  </a:cubicBezTo>
                  <a:cubicBezTo>
                    <a:pt x="5705" y="1820"/>
                    <a:pt x="3531" y="5155"/>
                    <a:pt x="2374" y="8483"/>
                  </a:cubicBezTo>
                  <a:cubicBezTo>
                    <a:pt x="1063" y="12253"/>
                    <a:pt x="690" y="16873"/>
                    <a:pt x="2608" y="20500"/>
                  </a:cubicBezTo>
                  <a:cubicBezTo>
                    <a:pt x="3236" y="21690"/>
                    <a:pt x="3463" y="21470"/>
                    <a:pt x="3479" y="22912"/>
                  </a:cubicBezTo>
                  <a:cubicBezTo>
                    <a:pt x="3485" y="23388"/>
                    <a:pt x="3491" y="23863"/>
                    <a:pt x="3494" y="24338"/>
                  </a:cubicBezTo>
                  <a:cubicBezTo>
                    <a:pt x="3439" y="24335"/>
                    <a:pt x="3385" y="24333"/>
                    <a:pt x="3330" y="24333"/>
                  </a:cubicBezTo>
                  <a:cubicBezTo>
                    <a:pt x="2963" y="24333"/>
                    <a:pt x="2614" y="24400"/>
                    <a:pt x="2301" y="24569"/>
                  </a:cubicBezTo>
                  <a:cubicBezTo>
                    <a:pt x="988" y="25277"/>
                    <a:pt x="1128" y="26508"/>
                    <a:pt x="1778" y="27483"/>
                  </a:cubicBezTo>
                  <a:cubicBezTo>
                    <a:pt x="1336" y="27543"/>
                    <a:pt x="948" y="27747"/>
                    <a:pt x="745" y="28186"/>
                  </a:cubicBezTo>
                  <a:cubicBezTo>
                    <a:pt x="0" y="29796"/>
                    <a:pt x="1084" y="30890"/>
                    <a:pt x="2370" y="31681"/>
                  </a:cubicBezTo>
                  <a:cubicBezTo>
                    <a:pt x="2306" y="32455"/>
                    <a:pt x="2336" y="33241"/>
                    <a:pt x="2531" y="33976"/>
                  </a:cubicBezTo>
                  <a:cubicBezTo>
                    <a:pt x="2816" y="35056"/>
                    <a:pt x="3646" y="35549"/>
                    <a:pt x="4544" y="35549"/>
                  </a:cubicBezTo>
                  <a:cubicBezTo>
                    <a:pt x="5201" y="35549"/>
                    <a:pt x="5893" y="35285"/>
                    <a:pt x="6433" y="34793"/>
                  </a:cubicBezTo>
                  <a:cubicBezTo>
                    <a:pt x="6682" y="34567"/>
                    <a:pt x="6909" y="34275"/>
                    <a:pt x="7100" y="33953"/>
                  </a:cubicBezTo>
                  <a:cubicBezTo>
                    <a:pt x="7667" y="34133"/>
                    <a:pt x="8222" y="34249"/>
                    <a:pt x="8720" y="34249"/>
                  </a:cubicBezTo>
                  <a:cubicBezTo>
                    <a:pt x="9207" y="34249"/>
                    <a:pt x="9639" y="34137"/>
                    <a:pt x="9971" y="33864"/>
                  </a:cubicBezTo>
                  <a:cubicBezTo>
                    <a:pt x="10805" y="33180"/>
                    <a:pt x="10809" y="32354"/>
                    <a:pt x="10399" y="31621"/>
                  </a:cubicBezTo>
                  <a:cubicBezTo>
                    <a:pt x="11557" y="31474"/>
                    <a:pt x="12616" y="30729"/>
                    <a:pt x="12334" y="29342"/>
                  </a:cubicBezTo>
                  <a:cubicBezTo>
                    <a:pt x="12181" y="28588"/>
                    <a:pt x="11690" y="28015"/>
                    <a:pt x="11051" y="27553"/>
                  </a:cubicBezTo>
                  <a:lnTo>
                    <a:pt x="11838" y="25901"/>
                  </a:lnTo>
                  <a:cubicBezTo>
                    <a:pt x="12112" y="25327"/>
                    <a:pt x="12384" y="24755"/>
                    <a:pt x="12657" y="24182"/>
                  </a:cubicBezTo>
                  <a:lnTo>
                    <a:pt x="12701" y="24060"/>
                  </a:lnTo>
                  <a:cubicBezTo>
                    <a:pt x="15663" y="23918"/>
                    <a:pt x="18002" y="21784"/>
                    <a:pt x="19478" y="19381"/>
                  </a:cubicBezTo>
                  <a:cubicBezTo>
                    <a:pt x="22426" y="14586"/>
                    <a:pt x="23550" y="5861"/>
                    <a:pt x="18694" y="1923"/>
                  </a:cubicBezTo>
                  <a:cubicBezTo>
                    <a:pt x="17072" y="607"/>
                    <a:pt x="14909" y="1"/>
                    <a:pt x="127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1" name="Google Shape;3611;p41"/>
            <p:cNvSpPr/>
            <p:nvPr/>
          </p:nvSpPr>
          <p:spPr>
            <a:xfrm>
              <a:off x="3783150" y="840925"/>
              <a:ext cx="113250" cy="233150"/>
            </a:xfrm>
            <a:custGeom>
              <a:avLst/>
              <a:gdLst/>
              <a:ahLst/>
              <a:cxnLst/>
              <a:rect l="l" t="t" r="r" b="b"/>
              <a:pathLst>
                <a:path w="4530" h="9326" extrusionOk="0">
                  <a:moveTo>
                    <a:pt x="764" y="1"/>
                  </a:moveTo>
                  <a:cubicBezTo>
                    <a:pt x="303" y="1"/>
                    <a:pt x="1" y="695"/>
                    <a:pt x="496" y="982"/>
                  </a:cubicBezTo>
                  <a:cubicBezTo>
                    <a:pt x="3069" y="2472"/>
                    <a:pt x="3445" y="6049"/>
                    <a:pt x="3052" y="8666"/>
                  </a:cubicBezTo>
                  <a:cubicBezTo>
                    <a:pt x="2992" y="9063"/>
                    <a:pt x="3335" y="9325"/>
                    <a:pt x="3639" y="9325"/>
                  </a:cubicBezTo>
                  <a:cubicBezTo>
                    <a:pt x="3840" y="9325"/>
                    <a:pt x="4024" y="9211"/>
                    <a:pt x="4065" y="8945"/>
                  </a:cubicBezTo>
                  <a:cubicBezTo>
                    <a:pt x="4529" y="5854"/>
                    <a:pt x="4040" y="1821"/>
                    <a:pt x="1026" y="76"/>
                  </a:cubicBezTo>
                  <a:cubicBezTo>
                    <a:pt x="936" y="24"/>
                    <a:pt x="848" y="1"/>
                    <a:pt x="7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2" name="Google Shape;3612;p41"/>
            <p:cNvSpPr/>
            <p:nvPr/>
          </p:nvSpPr>
          <p:spPr>
            <a:xfrm>
              <a:off x="3854875" y="844500"/>
              <a:ext cx="88975" cy="172700"/>
            </a:xfrm>
            <a:custGeom>
              <a:avLst/>
              <a:gdLst/>
              <a:ahLst/>
              <a:cxnLst/>
              <a:rect l="l" t="t" r="r" b="b"/>
              <a:pathLst>
                <a:path w="3559" h="6908" extrusionOk="0">
                  <a:moveTo>
                    <a:pt x="843" y="1"/>
                  </a:moveTo>
                  <a:cubicBezTo>
                    <a:pt x="340" y="1"/>
                    <a:pt x="0" y="721"/>
                    <a:pt x="541" y="956"/>
                  </a:cubicBezTo>
                  <a:cubicBezTo>
                    <a:pt x="2479" y="1799"/>
                    <a:pt x="2471" y="4542"/>
                    <a:pt x="2165" y="6250"/>
                  </a:cubicBezTo>
                  <a:cubicBezTo>
                    <a:pt x="2093" y="6648"/>
                    <a:pt x="2430" y="6908"/>
                    <a:pt x="2736" y="6908"/>
                  </a:cubicBezTo>
                  <a:cubicBezTo>
                    <a:pt x="2939" y="6908"/>
                    <a:pt x="3129" y="6793"/>
                    <a:pt x="3175" y="6528"/>
                  </a:cubicBezTo>
                  <a:cubicBezTo>
                    <a:pt x="3558" y="4389"/>
                    <a:pt x="3465" y="1090"/>
                    <a:pt x="1069" y="50"/>
                  </a:cubicBezTo>
                  <a:cubicBezTo>
                    <a:pt x="992" y="16"/>
                    <a:pt x="916" y="1"/>
                    <a:pt x="8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3" name="Google Shape;3613;p41"/>
            <p:cNvSpPr/>
            <p:nvPr/>
          </p:nvSpPr>
          <p:spPr>
            <a:xfrm>
              <a:off x="3554250" y="1456850"/>
              <a:ext cx="108325" cy="57825"/>
            </a:xfrm>
            <a:custGeom>
              <a:avLst/>
              <a:gdLst/>
              <a:ahLst/>
              <a:cxnLst/>
              <a:rect l="l" t="t" r="r" b="b"/>
              <a:pathLst>
                <a:path w="4333" h="2313" extrusionOk="0">
                  <a:moveTo>
                    <a:pt x="595" y="0"/>
                  </a:moveTo>
                  <a:cubicBezTo>
                    <a:pt x="160" y="0"/>
                    <a:pt x="0" y="671"/>
                    <a:pt x="376" y="966"/>
                  </a:cubicBezTo>
                  <a:cubicBezTo>
                    <a:pt x="416" y="998"/>
                    <a:pt x="455" y="1032"/>
                    <a:pt x="508" y="1054"/>
                  </a:cubicBezTo>
                  <a:cubicBezTo>
                    <a:pt x="1520" y="1462"/>
                    <a:pt x="2529" y="1869"/>
                    <a:pt x="3540" y="2278"/>
                  </a:cubicBezTo>
                  <a:cubicBezTo>
                    <a:pt x="3600" y="2303"/>
                    <a:pt x="3656" y="2312"/>
                    <a:pt x="3708" y="2312"/>
                  </a:cubicBezTo>
                  <a:cubicBezTo>
                    <a:pt x="3747" y="2312"/>
                    <a:pt x="3785" y="2307"/>
                    <a:pt x="3821" y="2298"/>
                  </a:cubicBezTo>
                  <a:cubicBezTo>
                    <a:pt x="4229" y="2199"/>
                    <a:pt x="4332" y="1474"/>
                    <a:pt x="3820" y="1266"/>
                  </a:cubicBezTo>
                  <a:cubicBezTo>
                    <a:pt x="2808" y="857"/>
                    <a:pt x="1797" y="449"/>
                    <a:pt x="788" y="41"/>
                  </a:cubicBezTo>
                  <a:cubicBezTo>
                    <a:pt x="719" y="13"/>
                    <a:pt x="654" y="0"/>
                    <a:pt x="5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86590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" name="Google Shape;3543;p38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ID" b="1" dirty="0" err="1"/>
              <a:t>Keuntungan</a:t>
            </a:r>
            <a:r>
              <a:rPr lang="en-ID" b="1" dirty="0"/>
              <a:t> yang </a:t>
            </a:r>
            <a:r>
              <a:rPr lang="en-ID" b="1" dirty="0" err="1"/>
              <a:t>didapat</a:t>
            </a:r>
            <a:r>
              <a:rPr lang="en-ID" b="1" dirty="0"/>
              <a:t> oleh </a:t>
            </a:r>
            <a:r>
              <a:rPr lang="en-ID" b="1" dirty="0" err="1"/>
              <a:t>Ibu</a:t>
            </a:r>
            <a:r>
              <a:rPr lang="en-ID" b="1" dirty="0"/>
              <a:t> </a:t>
            </a:r>
            <a:r>
              <a:rPr lang="en-ID" b="1" dirty="0" err="1"/>
              <a:t>hamil</a:t>
            </a:r>
            <a:r>
              <a:rPr lang="en-ID" b="1" dirty="0"/>
              <a:t> :</a:t>
            </a:r>
            <a:endParaRPr dirty="0"/>
          </a:p>
        </p:txBody>
      </p:sp>
      <p:sp>
        <p:nvSpPr>
          <p:cNvPr id="3544" name="Google Shape;3544;p38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Autofit/>
          </a:bodyPr>
          <a:lstStyle/>
          <a:p>
            <a:pPr fontAlgn="base"/>
            <a:r>
              <a:rPr lang="en-ID" sz="1400" dirty="0" err="1"/>
              <a:t>Kondisi</a:t>
            </a:r>
            <a:r>
              <a:rPr lang="en-ID" sz="1400" dirty="0"/>
              <a:t> </a:t>
            </a:r>
            <a:r>
              <a:rPr lang="en-ID" sz="1400" dirty="0" err="1"/>
              <a:t>tenang</a:t>
            </a:r>
            <a:r>
              <a:rPr lang="en-ID" sz="1400" dirty="0"/>
              <a:t> </a:t>
            </a:r>
            <a:r>
              <a:rPr lang="en-ID" sz="1400" dirty="0" err="1"/>
              <a:t>selama</a:t>
            </a:r>
            <a:r>
              <a:rPr lang="en-ID" sz="1400" dirty="0"/>
              <a:t> </a:t>
            </a:r>
            <a:r>
              <a:rPr lang="en-ID" sz="1400" dirty="0" err="1"/>
              <a:t>hamil</a:t>
            </a:r>
            <a:r>
              <a:rPr lang="en-ID" sz="1400" dirty="0"/>
              <a:t>, </a:t>
            </a:r>
            <a:r>
              <a:rPr lang="en-ID" sz="1400" dirty="0" err="1"/>
              <a:t>akan</a:t>
            </a:r>
            <a:r>
              <a:rPr lang="en-ID" sz="1400" dirty="0"/>
              <a:t> </a:t>
            </a:r>
            <a:r>
              <a:rPr lang="en-ID" sz="1400" dirty="0" err="1"/>
              <a:t>direkam</a:t>
            </a:r>
            <a:r>
              <a:rPr lang="en-ID" sz="1400" dirty="0"/>
              <a:t> oleh </a:t>
            </a:r>
            <a:r>
              <a:rPr lang="en-ID" sz="1400" dirty="0" err="1"/>
              <a:t>janin</a:t>
            </a:r>
            <a:r>
              <a:rPr lang="en-ID" sz="1400" dirty="0"/>
              <a:t> dan </a:t>
            </a:r>
            <a:r>
              <a:rPr lang="en-ID" sz="1400" dirty="0" err="1"/>
              <a:t>membentuk</a:t>
            </a:r>
            <a:r>
              <a:rPr lang="en-ID" sz="1400" dirty="0"/>
              <a:t> </a:t>
            </a:r>
            <a:r>
              <a:rPr lang="en-ID" sz="1400" dirty="0" err="1"/>
              <a:t>kepribadian</a:t>
            </a:r>
            <a:r>
              <a:rPr lang="en-ID" sz="1400" dirty="0"/>
              <a:t> </a:t>
            </a:r>
            <a:r>
              <a:rPr lang="en-ID" sz="1400" dirty="0" err="1"/>
              <a:t>serta</a:t>
            </a:r>
            <a:r>
              <a:rPr lang="en-ID" sz="1400" dirty="0"/>
              <a:t> </a:t>
            </a:r>
            <a:r>
              <a:rPr lang="en-ID" sz="1400" dirty="0" err="1"/>
              <a:t>kecerdasan</a:t>
            </a:r>
            <a:r>
              <a:rPr lang="en-ID" sz="1400" dirty="0"/>
              <a:t> </a:t>
            </a:r>
            <a:r>
              <a:rPr lang="en-ID" sz="1400" dirty="0" err="1"/>
              <a:t>sejak</a:t>
            </a:r>
            <a:r>
              <a:rPr lang="en-ID" sz="1400" dirty="0"/>
              <a:t> di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rahim</a:t>
            </a:r>
            <a:endParaRPr lang="en-ID" sz="1400" dirty="0"/>
          </a:p>
          <a:p>
            <a:pPr fontAlgn="base"/>
            <a:r>
              <a:rPr lang="en-ID" sz="1400" dirty="0" err="1"/>
              <a:t>Mengurangi</a:t>
            </a:r>
            <a:r>
              <a:rPr lang="en-ID" sz="1400" dirty="0"/>
              <a:t> rasa </a:t>
            </a:r>
            <a:r>
              <a:rPr lang="en-ID" sz="1400" dirty="0" err="1"/>
              <a:t>mual</a:t>
            </a:r>
            <a:r>
              <a:rPr lang="en-ID" sz="1400" dirty="0"/>
              <a:t>, </a:t>
            </a:r>
            <a:r>
              <a:rPr lang="en-ID" sz="1400" dirty="0" err="1"/>
              <a:t>muntah</a:t>
            </a:r>
            <a:r>
              <a:rPr lang="en-ID" sz="1400" dirty="0"/>
              <a:t>, dan </a:t>
            </a:r>
            <a:r>
              <a:rPr lang="en-ID" sz="1400" dirty="0" err="1"/>
              <a:t>pusing</a:t>
            </a:r>
            <a:endParaRPr lang="en-ID" sz="1400" dirty="0"/>
          </a:p>
          <a:p>
            <a:pPr fontAlgn="base"/>
            <a:r>
              <a:rPr lang="en-ID" sz="1400" dirty="0" err="1"/>
              <a:t>Meciptakan</a:t>
            </a:r>
            <a:r>
              <a:rPr lang="en-ID" sz="1400" dirty="0"/>
              <a:t> </a:t>
            </a:r>
            <a:r>
              <a:rPr lang="en-ID" sz="1400" dirty="0" err="1"/>
              <a:t>keadaan</a:t>
            </a:r>
            <a:r>
              <a:rPr lang="en-ID" sz="1400" dirty="0"/>
              <a:t> yang </a:t>
            </a:r>
            <a:r>
              <a:rPr lang="en-ID" sz="1400" dirty="0" err="1"/>
              <a:t>seimbang</a:t>
            </a:r>
            <a:r>
              <a:rPr lang="en-ID" sz="1400" dirty="0"/>
              <a:t> </a:t>
            </a:r>
            <a:r>
              <a:rPr lang="en-ID" sz="1400" dirty="0" err="1"/>
              <a:t>sehingga</a:t>
            </a:r>
            <a:r>
              <a:rPr lang="en-ID" sz="1400" dirty="0"/>
              <a:t> </a:t>
            </a:r>
            <a:r>
              <a:rPr lang="en-ID" sz="1400" dirty="0" err="1"/>
              <a:t>pertumbuhan</a:t>
            </a:r>
            <a:r>
              <a:rPr lang="en-ID" sz="1400" dirty="0"/>
              <a:t> </a:t>
            </a:r>
            <a:r>
              <a:rPr lang="en-ID" sz="1400" dirty="0" err="1"/>
              <a:t>fisik</a:t>
            </a:r>
            <a:r>
              <a:rPr lang="en-ID" sz="1400" dirty="0"/>
              <a:t> dan </a:t>
            </a:r>
            <a:r>
              <a:rPr lang="en-ID" sz="1400" dirty="0" err="1"/>
              <a:t>jiwa</a:t>
            </a:r>
            <a:r>
              <a:rPr lang="en-ID" sz="1400" dirty="0"/>
              <a:t> </a:t>
            </a:r>
            <a:r>
              <a:rPr lang="en-ID" sz="1400" dirty="0" err="1"/>
              <a:t>bayi</a:t>
            </a:r>
            <a:r>
              <a:rPr lang="en-ID" sz="1400" dirty="0"/>
              <a:t> </a:t>
            </a:r>
            <a:r>
              <a:rPr lang="en-ID" sz="1400" dirty="0" err="1"/>
              <a:t>lebih</a:t>
            </a:r>
            <a:r>
              <a:rPr lang="en-ID" sz="1400" dirty="0"/>
              <a:t> </a:t>
            </a:r>
            <a:r>
              <a:rPr lang="en-ID" sz="1400" dirty="0" err="1"/>
              <a:t>sehat</a:t>
            </a:r>
            <a:endParaRPr lang="en-ID" sz="1400" dirty="0"/>
          </a:p>
          <a:p>
            <a:pPr fontAlgn="base"/>
            <a:r>
              <a:rPr lang="en-ID" sz="1400" dirty="0" err="1"/>
              <a:t>Mengurangi</a:t>
            </a:r>
            <a:r>
              <a:rPr lang="en-ID" sz="1400" dirty="0"/>
              <a:t> rasa </a:t>
            </a:r>
            <a:r>
              <a:rPr lang="en-ID" sz="1400" dirty="0" err="1"/>
              <a:t>sakit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kadar</a:t>
            </a:r>
            <a:r>
              <a:rPr lang="en-ID" sz="1400" dirty="0"/>
              <a:t> yang </a:t>
            </a:r>
            <a:r>
              <a:rPr lang="en-ID" sz="1400" dirty="0" err="1"/>
              <a:t>sangat</a:t>
            </a:r>
            <a:r>
              <a:rPr lang="en-ID" sz="1400" dirty="0"/>
              <a:t> </a:t>
            </a:r>
            <a:r>
              <a:rPr lang="en-ID" sz="1400" dirty="0" err="1"/>
              <a:t>besar</a:t>
            </a:r>
            <a:r>
              <a:rPr lang="en-ID" sz="1400" dirty="0"/>
              <a:t> </a:t>
            </a:r>
            <a:r>
              <a:rPr lang="en-ID" sz="1400" dirty="0" err="1"/>
              <a:t>hingga</a:t>
            </a:r>
            <a:r>
              <a:rPr lang="en-ID" sz="1400" dirty="0"/>
              <a:t> </a:t>
            </a:r>
            <a:r>
              <a:rPr lang="en-ID" sz="1400" dirty="0" err="1"/>
              <a:t>kadang</a:t>
            </a:r>
            <a:r>
              <a:rPr lang="en-ID" sz="1400" dirty="0"/>
              <a:t> </a:t>
            </a:r>
            <a:r>
              <a:rPr lang="en-ID" sz="1400" dirty="0" err="1"/>
              <a:t>tak</a:t>
            </a:r>
            <a:r>
              <a:rPr lang="en-ID" sz="1400" dirty="0"/>
              <a:t> </a:t>
            </a:r>
            <a:r>
              <a:rPr lang="en-ID" sz="1400" dirty="0" err="1"/>
              <a:t>terasa</a:t>
            </a:r>
            <a:r>
              <a:rPr lang="en-ID" sz="1400" dirty="0"/>
              <a:t> </a:t>
            </a:r>
            <a:r>
              <a:rPr lang="en-ID" sz="1400" dirty="0" err="1"/>
              <a:t>seperti</a:t>
            </a:r>
            <a:r>
              <a:rPr lang="en-ID" sz="1400" dirty="0"/>
              <a:t> </a:t>
            </a:r>
            <a:r>
              <a:rPr lang="en-ID" sz="1400" dirty="0" err="1"/>
              <a:t>sakit</a:t>
            </a:r>
            <a:r>
              <a:rPr lang="en-ID" sz="1400" dirty="0"/>
              <a:t> </a:t>
            </a:r>
            <a:r>
              <a:rPr lang="en-ID" sz="1400" dirty="0" err="1"/>
              <a:t>melahirkan</a:t>
            </a:r>
            <a:r>
              <a:rPr lang="en-ID" sz="1400" dirty="0"/>
              <a:t> </a:t>
            </a:r>
          </a:p>
          <a:p>
            <a:pPr fontAlgn="base"/>
            <a:r>
              <a:rPr lang="en-ID" sz="1400" dirty="0" err="1"/>
              <a:t>Mengurangi</a:t>
            </a:r>
            <a:r>
              <a:rPr lang="en-ID" sz="1400" dirty="0"/>
              <a:t> </a:t>
            </a:r>
            <a:r>
              <a:rPr lang="en-ID" sz="1400" dirty="0" err="1"/>
              <a:t>kemungkinan</a:t>
            </a:r>
            <a:r>
              <a:rPr lang="en-ID" sz="1400" dirty="0"/>
              <a:t> </a:t>
            </a:r>
            <a:r>
              <a:rPr lang="en-ID" sz="1400" dirty="0" err="1"/>
              <a:t>adanya</a:t>
            </a:r>
            <a:r>
              <a:rPr lang="en-ID" sz="1400" dirty="0"/>
              <a:t> </a:t>
            </a:r>
            <a:r>
              <a:rPr lang="en-ID" sz="1400" dirty="0" err="1"/>
              <a:t>komplikasi</a:t>
            </a:r>
            <a:r>
              <a:rPr lang="en-ID" sz="1400" dirty="0"/>
              <a:t> </a:t>
            </a:r>
            <a:r>
              <a:rPr lang="en-ID" sz="1400" dirty="0" err="1"/>
              <a:t>kehamilan</a:t>
            </a:r>
            <a:r>
              <a:rPr lang="en-ID" sz="1400" dirty="0"/>
              <a:t> yang </a:t>
            </a:r>
            <a:r>
              <a:rPr lang="en-ID" sz="1400" dirty="0" err="1"/>
              <a:t>dipengaruhi</a:t>
            </a:r>
            <a:r>
              <a:rPr lang="en-ID" sz="1400" dirty="0"/>
              <a:t> </a:t>
            </a:r>
            <a:r>
              <a:rPr lang="en-ID" sz="1400" dirty="0" err="1"/>
              <a:t>faktor</a:t>
            </a:r>
            <a:r>
              <a:rPr lang="en-ID" sz="1400" dirty="0"/>
              <a:t> stress dan </a:t>
            </a:r>
            <a:r>
              <a:rPr lang="en-ID" sz="1400" dirty="0" err="1"/>
              <a:t>depresi</a:t>
            </a:r>
            <a:endParaRPr lang="en-ID" sz="1400" dirty="0"/>
          </a:p>
          <a:p>
            <a:pPr fontAlgn="base"/>
            <a:r>
              <a:rPr lang="en-ID" sz="1400" dirty="0"/>
              <a:t>Proses </a:t>
            </a:r>
            <a:r>
              <a:rPr lang="en-ID" sz="1400" dirty="0" err="1"/>
              <a:t>persalinan</a:t>
            </a:r>
            <a:r>
              <a:rPr lang="en-ID" sz="1400" dirty="0"/>
              <a:t> </a:t>
            </a:r>
            <a:r>
              <a:rPr lang="en-ID" sz="1400" dirty="0" err="1"/>
              <a:t>akan</a:t>
            </a:r>
            <a:r>
              <a:rPr lang="en-ID" sz="1400" dirty="0"/>
              <a:t> </a:t>
            </a:r>
            <a:r>
              <a:rPr lang="en-ID" sz="1400" dirty="0" err="1"/>
              <a:t>berjalan</a:t>
            </a:r>
            <a:r>
              <a:rPr lang="en-ID" sz="1400" dirty="0"/>
              <a:t> </a:t>
            </a:r>
            <a:r>
              <a:rPr lang="en-ID" sz="1400" dirty="0" err="1"/>
              <a:t>nyaman</a:t>
            </a:r>
            <a:r>
              <a:rPr lang="en-ID" sz="1400" dirty="0"/>
              <a:t>, </a:t>
            </a:r>
            <a:r>
              <a:rPr lang="en-ID" sz="1400" dirty="0" err="1"/>
              <a:t>lancar</a:t>
            </a:r>
            <a:r>
              <a:rPr lang="en-ID" sz="1400" dirty="0"/>
              <a:t> dan </a:t>
            </a:r>
            <a:r>
              <a:rPr lang="en-ID" sz="1400" dirty="0" err="1"/>
              <a:t>relatif</a:t>
            </a:r>
            <a:r>
              <a:rPr lang="en-ID" sz="1400" dirty="0"/>
              <a:t> </a:t>
            </a:r>
            <a:r>
              <a:rPr lang="en-ID" sz="1400" dirty="0" err="1"/>
              <a:t>lebih</a:t>
            </a:r>
            <a:r>
              <a:rPr lang="en-ID" sz="1400" dirty="0"/>
              <a:t> </a:t>
            </a:r>
            <a:r>
              <a:rPr lang="en-ID" sz="1400" dirty="0" err="1"/>
              <a:t>cepat</a:t>
            </a:r>
            <a:r>
              <a:rPr lang="en-ID" sz="1400" dirty="0"/>
              <a:t>.</a:t>
            </a:r>
          </a:p>
          <a:p>
            <a:pPr fontAlgn="base"/>
            <a:r>
              <a:rPr lang="en-ID" sz="1400" dirty="0" err="1"/>
              <a:t>Mengurangi</a:t>
            </a:r>
            <a:r>
              <a:rPr lang="en-ID" sz="1400" dirty="0"/>
              <a:t> </a:t>
            </a:r>
            <a:r>
              <a:rPr lang="en-ID" sz="1400" dirty="0" err="1"/>
              <a:t>kemungkinan</a:t>
            </a:r>
            <a:r>
              <a:rPr lang="en-ID" sz="1400" dirty="0"/>
              <a:t> </a:t>
            </a:r>
            <a:r>
              <a:rPr lang="en-ID" sz="1400" dirty="0" err="1"/>
              <a:t>diambilnya</a:t>
            </a:r>
            <a:r>
              <a:rPr lang="en-ID" sz="1400" dirty="0"/>
              <a:t> </a:t>
            </a:r>
            <a:r>
              <a:rPr lang="en-ID" sz="1400" dirty="0" err="1"/>
              <a:t>tindakan</a:t>
            </a:r>
            <a:r>
              <a:rPr lang="en-ID" sz="1400" dirty="0"/>
              <a:t> </a:t>
            </a:r>
            <a:r>
              <a:rPr lang="en-ID" sz="1400" dirty="0" err="1"/>
              <a:t>episiotomi</a:t>
            </a:r>
            <a:r>
              <a:rPr lang="en-ID" sz="1400" dirty="0"/>
              <a:t>.</a:t>
            </a:r>
          </a:p>
          <a:p>
            <a:pPr fontAlgn="base"/>
            <a:r>
              <a:rPr lang="en-ID" sz="1400" dirty="0" err="1"/>
              <a:t>ibu</a:t>
            </a:r>
            <a:r>
              <a:rPr lang="en-ID" sz="1400" dirty="0"/>
              <a:t> </a:t>
            </a:r>
            <a:r>
              <a:rPr lang="en-ID" sz="1400" dirty="0" err="1"/>
              <a:t>akan</a:t>
            </a:r>
            <a:r>
              <a:rPr lang="en-ID" sz="1400" dirty="0"/>
              <a:t> </a:t>
            </a:r>
            <a:r>
              <a:rPr lang="en-ID" sz="1400" dirty="0" err="1"/>
              <a:t>lebih</a:t>
            </a:r>
            <a:r>
              <a:rPr lang="en-ID" sz="1400" dirty="0"/>
              <a:t> </a:t>
            </a:r>
            <a:r>
              <a:rPr lang="en-ID" sz="1400" dirty="0" err="1"/>
              <a:t>merasakan</a:t>
            </a:r>
            <a:r>
              <a:rPr lang="en-ID" sz="1400" dirty="0"/>
              <a:t> </a:t>
            </a:r>
            <a:r>
              <a:rPr lang="en-ID" sz="1400" dirty="0" err="1"/>
              <a:t>ikatan</a:t>
            </a:r>
            <a:r>
              <a:rPr lang="en-ID" sz="1400" dirty="0"/>
              <a:t> </a:t>
            </a:r>
            <a:r>
              <a:rPr lang="en-ID" sz="1400" dirty="0" err="1"/>
              <a:t>batin</a:t>
            </a:r>
            <a:r>
              <a:rPr lang="en-ID" sz="1400" dirty="0"/>
              <a:t> dan </a:t>
            </a:r>
            <a:r>
              <a:rPr lang="en-ID" sz="1400" dirty="0" err="1"/>
              <a:t>emosi</a:t>
            </a:r>
            <a:r>
              <a:rPr lang="en-ID" sz="1400" dirty="0"/>
              <a:t> </a:t>
            </a:r>
            <a:r>
              <a:rPr lang="en-ID" sz="1400" dirty="0" err="1"/>
              <a:t>terhadap</a:t>
            </a:r>
            <a:r>
              <a:rPr lang="en-ID" sz="1400" dirty="0"/>
              <a:t> </a:t>
            </a:r>
            <a:r>
              <a:rPr lang="en-ID" sz="1400" dirty="0" err="1"/>
              <a:t>janin</a:t>
            </a:r>
            <a:r>
              <a:rPr lang="en-ID" sz="1400" dirty="0"/>
              <a:t>.</a:t>
            </a:r>
            <a:endParaRPr lang="en-CA" sz="3200" dirty="0"/>
          </a:p>
          <a:p>
            <a:pPr fontAlgn="base"/>
            <a:r>
              <a:rPr lang="en-ID" sz="1400" dirty="0" err="1"/>
              <a:t>Ibu</a:t>
            </a:r>
            <a:r>
              <a:rPr lang="en-ID" sz="1400" dirty="0"/>
              <a:t> </a:t>
            </a:r>
            <a:r>
              <a:rPr lang="en-ID" sz="1400" dirty="0" err="1"/>
              <a:t>akan</a:t>
            </a:r>
            <a:r>
              <a:rPr lang="en-ID" sz="1400" dirty="0"/>
              <a:t> </a:t>
            </a:r>
            <a:r>
              <a:rPr lang="en-ID" sz="1400" dirty="0" err="1"/>
              <a:t>merasakan</a:t>
            </a:r>
            <a:r>
              <a:rPr lang="en-ID" sz="1400" dirty="0"/>
              <a:t> </a:t>
            </a:r>
            <a:r>
              <a:rPr lang="en-ID" sz="1400" dirty="0" err="1"/>
              <a:t>ketenangan</a:t>
            </a:r>
            <a:r>
              <a:rPr lang="en-ID" sz="1400" dirty="0"/>
              <a:t> dan </a:t>
            </a:r>
            <a:r>
              <a:rPr lang="en-ID" sz="1400" dirty="0" err="1"/>
              <a:t>kenyamanan</a:t>
            </a:r>
            <a:r>
              <a:rPr lang="en-ID" sz="1400" dirty="0"/>
              <a:t> </a:t>
            </a:r>
            <a:r>
              <a:rPr lang="en-ID" sz="1400" dirty="0" err="1"/>
              <a:t>saat</a:t>
            </a:r>
            <a:r>
              <a:rPr lang="en-ID" sz="1400" dirty="0"/>
              <a:t> proses </a:t>
            </a:r>
            <a:r>
              <a:rPr lang="en-ID" sz="1400" dirty="0" err="1"/>
              <a:t>melahirkan</a:t>
            </a:r>
            <a:r>
              <a:rPr lang="en-ID" sz="1400" dirty="0"/>
              <a:t>.</a:t>
            </a:r>
          </a:p>
          <a:p>
            <a:pPr fontAlgn="base"/>
            <a:r>
              <a:rPr lang="en-ID" sz="1400" dirty="0" err="1"/>
              <a:t>Bayi</a:t>
            </a:r>
            <a:r>
              <a:rPr lang="en-ID" sz="1400" dirty="0"/>
              <a:t> yang </a:t>
            </a:r>
            <a:r>
              <a:rPr lang="en-ID" sz="1400" dirty="0" err="1"/>
              <a:t>lahir</a:t>
            </a:r>
            <a:r>
              <a:rPr lang="en-ID" sz="1400" dirty="0"/>
              <a:t> </a:t>
            </a:r>
            <a:r>
              <a:rPr lang="en-ID" sz="1400" dirty="0" err="1"/>
              <a:t>tidak</a:t>
            </a:r>
            <a:r>
              <a:rPr lang="en-ID" sz="1400" dirty="0"/>
              <a:t> </a:t>
            </a:r>
            <a:r>
              <a:rPr lang="en-ID" sz="1400" dirty="0" err="1"/>
              <a:t>akan</a:t>
            </a:r>
            <a:r>
              <a:rPr lang="en-ID" sz="1400" dirty="0"/>
              <a:t> </a:t>
            </a:r>
            <a:r>
              <a:rPr lang="en-ID" sz="1400" dirty="0" err="1"/>
              <a:t>kekurangan</a:t>
            </a:r>
            <a:r>
              <a:rPr lang="en-ID" sz="1400" dirty="0"/>
              <a:t> </a:t>
            </a:r>
            <a:r>
              <a:rPr lang="en-ID" sz="1400" dirty="0" err="1"/>
              <a:t>oksigen</a:t>
            </a:r>
            <a:r>
              <a:rPr lang="en-ID" sz="1400" dirty="0"/>
              <a:t> </a:t>
            </a:r>
            <a:r>
              <a:rPr lang="en-ID" sz="1400" dirty="0" err="1"/>
              <a:t>sehingga</a:t>
            </a:r>
            <a:r>
              <a:rPr lang="en-ID" sz="1400" dirty="0"/>
              <a:t> </a:t>
            </a:r>
            <a:r>
              <a:rPr lang="en-ID" sz="1400" dirty="0" err="1"/>
              <a:t>menjadi</a:t>
            </a:r>
            <a:r>
              <a:rPr lang="en-ID" sz="1400" dirty="0"/>
              <a:t> </a:t>
            </a:r>
            <a:r>
              <a:rPr lang="en-ID" sz="1400" dirty="0" err="1"/>
              <a:t>lebih</a:t>
            </a:r>
            <a:r>
              <a:rPr lang="en-ID" sz="1400" dirty="0"/>
              <a:t> </a:t>
            </a:r>
            <a:r>
              <a:rPr lang="en-ID" sz="1400" dirty="0" err="1"/>
              <a:t>sehat</a:t>
            </a:r>
            <a:r>
              <a:rPr lang="en-ID" sz="14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704194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" name="Google Shape;3543;p38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ID" b="1" dirty="0" err="1"/>
              <a:t>Keuntungan</a:t>
            </a:r>
            <a:r>
              <a:rPr lang="en-ID" b="1" dirty="0"/>
              <a:t> yang </a:t>
            </a:r>
            <a:r>
              <a:rPr lang="en-ID" b="1" dirty="0" err="1"/>
              <a:t>didapat</a:t>
            </a:r>
            <a:r>
              <a:rPr lang="en-ID" b="1" dirty="0"/>
              <a:t> </a:t>
            </a:r>
            <a:r>
              <a:rPr lang="en-ID" b="1" dirty="0" err="1"/>
              <a:t>janin</a:t>
            </a:r>
            <a:r>
              <a:rPr lang="en-ID" b="1" dirty="0"/>
              <a:t> :</a:t>
            </a:r>
            <a:endParaRPr dirty="0"/>
          </a:p>
        </p:txBody>
      </p:sp>
      <p:sp>
        <p:nvSpPr>
          <p:cNvPr id="3544" name="Google Shape;3544;p38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Autofit/>
          </a:bodyPr>
          <a:lstStyle/>
          <a:p>
            <a:pPr algn="ctr" fontAlgn="base"/>
            <a:r>
              <a:rPr lang="en-ID" sz="1600" dirty="0" err="1"/>
              <a:t>Getaran</a:t>
            </a:r>
            <a:r>
              <a:rPr lang="en-ID" sz="1600" dirty="0"/>
              <a:t> </a:t>
            </a:r>
            <a:r>
              <a:rPr lang="en-ID" sz="1600" dirty="0" err="1"/>
              <a:t>tenang</a:t>
            </a:r>
            <a:r>
              <a:rPr lang="en-ID" sz="1600" dirty="0"/>
              <a:t> dan </a:t>
            </a:r>
            <a:r>
              <a:rPr lang="en-ID" sz="1600" dirty="0" err="1"/>
              <a:t>damai</a:t>
            </a:r>
            <a:r>
              <a:rPr lang="en-ID" sz="1600" dirty="0"/>
              <a:t> </a:t>
            </a:r>
            <a:r>
              <a:rPr lang="en-ID" sz="1600" dirty="0" err="1"/>
              <a:t>akan</a:t>
            </a:r>
            <a:r>
              <a:rPr lang="en-ID" sz="1600" dirty="0"/>
              <a:t> </a:t>
            </a:r>
            <a:r>
              <a:rPr lang="en-ID" sz="1600" dirty="0" err="1"/>
              <a:t>dirasakan</a:t>
            </a:r>
            <a:r>
              <a:rPr lang="en-ID" sz="1600" dirty="0"/>
              <a:t> oleh </a:t>
            </a:r>
            <a:r>
              <a:rPr lang="en-ID" sz="1600" dirty="0" err="1"/>
              <a:t>janin</a:t>
            </a:r>
            <a:r>
              <a:rPr lang="en-ID" sz="1600" dirty="0"/>
              <a:t> dan </a:t>
            </a:r>
            <a:r>
              <a:rPr lang="en-ID" sz="1600" dirty="0" err="1"/>
              <a:t>merupakan</a:t>
            </a:r>
            <a:r>
              <a:rPr lang="en-ID" sz="1600" dirty="0"/>
              <a:t> </a:t>
            </a:r>
            <a:r>
              <a:rPr lang="en-ID" sz="1600" dirty="0" err="1"/>
              <a:t>dasar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</a:t>
            </a:r>
            <a:r>
              <a:rPr lang="en-ID" sz="1600" dirty="0" err="1"/>
              <a:t>perkembangan</a:t>
            </a:r>
            <a:r>
              <a:rPr lang="en-ID" sz="1600" dirty="0"/>
              <a:t> </a:t>
            </a:r>
            <a:r>
              <a:rPr lang="en-ID" sz="1600" dirty="0" err="1"/>
              <a:t>jiwa</a:t>
            </a:r>
            <a:r>
              <a:rPr lang="en-ID" sz="1600" dirty="0"/>
              <a:t> (Spiritual Quotient).</a:t>
            </a:r>
          </a:p>
          <a:p>
            <a:pPr algn="ctr" fontAlgn="base"/>
            <a:endParaRPr lang="en-ID" sz="1600" dirty="0"/>
          </a:p>
          <a:p>
            <a:pPr algn="ctr" fontAlgn="base"/>
            <a:r>
              <a:rPr lang="en-ID" sz="1600" dirty="0"/>
              <a:t> </a:t>
            </a:r>
            <a:r>
              <a:rPr lang="en-ID" sz="1600" dirty="0" err="1"/>
              <a:t>Pertumbuhan</a:t>
            </a:r>
            <a:r>
              <a:rPr lang="en-ID" sz="1600" dirty="0"/>
              <a:t> </a:t>
            </a:r>
            <a:r>
              <a:rPr lang="en-ID" sz="1600" dirty="0" err="1"/>
              <a:t>janin</a:t>
            </a:r>
            <a:r>
              <a:rPr lang="en-ID" sz="1600" dirty="0"/>
              <a:t> </a:t>
            </a:r>
            <a:r>
              <a:rPr lang="en-ID" sz="1600" dirty="0" err="1"/>
              <a:t>lebih</a:t>
            </a:r>
            <a:r>
              <a:rPr lang="en-ID" sz="1600" dirty="0"/>
              <a:t> </a:t>
            </a:r>
            <a:r>
              <a:rPr lang="en-ID" sz="1600" dirty="0" err="1"/>
              <a:t>sehat</a:t>
            </a:r>
            <a:r>
              <a:rPr lang="en-ID" sz="1600" dirty="0"/>
              <a:t> </a:t>
            </a:r>
            <a:r>
              <a:rPr lang="en-ID" sz="1600" dirty="0" err="1"/>
              <a:t>karena</a:t>
            </a:r>
            <a:r>
              <a:rPr lang="en-ID" sz="1600" dirty="0"/>
              <a:t> </a:t>
            </a:r>
            <a:r>
              <a:rPr lang="en-ID" sz="1600" dirty="0" err="1"/>
              <a:t>keadaan</a:t>
            </a:r>
            <a:r>
              <a:rPr lang="en-ID" sz="1600" dirty="0"/>
              <a:t> </a:t>
            </a:r>
            <a:r>
              <a:rPr lang="en-ID" sz="1600" dirty="0" err="1"/>
              <a:t>tenang</a:t>
            </a:r>
            <a:r>
              <a:rPr lang="en-ID" sz="1600" dirty="0"/>
              <a:t> </a:t>
            </a:r>
            <a:r>
              <a:rPr lang="en-ID" sz="1600" dirty="0" err="1"/>
              <a:t>akan</a:t>
            </a:r>
            <a:r>
              <a:rPr lang="en-ID" sz="1600" dirty="0"/>
              <a:t> </a:t>
            </a:r>
            <a:r>
              <a:rPr lang="en-ID" sz="1600" dirty="0" err="1"/>
              <a:t>memberikan</a:t>
            </a:r>
            <a:r>
              <a:rPr lang="en-ID" sz="1600" dirty="0"/>
              <a:t> </a:t>
            </a:r>
            <a:r>
              <a:rPr lang="en-ID" sz="1600" dirty="0" err="1"/>
              <a:t>hormon</a:t>
            </a:r>
            <a:r>
              <a:rPr lang="en-ID" sz="1600" dirty="0"/>
              <a:t> - </a:t>
            </a:r>
            <a:r>
              <a:rPr lang="en-ID" sz="1600" dirty="0" err="1"/>
              <a:t>hormon</a:t>
            </a:r>
            <a:r>
              <a:rPr lang="en-ID" sz="1600" dirty="0"/>
              <a:t> yang </a:t>
            </a:r>
            <a:r>
              <a:rPr lang="en-ID" sz="1600" dirty="0" err="1"/>
              <a:t>seimbang</a:t>
            </a:r>
            <a:r>
              <a:rPr lang="en-ID" sz="1600" dirty="0"/>
              <a:t> </a:t>
            </a:r>
            <a:r>
              <a:rPr lang="en-ID" sz="1600" dirty="0" err="1"/>
              <a:t>ke</a:t>
            </a:r>
            <a:r>
              <a:rPr lang="en-ID" sz="1600" dirty="0"/>
              <a:t> </a:t>
            </a:r>
            <a:r>
              <a:rPr lang="en-ID" sz="1600" dirty="0" err="1"/>
              <a:t>janin</a:t>
            </a:r>
            <a:r>
              <a:rPr lang="en-ID" sz="1600" dirty="0"/>
              <a:t> </a:t>
            </a:r>
            <a:r>
              <a:rPr lang="en-ID" sz="1600" dirty="0" err="1"/>
              <a:t>melalui</a:t>
            </a:r>
            <a:r>
              <a:rPr lang="en-ID" sz="1600" dirty="0"/>
              <a:t> </a:t>
            </a:r>
            <a:r>
              <a:rPr lang="en-ID" sz="1600" dirty="0" err="1"/>
              <a:t>plasenta</a:t>
            </a:r>
            <a:r>
              <a:rPr lang="en-ID" sz="1600" dirty="0"/>
              <a:t>.</a:t>
            </a:r>
          </a:p>
          <a:p>
            <a:pPr marL="152400" indent="0" fontAlgn="base">
              <a:buNone/>
            </a:pP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106497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" name="Google Shape;3543;p38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ID" b="1" dirty="0" err="1"/>
              <a:t>Keuntungan</a:t>
            </a:r>
            <a:r>
              <a:rPr lang="en-ID" b="1" dirty="0"/>
              <a:t> yang </a:t>
            </a:r>
            <a:r>
              <a:rPr lang="en-ID" b="1" dirty="0" err="1"/>
              <a:t>didapat</a:t>
            </a:r>
            <a:r>
              <a:rPr lang="en-ID" b="1" dirty="0"/>
              <a:t> </a:t>
            </a:r>
            <a:r>
              <a:rPr lang="en-ID" b="1" dirty="0" err="1"/>
              <a:t>suami</a:t>
            </a:r>
            <a:r>
              <a:rPr lang="en-ID" b="1" dirty="0"/>
              <a:t> : :</a:t>
            </a:r>
            <a:endParaRPr dirty="0"/>
          </a:p>
        </p:txBody>
      </p:sp>
      <p:sp>
        <p:nvSpPr>
          <p:cNvPr id="3544" name="Google Shape;3544;p38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Autofit/>
          </a:bodyPr>
          <a:lstStyle/>
          <a:p>
            <a:pPr algn="ctr" fontAlgn="base"/>
            <a:r>
              <a:rPr lang="en-ID" sz="1600" dirty="0"/>
              <a:t> </a:t>
            </a:r>
            <a:r>
              <a:rPr lang="en-ID" sz="1600" dirty="0" err="1"/>
              <a:t>Lebih</a:t>
            </a:r>
            <a:r>
              <a:rPr lang="en-ID" sz="1600" dirty="0"/>
              <a:t> </a:t>
            </a:r>
            <a:r>
              <a:rPr lang="en-ID" sz="1600" dirty="0" err="1"/>
              <a:t>tenang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mendampingi</a:t>
            </a:r>
            <a:r>
              <a:rPr lang="en-ID" sz="1600" dirty="0"/>
              <a:t> proses </a:t>
            </a:r>
            <a:r>
              <a:rPr lang="en-ID" sz="1600" dirty="0" err="1"/>
              <a:t>persalinan</a:t>
            </a:r>
            <a:r>
              <a:rPr lang="en-ID" sz="1600" dirty="0"/>
              <a:t>.</a:t>
            </a:r>
          </a:p>
          <a:p>
            <a:pPr algn="ctr" fontAlgn="base"/>
            <a:r>
              <a:rPr lang="en-ID" sz="1600" dirty="0"/>
              <a:t> </a:t>
            </a:r>
            <a:r>
              <a:rPr lang="en-ID" sz="1600" dirty="0" err="1"/>
              <a:t>Emosi</a:t>
            </a:r>
            <a:r>
              <a:rPr lang="en-ID" sz="1600" dirty="0"/>
              <a:t> </a:t>
            </a:r>
            <a:r>
              <a:rPr lang="en-ID" sz="1600" dirty="0" err="1"/>
              <a:t>istri</a:t>
            </a:r>
            <a:r>
              <a:rPr lang="en-ID" sz="1600" dirty="0"/>
              <a:t> </a:t>
            </a:r>
            <a:r>
              <a:rPr lang="en-ID" sz="1600" dirty="0" err="1"/>
              <a:t>akan</a:t>
            </a:r>
            <a:r>
              <a:rPr lang="en-ID" sz="1600" dirty="0"/>
              <a:t> </a:t>
            </a:r>
            <a:r>
              <a:rPr lang="en-ID" sz="1600" dirty="0" err="1"/>
              <a:t>menjadi</a:t>
            </a:r>
            <a:r>
              <a:rPr lang="en-ID" sz="1600" dirty="0"/>
              <a:t> </a:t>
            </a:r>
            <a:r>
              <a:rPr lang="en-ID" sz="1600" dirty="0" err="1"/>
              <a:t>lebih</a:t>
            </a:r>
            <a:r>
              <a:rPr lang="en-ID" sz="1600" dirty="0"/>
              <a:t> </a:t>
            </a:r>
            <a:r>
              <a:rPr lang="en-ID" sz="1600" dirty="0" err="1"/>
              <a:t>stabil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kehidupan</a:t>
            </a:r>
            <a:r>
              <a:rPr lang="en-ID" sz="1600" dirty="0"/>
              <a:t> </a:t>
            </a:r>
            <a:r>
              <a:rPr lang="en-ID" sz="1600" dirty="0" err="1"/>
              <a:t>sehari-harinya</a:t>
            </a:r>
            <a:r>
              <a:rPr lang="en-ID" sz="1600" dirty="0"/>
              <a:t>.</a:t>
            </a:r>
          </a:p>
          <a:p>
            <a:pPr algn="ctr" fontAlgn="base"/>
            <a:r>
              <a:rPr lang="en-ID" sz="1600" dirty="0"/>
              <a:t>Aura </a:t>
            </a:r>
            <a:r>
              <a:rPr lang="en-ID" sz="1600" dirty="0" err="1"/>
              <a:t>positif</a:t>
            </a:r>
            <a:r>
              <a:rPr lang="en-ID" sz="1600" dirty="0"/>
              <a:t> dan </a:t>
            </a:r>
            <a:r>
              <a:rPr lang="en-ID" sz="1600" dirty="0" err="1"/>
              <a:t>tenang</a:t>
            </a:r>
            <a:r>
              <a:rPr lang="en-ID" sz="1600" dirty="0"/>
              <a:t> yang </a:t>
            </a:r>
            <a:r>
              <a:rPr lang="en-ID" sz="1600" dirty="0" err="1"/>
              <a:t>dimiliki</a:t>
            </a:r>
            <a:r>
              <a:rPr lang="en-ID" sz="1600" dirty="0"/>
              <a:t> oleh </a:t>
            </a:r>
            <a:r>
              <a:rPr lang="en-ID" sz="1600" dirty="0" err="1"/>
              <a:t>istri</a:t>
            </a:r>
            <a:r>
              <a:rPr lang="en-ID" sz="1600" dirty="0"/>
              <a:t> </a:t>
            </a:r>
            <a:r>
              <a:rPr lang="en-ID" sz="1600" dirty="0" err="1"/>
              <a:t>akan</a:t>
            </a:r>
            <a:r>
              <a:rPr lang="en-ID" sz="1600" dirty="0"/>
              <a:t> </a:t>
            </a:r>
            <a:r>
              <a:rPr lang="en-ID" sz="1600" dirty="0" err="1"/>
              <a:t>mempengaruhi</a:t>
            </a:r>
            <a:r>
              <a:rPr lang="en-ID" sz="1600" dirty="0"/>
              <a:t> aura orang-orang di </a:t>
            </a:r>
            <a:r>
              <a:rPr lang="en-ID" sz="1600" dirty="0" err="1"/>
              <a:t>sekitarnya</a:t>
            </a:r>
            <a:r>
              <a:rPr lang="en-ID" sz="1600" dirty="0"/>
              <a:t> juga.</a:t>
            </a:r>
          </a:p>
          <a:p>
            <a:pPr marL="152400" indent="0" fontAlgn="base">
              <a:buNone/>
            </a:pP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2131940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" name="Google Shape;3543;p38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ID" b="1" dirty="0" err="1"/>
              <a:t>Keuntungan</a:t>
            </a:r>
            <a:r>
              <a:rPr lang="en-ID" b="1" dirty="0"/>
              <a:t> yang </a:t>
            </a:r>
            <a:r>
              <a:rPr lang="en-ID" b="1" dirty="0" err="1"/>
              <a:t>didapat</a:t>
            </a:r>
            <a:r>
              <a:rPr lang="en-ID" b="1" dirty="0"/>
              <a:t> </a:t>
            </a:r>
            <a:r>
              <a:rPr lang="en-ID" b="1" dirty="0" err="1"/>
              <a:t>dokter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bidan</a:t>
            </a:r>
            <a:r>
              <a:rPr lang="en-ID" b="1" dirty="0"/>
              <a:t> :</a:t>
            </a:r>
            <a:endParaRPr dirty="0"/>
          </a:p>
        </p:txBody>
      </p:sp>
      <p:sp>
        <p:nvSpPr>
          <p:cNvPr id="3544" name="Google Shape;3544;p38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Autofit/>
          </a:bodyPr>
          <a:lstStyle/>
          <a:p>
            <a:pPr algn="ctr" fontAlgn="base"/>
            <a:r>
              <a:rPr lang="en-ID" sz="1600" dirty="0"/>
              <a:t>  </a:t>
            </a:r>
            <a:r>
              <a:rPr lang="en-ID" sz="1600" dirty="0" err="1"/>
              <a:t>Dapat</a:t>
            </a:r>
            <a:r>
              <a:rPr lang="en-ID" sz="1600" dirty="0"/>
              <a:t> </a:t>
            </a:r>
            <a:r>
              <a:rPr lang="en-ID" sz="1600" dirty="0" err="1"/>
              <a:t>lebih</a:t>
            </a:r>
            <a:r>
              <a:rPr lang="en-ID" sz="1600" dirty="0"/>
              <a:t> </a:t>
            </a:r>
            <a:r>
              <a:rPr lang="en-ID" sz="1600" dirty="0" err="1"/>
              <a:t>fokus</a:t>
            </a:r>
            <a:r>
              <a:rPr lang="en-ID" sz="1600" dirty="0"/>
              <a:t> dan </a:t>
            </a:r>
            <a:r>
              <a:rPr lang="en-ID" sz="1600" dirty="0" err="1"/>
              <a:t>konsentrasi</a:t>
            </a:r>
            <a:r>
              <a:rPr lang="en-ID" sz="1600" dirty="0"/>
              <a:t> </a:t>
            </a:r>
            <a:r>
              <a:rPr lang="en-ID" sz="1600" dirty="0" err="1"/>
              <a:t>bekerja</a:t>
            </a:r>
            <a:r>
              <a:rPr lang="en-ID" sz="1600" dirty="0"/>
              <a:t> </a:t>
            </a:r>
            <a:r>
              <a:rPr lang="en-ID" sz="1600" dirty="0" err="1"/>
              <a:t>karena</a:t>
            </a:r>
            <a:r>
              <a:rPr lang="en-ID" sz="1600" dirty="0"/>
              <a:t> </a:t>
            </a:r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perlu</a:t>
            </a:r>
            <a:r>
              <a:rPr lang="en-ID" sz="1600" dirty="0"/>
              <a:t> </a:t>
            </a:r>
            <a:r>
              <a:rPr lang="en-ID" sz="1600" dirty="0" err="1"/>
              <a:t>menghadapi</a:t>
            </a:r>
            <a:r>
              <a:rPr lang="en-ID" sz="1600" dirty="0"/>
              <a:t> </a:t>
            </a:r>
            <a:r>
              <a:rPr lang="en-ID" sz="1600" dirty="0" err="1"/>
              <a:t>emosi</a:t>
            </a:r>
            <a:r>
              <a:rPr lang="en-ID" sz="1600" dirty="0"/>
              <a:t> </a:t>
            </a:r>
            <a:r>
              <a:rPr lang="en-ID" sz="1600" dirty="0" err="1"/>
              <a:t>labil</a:t>
            </a:r>
            <a:r>
              <a:rPr lang="en-ID" sz="1600" dirty="0"/>
              <a:t> </a:t>
            </a:r>
            <a:r>
              <a:rPr lang="en-ID" sz="1600" dirty="0" err="1"/>
              <a:t>Ibu</a:t>
            </a:r>
            <a:r>
              <a:rPr lang="en-ID" sz="1600" dirty="0"/>
              <a:t> yang </a:t>
            </a:r>
            <a:r>
              <a:rPr lang="en-ID" sz="1600" dirty="0" err="1"/>
              <a:t>hendak</a:t>
            </a:r>
            <a:r>
              <a:rPr lang="en-ID" sz="1600" dirty="0"/>
              <a:t> </a:t>
            </a:r>
            <a:r>
              <a:rPr lang="en-ID" sz="1600" dirty="0" err="1"/>
              <a:t>melahirkan</a:t>
            </a:r>
            <a:r>
              <a:rPr lang="en-ID" sz="1600" dirty="0"/>
              <a:t>.</a:t>
            </a:r>
          </a:p>
          <a:p>
            <a:pPr algn="ctr" fontAlgn="base"/>
            <a:r>
              <a:rPr lang="en-ID" sz="1600" dirty="0" err="1"/>
              <a:t>Kemungkinan</a:t>
            </a:r>
            <a:r>
              <a:rPr lang="en-ID" sz="1600" dirty="0"/>
              <a:t> </a:t>
            </a:r>
            <a:r>
              <a:rPr lang="en-ID" sz="1600" dirty="0" err="1"/>
              <a:t>timbulnya</a:t>
            </a:r>
            <a:r>
              <a:rPr lang="en-ID" sz="1600" dirty="0"/>
              <a:t> </a:t>
            </a:r>
            <a:r>
              <a:rPr lang="en-ID" sz="1600" dirty="0" err="1"/>
              <a:t>komplikasi</a:t>
            </a:r>
            <a:r>
              <a:rPr lang="en-ID" sz="1600" dirty="0"/>
              <a:t> dan </a:t>
            </a:r>
            <a:r>
              <a:rPr lang="en-ID" sz="1600" dirty="0" err="1"/>
              <a:t>masalah</a:t>
            </a:r>
            <a:r>
              <a:rPr lang="en-ID" sz="1600" dirty="0"/>
              <a:t> </a:t>
            </a:r>
            <a:r>
              <a:rPr lang="en-ID" sz="1600" dirty="0" err="1"/>
              <a:t>saat</a:t>
            </a:r>
            <a:r>
              <a:rPr lang="en-ID" sz="1600" dirty="0"/>
              <a:t> proses </a:t>
            </a:r>
            <a:r>
              <a:rPr lang="en-ID" sz="1600" dirty="0" err="1"/>
              <a:t>persalinan</a:t>
            </a:r>
            <a:r>
              <a:rPr lang="en-ID" sz="1600" dirty="0"/>
              <a:t> dan </a:t>
            </a:r>
            <a:r>
              <a:rPr lang="en-ID" sz="1600" dirty="0" err="1"/>
              <a:t>kelahiran</a:t>
            </a:r>
            <a:r>
              <a:rPr lang="en-ID" sz="1600" dirty="0"/>
              <a:t>, </a:t>
            </a:r>
            <a:r>
              <a:rPr lang="en-ID" sz="1600" dirty="0" err="1"/>
              <a:t>sangat</a:t>
            </a:r>
            <a:r>
              <a:rPr lang="en-ID" sz="1600" dirty="0"/>
              <a:t> </a:t>
            </a:r>
            <a:r>
              <a:rPr lang="en-ID" sz="1600" dirty="0" err="1"/>
              <a:t>kecil</a:t>
            </a:r>
            <a:r>
              <a:rPr lang="en-ID" sz="1600" dirty="0"/>
              <a:t>.</a:t>
            </a:r>
          </a:p>
          <a:p>
            <a:pPr algn="ctr" fontAlgn="base"/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perlu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menggunakan</a:t>
            </a:r>
            <a:r>
              <a:rPr lang="en-ID" sz="1600" dirty="0"/>
              <a:t> </a:t>
            </a:r>
            <a:r>
              <a:rPr lang="en-ID" sz="1600" dirty="0" err="1"/>
              <a:t>obat</a:t>
            </a:r>
            <a:r>
              <a:rPr lang="en-ID" sz="1600" dirty="0"/>
              <a:t> </a:t>
            </a:r>
            <a:r>
              <a:rPr lang="en-ID" sz="1600" dirty="0" err="1"/>
              <a:t>bius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Ibu</a:t>
            </a:r>
            <a:r>
              <a:rPr lang="en-ID" sz="1600" dirty="0"/>
              <a:t> yang </a:t>
            </a:r>
            <a:r>
              <a:rPr lang="en-ID" sz="1600" dirty="0" err="1"/>
              <a:t>hendak</a:t>
            </a:r>
            <a:r>
              <a:rPr lang="en-ID" sz="1600" dirty="0"/>
              <a:t> </a:t>
            </a:r>
            <a:r>
              <a:rPr lang="en-ID" sz="1600" dirty="0" err="1"/>
              <a:t>melahirkan</a:t>
            </a:r>
            <a:r>
              <a:rPr lang="en-ID" sz="1600" dirty="0"/>
              <a:t>.</a:t>
            </a:r>
          </a:p>
          <a:p>
            <a:pPr algn="ctr" fontAlgn="base"/>
            <a:r>
              <a:rPr lang="en-ID" sz="1600" dirty="0"/>
              <a:t> </a:t>
            </a:r>
            <a:r>
              <a:rPr lang="en-ID" sz="1600" dirty="0" err="1"/>
              <a:t>Lebih</a:t>
            </a:r>
            <a:r>
              <a:rPr lang="en-ID" sz="1600" dirty="0"/>
              <a:t> </a:t>
            </a:r>
            <a:r>
              <a:rPr lang="en-ID" sz="1600" dirty="0" err="1"/>
              <a:t>mudah</a:t>
            </a:r>
            <a:r>
              <a:rPr lang="en-ID" sz="1600" dirty="0"/>
              <a:t> </a:t>
            </a:r>
            <a:r>
              <a:rPr lang="en-ID" sz="1600" dirty="0" err="1"/>
              <a:t>menangani</a:t>
            </a:r>
            <a:r>
              <a:rPr lang="en-ID" sz="1600" dirty="0"/>
              <a:t> </a:t>
            </a:r>
            <a:r>
              <a:rPr lang="en-ID" sz="1600" dirty="0" err="1"/>
              <a:t>Ibu</a:t>
            </a:r>
            <a:r>
              <a:rPr lang="en-ID" sz="1600" dirty="0"/>
              <a:t> </a:t>
            </a:r>
            <a:r>
              <a:rPr lang="en-ID" sz="1600" dirty="0" err="1"/>
              <a:t>hamil</a:t>
            </a:r>
            <a:r>
              <a:rPr lang="en-ID" sz="1600" dirty="0"/>
              <a:t> </a:t>
            </a:r>
            <a:r>
              <a:rPr lang="en-ID" sz="1600" dirty="0" err="1"/>
              <a:t>karena</a:t>
            </a:r>
            <a:r>
              <a:rPr lang="en-ID" sz="1600" dirty="0"/>
              <a:t> </a:t>
            </a:r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panik</a:t>
            </a:r>
            <a:r>
              <a:rPr lang="en-ID" sz="1600" dirty="0"/>
              <a:t> dan </a:t>
            </a:r>
            <a:r>
              <a:rPr lang="en-ID" sz="1600" dirty="0" err="1"/>
              <a:t>tetap</a:t>
            </a:r>
            <a:r>
              <a:rPr lang="en-ID" sz="1600" dirty="0"/>
              <a:t> </a:t>
            </a:r>
            <a:r>
              <a:rPr lang="en-ID" sz="1600" dirty="0" err="1"/>
              <a:t>tenang</a:t>
            </a:r>
            <a:r>
              <a:rPr lang="en-ID" sz="1600" dirty="0"/>
              <a:t>.</a:t>
            </a:r>
          </a:p>
          <a:p>
            <a:pPr marL="152400" indent="0" algn="ctr" fontAlgn="base">
              <a:buNone/>
            </a:pP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60291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2" name="Google Shape;3602;p41"/>
          <p:cNvSpPr txBox="1">
            <a:spLocks noGrp="1"/>
          </p:cNvSpPr>
          <p:nvPr>
            <p:ph type="title"/>
          </p:nvPr>
        </p:nvSpPr>
        <p:spPr>
          <a:xfrm>
            <a:off x="1212225" y="1664250"/>
            <a:ext cx="6719400" cy="1679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APA ITU HYPNOBIRTHING??</a:t>
            </a:r>
            <a:endParaRPr dirty="0"/>
          </a:p>
        </p:txBody>
      </p:sp>
      <p:sp>
        <p:nvSpPr>
          <p:cNvPr id="3603" name="Google Shape;3603;p41"/>
          <p:cNvSpPr txBox="1">
            <a:spLocks noGrp="1"/>
          </p:cNvSpPr>
          <p:nvPr>
            <p:ph type="subTitle" idx="1"/>
          </p:nvPr>
        </p:nvSpPr>
        <p:spPr>
          <a:xfrm>
            <a:off x="1954450" y="3486625"/>
            <a:ext cx="5235000" cy="45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605" name="Google Shape;3605;p41"/>
          <p:cNvGrpSpPr/>
          <p:nvPr/>
        </p:nvGrpSpPr>
        <p:grpSpPr>
          <a:xfrm flipH="1">
            <a:off x="7319241" y="1381697"/>
            <a:ext cx="904676" cy="640061"/>
            <a:chOff x="2714125" y="2666150"/>
            <a:chExt cx="971725" cy="689275"/>
          </a:xfrm>
        </p:grpSpPr>
        <p:sp>
          <p:nvSpPr>
            <p:cNvPr id="3606" name="Google Shape;3606;p41"/>
            <p:cNvSpPr/>
            <p:nvPr/>
          </p:nvSpPr>
          <p:spPr>
            <a:xfrm>
              <a:off x="2714125" y="2666150"/>
              <a:ext cx="971725" cy="689275"/>
            </a:xfrm>
            <a:custGeom>
              <a:avLst/>
              <a:gdLst/>
              <a:ahLst/>
              <a:cxnLst/>
              <a:rect l="l" t="t" r="r" b="b"/>
              <a:pathLst>
                <a:path w="38869" h="27571" extrusionOk="0">
                  <a:moveTo>
                    <a:pt x="15558" y="1071"/>
                  </a:moveTo>
                  <a:cubicBezTo>
                    <a:pt x="15657" y="1078"/>
                    <a:pt x="15805" y="1095"/>
                    <a:pt x="16026" y="1133"/>
                  </a:cubicBezTo>
                  <a:cubicBezTo>
                    <a:pt x="16671" y="1244"/>
                    <a:pt x="17315" y="1357"/>
                    <a:pt x="17959" y="1468"/>
                  </a:cubicBezTo>
                  <a:cubicBezTo>
                    <a:pt x="18767" y="1609"/>
                    <a:pt x="19576" y="1749"/>
                    <a:pt x="20387" y="1890"/>
                  </a:cubicBezTo>
                  <a:cubicBezTo>
                    <a:pt x="14850" y="8684"/>
                    <a:pt x="9315" y="15479"/>
                    <a:pt x="3779" y="22273"/>
                  </a:cubicBezTo>
                  <a:cubicBezTo>
                    <a:pt x="6856" y="16737"/>
                    <a:pt x="9933" y="11198"/>
                    <a:pt x="13008" y="5660"/>
                  </a:cubicBezTo>
                  <a:cubicBezTo>
                    <a:pt x="13786" y="4263"/>
                    <a:pt x="14561" y="2866"/>
                    <a:pt x="15337" y="1468"/>
                  </a:cubicBezTo>
                  <a:cubicBezTo>
                    <a:pt x="15410" y="1336"/>
                    <a:pt x="15485" y="1204"/>
                    <a:pt x="15558" y="1071"/>
                  </a:cubicBezTo>
                  <a:close/>
                  <a:moveTo>
                    <a:pt x="21134" y="2567"/>
                  </a:moveTo>
                  <a:cubicBezTo>
                    <a:pt x="21215" y="2804"/>
                    <a:pt x="21295" y="3044"/>
                    <a:pt x="21378" y="3283"/>
                  </a:cubicBezTo>
                  <a:cubicBezTo>
                    <a:pt x="22018" y="5172"/>
                    <a:pt x="22663" y="7063"/>
                    <a:pt x="23305" y="8955"/>
                  </a:cubicBezTo>
                  <a:cubicBezTo>
                    <a:pt x="16810" y="13905"/>
                    <a:pt x="10317" y="18857"/>
                    <a:pt x="3825" y="23808"/>
                  </a:cubicBezTo>
                  <a:cubicBezTo>
                    <a:pt x="9595" y="16728"/>
                    <a:pt x="15364" y="9646"/>
                    <a:pt x="21134" y="2567"/>
                  </a:cubicBezTo>
                  <a:close/>
                  <a:moveTo>
                    <a:pt x="32545" y="3245"/>
                  </a:moveTo>
                  <a:cubicBezTo>
                    <a:pt x="34222" y="5895"/>
                    <a:pt x="35900" y="8545"/>
                    <a:pt x="37577" y="11197"/>
                  </a:cubicBezTo>
                  <a:cubicBezTo>
                    <a:pt x="35831" y="12190"/>
                    <a:pt x="34083" y="13184"/>
                    <a:pt x="32339" y="14176"/>
                  </a:cubicBezTo>
                  <a:cubicBezTo>
                    <a:pt x="22728" y="17886"/>
                    <a:pt x="13117" y="21597"/>
                    <a:pt x="3507" y="25309"/>
                  </a:cubicBezTo>
                  <a:cubicBezTo>
                    <a:pt x="10388" y="20061"/>
                    <a:pt x="17269" y="14814"/>
                    <a:pt x="24151" y="9566"/>
                  </a:cubicBezTo>
                  <a:cubicBezTo>
                    <a:pt x="26950" y="7459"/>
                    <a:pt x="29748" y="5353"/>
                    <a:pt x="32545" y="3245"/>
                  </a:cubicBezTo>
                  <a:close/>
                  <a:moveTo>
                    <a:pt x="32143" y="15329"/>
                  </a:moveTo>
                  <a:cubicBezTo>
                    <a:pt x="32324" y="16956"/>
                    <a:pt x="32506" y="18581"/>
                    <a:pt x="32687" y="20209"/>
                  </a:cubicBezTo>
                  <a:cubicBezTo>
                    <a:pt x="32736" y="20634"/>
                    <a:pt x="32782" y="21059"/>
                    <a:pt x="32829" y="21483"/>
                  </a:cubicBezTo>
                  <a:lnTo>
                    <a:pt x="32838" y="21567"/>
                  </a:lnTo>
                  <a:cubicBezTo>
                    <a:pt x="32731" y="21583"/>
                    <a:pt x="32624" y="21600"/>
                    <a:pt x="32518" y="21615"/>
                  </a:cubicBezTo>
                  <a:cubicBezTo>
                    <a:pt x="29020" y="22157"/>
                    <a:pt x="25525" y="22698"/>
                    <a:pt x="22029" y="23238"/>
                  </a:cubicBezTo>
                  <a:cubicBezTo>
                    <a:pt x="16260" y="24132"/>
                    <a:pt x="10490" y="25024"/>
                    <a:pt x="4721" y="25917"/>
                  </a:cubicBezTo>
                  <a:cubicBezTo>
                    <a:pt x="13862" y="22387"/>
                    <a:pt x="23002" y="18859"/>
                    <a:pt x="32143" y="15329"/>
                  </a:cubicBezTo>
                  <a:close/>
                  <a:moveTo>
                    <a:pt x="15311" y="1"/>
                  </a:moveTo>
                  <a:cubicBezTo>
                    <a:pt x="15130" y="1"/>
                    <a:pt x="14959" y="72"/>
                    <a:pt x="14864" y="244"/>
                  </a:cubicBezTo>
                  <a:cubicBezTo>
                    <a:pt x="9963" y="9065"/>
                    <a:pt x="5063" y="17885"/>
                    <a:pt x="163" y="26707"/>
                  </a:cubicBezTo>
                  <a:cubicBezTo>
                    <a:pt x="81" y="26786"/>
                    <a:pt x="41" y="26890"/>
                    <a:pt x="42" y="27004"/>
                  </a:cubicBezTo>
                  <a:cubicBezTo>
                    <a:pt x="0" y="27319"/>
                    <a:pt x="286" y="27570"/>
                    <a:pt x="570" y="27570"/>
                  </a:cubicBezTo>
                  <a:cubicBezTo>
                    <a:pt x="602" y="27570"/>
                    <a:pt x="634" y="27567"/>
                    <a:pt x="665" y="27560"/>
                  </a:cubicBezTo>
                  <a:lnTo>
                    <a:pt x="671" y="27560"/>
                  </a:lnTo>
                  <a:lnTo>
                    <a:pt x="682" y="27558"/>
                  </a:lnTo>
                  <a:cubicBezTo>
                    <a:pt x="11631" y="25865"/>
                    <a:pt x="22578" y="24171"/>
                    <a:pt x="33524" y="22477"/>
                  </a:cubicBezTo>
                  <a:cubicBezTo>
                    <a:pt x="33727" y="22446"/>
                    <a:pt x="33917" y="22192"/>
                    <a:pt x="33895" y="21992"/>
                  </a:cubicBezTo>
                  <a:cubicBezTo>
                    <a:pt x="33631" y="19629"/>
                    <a:pt x="33368" y="17267"/>
                    <a:pt x="33104" y="14904"/>
                  </a:cubicBezTo>
                  <a:cubicBezTo>
                    <a:pt x="33241" y="14827"/>
                    <a:pt x="33379" y="14748"/>
                    <a:pt x="33517" y="14670"/>
                  </a:cubicBezTo>
                  <a:cubicBezTo>
                    <a:pt x="34176" y="14296"/>
                    <a:pt x="34836" y="13921"/>
                    <a:pt x="35495" y="13545"/>
                  </a:cubicBezTo>
                  <a:cubicBezTo>
                    <a:pt x="36510" y="12967"/>
                    <a:pt x="37526" y="12391"/>
                    <a:pt x="38541" y="11813"/>
                  </a:cubicBezTo>
                  <a:cubicBezTo>
                    <a:pt x="38775" y="11681"/>
                    <a:pt x="38869" y="11353"/>
                    <a:pt x="38722" y="11124"/>
                  </a:cubicBezTo>
                  <a:cubicBezTo>
                    <a:pt x="36853" y="8167"/>
                    <a:pt x="34985" y="5213"/>
                    <a:pt x="33115" y="2262"/>
                  </a:cubicBezTo>
                  <a:cubicBezTo>
                    <a:pt x="33024" y="2116"/>
                    <a:pt x="32838" y="2004"/>
                    <a:pt x="32658" y="2004"/>
                  </a:cubicBezTo>
                  <a:cubicBezTo>
                    <a:pt x="32576" y="2004"/>
                    <a:pt x="32496" y="2027"/>
                    <a:pt x="32426" y="2080"/>
                  </a:cubicBezTo>
                  <a:lnTo>
                    <a:pt x="24150" y="8313"/>
                  </a:lnTo>
                  <a:cubicBezTo>
                    <a:pt x="23367" y="6012"/>
                    <a:pt x="22586" y="3710"/>
                    <a:pt x="21805" y="1411"/>
                  </a:cubicBezTo>
                  <a:cubicBezTo>
                    <a:pt x="21755" y="1267"/>
                    <a:pt x="21646" y="1123"/>
                    <a:pt x="21495" y="1075"/>
                  </a:cubicBezTo>
                  <a:lnTo>
                    <a:pt x="21451" y="1058"/>
                  </a:lnTo>
                  <a:lnTo>
                    <a:pt x="21449" y="1058"/>
                  </a:lnTo>
                  <a:cubicBezTo>
                    <a:pt x="21386" y="1047"/>
                    <a:pt x="21324" y="1037"/>
                    <a:pt x="21261" y="1025"/>
                  </a:cubicBezTo>
                  <a:cubicBezTo>
                    <a:pt x="19320" y="687"/>
                    <a:pt x="17377" y="350"/>
                    <a:pt x="15434" y="11"/>
                  </a:cubicBezTo>
                  <a:cubicBezTo>
                    <a:pt x="15393" y="4"/>
                    <a:pt x="15352" y="1"/>
                    <a:pt x="1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7" name="Google Shape;3607;p41"/>
            <p:cNvSpPr/>
            <p:nvPr/>
          </p:nvSpPr>
          <p:spPr>
            <a:xfrm>
              <a:off x="3283675" y="2897775"/>
              <a:ext cx="229525" cy="128825"/>
            </a:xfrm>
            <a:custGeom>
              <a:avLst/>
              <a:gdLst/>
              <a:ahLst/>
              <a:cxnLst/>
              <a:rect l="l" t="t" r="r" b="b"/>
              <a:pathLst>
                <a:path w="9181" h="5153" extrusionOk="0">
                  <a:moveTo>
                    <a:pt x="8428" y="0"/>
                  </a:moveTo>
                  <a:cubicBezTo>
                    <a:pt x="8350" y="0"/>
                    <a:pt x="8267" y="20"/>
                    <a:pt x="8183" y="66"/>
                  </a:cubicBezTo>
                  <a:cubicBezTo>
                    <a:pt x="5618" y="1450"/>
                    <a:pt x="3053" y="2834"/>
                    <a:pt x="490" y="4217"/>
                  </a:cubicBezTo>
                  <a:cubicBezTo>
                    <a:pt x="0" y="4480"/>
                    <a:pt x="300" y="5153"/>
                    <a:pt x="754" y="5153"/>
                  </a:cubicBezTo>
                  <a:cubicBezTo>
                    <a:pt x="832" y="5153"/>
                    <a:pt x="915" y="5133"/>
                    <a:pt x="999" y="5087"/>
                  </a:cubicBezTo>
                  <a:cubicBezTo>
                    <a:pt x="3564" y="3704"/>
                    <a:pt x="6128" y="2320"/>
                    <a:pt x="8692" y="936"/>
                  </a:cubicBezTo>
                  <a:cubicBezTo>
                    <a:pt x="9180" y="672"/>
                    <a:pt x="8881" y="0"/>
                    <a:pt x="8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8" name="Google Shape;3608;p41"/>
            <p:cNvSpPr/>
            <p:nvPr/>
          </p:nvSpPr>
          <p:spPr>
            <a:xfrm>
              <a:off x="3256250" y="2918475"/>
              <a:ext cx="338575" cy="177100"/>
            </a:xfrm>
            <a:custGeom>
              <a:avLst/>
              <a:gdLst/>
              <a:ahLst/>
              <a:cxnLst/>
              <a:rect l="l" t="t" r="r" b="b"/>
              <a:pathLst>
                <a:path w="13543" h="7084" extrusionOk="0">
                  <a:moveTo>
                    <a:pt x="12772" y="1"/>
                  </a:moveTo>
                  <a:cubicBezTo>
                    <a:pt x="12696" y="1"/>
                    <a:pt x="12616" y="19"/>
                    <a:pt x="12535" y="60"/>
                  </a:cubicBezTo>
                  <a:cubicBezTo>
                    <a:pt x="8523" y="2089"/>
                    <a:pt x="4511" y="4122"/>
                    <a:pt x="499" y="6152"/>
                  </a:cubicBezTo>
                  <a:cubicBezTo>
                    <a:pt x="1" y="6405"/>
                    <a:pt x="307" y="7083"/>
                    <a:pt x="771" y="7083"/>
                  </a:cubicBezTo>
                  <a:cubicBezTo>
                    <a:pt x="847" y="7083"/>
                    <a:pt x="927" y="7065"/>
                    <a:pt x="1009" y="7024"/>
                  </a:cubicBezTo>
                  <a:cubicBezTo>
                    <a:pt x="5021" y="4994"/>
                    <a:pt x="9032" y="2962"/>
                    <a:pt x="13044" y="932"/>
                  </a:cubicBezTo>
                  <a:cubicBezTo>
                    <a:pt x="13543" y="679"/>
                    <a:pt x="13236" y="1"/>
                    <a:pt x="127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09" name="Google Shape;3609;p41"/>
          <p:cNvGrpSpPr/>
          <p:nvPr/>
        </p:nvGrpSpPr>
        <p:grpSpPr>
          <a:xfrm flipH="1">
            <a:off x="864700" y="2555372"/>
            <a:ext cx="588750" cy="888725"/>
            <a:chOff x="3379950" y="736225"/>
            <a:chExt cx="588750" cy="888725"/>
          </a:xfrm>
        </p:grpSpPr>
        <p:sp>
          <p:nvSpPr>
            <p:cNvPr id="3610" name="Google Shape;3610;p41"/>
            <p:cNvSpPr/>
            <p:nvPr/>
          </p:nvSpPr>
          <p:spPr>
            <a:xfrm>
              <a:off x="3379950" y="736225"/>
              <a:ext cx="588750" cy="888725"/>
            </a:xfrm>
            <a:custGeom>
              <a:avLst/>
              <a:gdLst/>
              <a:ahLst/>
              <a:cxnLst/>
              <a:rect l="l" t="t" r="r" b="b"/>
              <a:pathLst>
                <a:path w="23550" h="35549" extrusionOk="0">
                  <a:moveTo>
                    <a:pt x="10958" y="14011"/>
                  </a:moveTo>
                  <a:lnTo>
                    <a:pt x="10958" y="14011"/>
                  </a:lnTo>
                  <a:cubicBezTo>
                    <a:pt x="11144" y="15264"/>
                    <a:pt x="11065" y="16508"/>
                    <a:pt x="10454" y="17240"/>
                  </a:cubicBezTo>
                  <a:cubicBezTo>
                    <a:pt x="10262" y="17471"/>
                    <a:pt x="10106" y="17564"/>
                    <a:pt x="9980" y="17564"/>
                  </a:cubicBezTo>
                  <a:cubicBezTo>
                    <a:pt x="9480" y="17564"/>
                    <a:pt x="9455" y="16099"/>
                    <a:pt x="9501" y="15940"/>
                  </a:cubicBezTo>
                  <a:cubicBezTo>
                    <a:pt x="9685" y="15320"/>
                    <a:pt x="10181" y="14770"/>
                    <a:pt x="10616" y="14316"/>
                  </a:cubicBezTo>
                  <a:cubicBezTo>
                    <a:pt x="10723" y="14205"/>
                    <a:pt x="10839" y="14105"/>
                    <a:pt x="10958" y="14011"/>
                  </a:cubicBezTo>
                  <a:close/>
                  <a:moveTo>
                    <a:pt x="8874" y="9842"/>
                  </a:moveTo>
                  <a:cubicBezTo>
                    <a:pt x="9116" y="9842"/>
                    <a:pt x="9410" y="10059"/>
                    <a:pt x="9770" y="10604"/>
                  </a:cubicBezTo>
                  <a:cubicBezTo>
                    <a:pt x="10122" y="11138"/>
                    <a:pt x="10478" y="11977"/>
                    <a:pt x="10725" y="12900"/>
                  </a:cubicBezTo>
                  <a:cubicBezTo>
                    <a:pt x="9210" y="13869"/>
                    <a:pt x="7784" y="15697"/>
                    <a:pt x="8452" y="17240"/>
                  </a:cubicBezTo>
                  <a:cubicBezTo>
                    <a:pt x="8804" y="18058"/>
                    <a:pt x="9343" y="18392"/>
                    <a:pt x="9891" y="18392"/>
                  </a:cubicBezTo>
                  <a:cubicBezTo>
                    <a:pt x="10807" y="18392"/>
                    <a:pt x="11750" y="17463"/>
                    <a:pt x="11900" y="16312"/>
                  </a:cubicBezTo>
                  <a:cubicBezTo>
                    <a:pt x="12005" y="15501"/>
                    <a:pt x="12010" y="14511"/>
                    <a:pt x="11881" y="13509"/>
                  </a:cubicBezTo>
                  <a:cubicBezTo>
                    <a:pt x="12076" y="13447"/>
                    <a:pt x="12267" y="13414"/>
                    <a:pt x="12446" y="13414"/>
                  </a:cubicBezTo>
                  <a:cubicBezTo>
                    <a:pt x="13124" y="13414"/>
                    <a:pt x="13624" y="13887"/>
                    <a:pt x="13442" y="15079"/>
                  </a:cubicBezTo>
                  <a:cubicBezTo>
                    <a:pt x="12827" y="19099"/>
                    <a:pt x="9126" y="22202"/>
                    <a:pt x="8064" y="26099"/>
                  </a:cubicBezTo>
                  <a:cubicBezTo>
                    <a:pt x="7862" y="26016"/>
                    <a:pt x="7667" y="25933"/>
                    <a:pt x="7489" y="25849"/>
                  </a:cubicBezTo>
                  <a:cubicBezTo>
                    <a:pt x="7271" y="25750"/>
                    <a:pt x="7027" y="25626"/>
                    <a:pt x="6767" y="25495"/>
                  </a:cubicBezTo>
                  <a:cubicBezTo>
                    <a:pt x="6814" y="23444"/>
                    <a:pt x="6900" y="21392"/>
                    <a:pt x="7025" y="19345"/>
                  </a:cubicBezTo>
                  <a:cubicBezTo>
                    <a:pt x="7159" y="17116"/>
                    <a:pt x="7347" y="14883"/>
                    <a:pt x="7730" y="12682"/>
                  </a:cubicBezTo>
                  <a:cubicBezTo>
                    <a:pt x="7891" y="11750"/>
                    <a:pt x="8156" y="9842"/>
                    <a:pt x="8874" y="9842"/>
                  </a:cubicBezTo>
                  <a:close/>
                  <a:moveTo>
                    <a:pt x="12557" y="1105"/>
                  </a:moveTo>
                  <a:cubicBezTo>
                    <a:pt x="13768" y="1105"/>
                    <a:pt x="15004" y="1329"/>
                    <a:pt x="16207" y="1753"/>
                  </a:cubicBezTo>
                  <a:cubicBezTo>
                    <a:pt x="19722" y="2994"/>
                    <a:pt x="20832" y="6521"/>
                    <a:pt x="20869" y="9924"/>
                  </a:cubicBezTo>
                  <a:cubicBezTo>
                    <a:pt x="20918" y="14686"/>
                    <a:pt x="18470" y="23020"/>
                    <a:pt x="12531" y="23020"/>
                  </a:cubicBezTo>
                  <a:cubicBezTo>
                    <a:pt x="12480" y="23020"/>
                    <a:pt x="12430" y="23020"/>
                    <a:pt x="12379" y="23019"/>
                  </a:cubicBezTo>
                  <a:cubicBezTo>
                    <a:pt x="12376" y="23018"/>
                    <a:pt x="12373" y="23018"/>
                    <a:pt x="12371" y="23018"/>
                  </a:cubicBezTo>
                  <a:cubicBezTo>
                    <a:pt x="12201" y="23018"/>
                    <a:pt x="12002" y="23121"/>
                    <a:pt x="11928" y="23279"/>
                  </a:cubicBezTo>
                  <a:cubicBezTo>
                    <a:pt x="11334" y="24522"/>
                    <a:pt x="10742" y="25767"/>
                    <a:pt x="10148" y="27009"/>
                  </a:cubicBezTo>
                  <a:cubicBezTo>
                    <a:pt x="9789" y="26823"/>
                    <a:pt x="9413" y="26657"/>
                    <a:pt x="9043" y="26502"/>
                  </a:cubicBezTo>
                  <a:cubicBezTo>
                    <a:pt x="9812" y="23149"/>
                    <a:pt x="12526" y="20004"/>
                    <a:pt x="13880" y="17040"/>
                  </a:cubicBezTo>
                  <a:cubicBezTo>
                    <a:pt x="14514" y="15654"/>
                    <a:pt x="15027" y="12201"/>
                    <a:pt x="12734" y="12201"/>
                  </a:cubicBezTo>
                  <a:cubicBezTo>
                    <a:pt x="12583" y="12201"/>
                    <a:pt x="12421" y="12215"/>
                    <a:pt x="12245" y="12247"/>
                  </a:cubicBezTo>
                  <a:cubicBezTo>
                    <a:pt x="12067" y="12279"/>
                    <a:pt x="11877" y="12339"/>
                    <a:pt x="11682" y="12412"/>
                  </a:cubicBezTo>
                  <a:cubicBezTo>
                    <a:pt x="11321" y="10888"/>
                    <a:pt x="10610" y="9477"/>
                    <a:pt x="9396" y="8782"/>
                  </a:cubicBezTo>
                  <a:cubicBezTo>
                    <a:pt x="9160" y="8647"/>
                    <a:pt x="8945" y="8587"/>
                    <a:pt x="8749" y="8587"/>
                  </a:cubicBezTo>
                  <a:cubicBezTo>
                    <a:pt x="7544" y="8587"/>
                    <a:pt x="7046" y="10838"/>
                    <a:pt x="6850" y="11715"/>
                  </a:cubicBezTo>
                  <a:cubicBezTo>
                    <a:pt x="5898" y="15991"/>
                    <a:pt x="5734" y="20538"/>
                    <a:pt x="5694" y="24978"/>
                  </a:cubicBezTo>
                  <a:cubicBezTo>
                    <a:pt x="5319" y="24808"/>
                    <a:pt x="4933" y="24653"/>
                    <a:pt x="4547" y="24537"/>
                  </a:cubicBezTo>
                  <a:cubicBezTo>
                    <a:pt x="4539" y="23864"/>
                    <a:pt x="4531" y="23189"/>
                    <a:pt x="4524" y="22516"/>
                  </a:cubicBezTo>
                  <a:cubicBezTo>
                    <a:pt x="4501" y="20549"/>
                    <a:pt x="3006" y="19267"/>
                    <a:pt x="2571" y="17268"/>
                  </a:cubicBezTo>
                  <a:cubicBezTo>
                    <a:pt x="1619" y="12880"/>
                    <a:pt x="3115" y="7447"/>
                    <a:pt x="6010" y="4064"/>
                  </a:cubicBezTo>
                  <a:cubicBezTo>
                    <a:pt x="7757" y="2024"/>
                    <a:pt x="10104" y="1105"/>
                    <a:pt x="12557" y="1105"/>
                  </a:cubicBezTo>
                  <a:close/>
                  <a:moveTo>
                    <a:pt x="3528" y="25520"/>
                  </a:moveTo>
                  <a:cubicBezTo>
                    <a:pt x="3681" y="25520"/>
                    <a:pt x="3851" y="25546"/>
                    <a:pt x="4033" y="25590"/>
                  </a:cubicBezTo>
                  <a:cubicBezTo>
                    <a:pt x="4094" y="25604"/>
                    <a:pt x="4153" y="25614"/>
                    <a:pt x="4216" y="25635"/>
                  </a:cubicBezTo>
                  <a:cubicBezTo>
                    <a:pt x="4332" y="25670"/>
                    <a:pt x="4445" y="25715"/>
                    <a:pt x="4560" y="25755"/>
                  </a:cubicBezTo>
                  <a:cubicBezTo>
                    <a:pt x="4938" y="25885"/>
                    <a:pt x="5312" y="26028"/>
                    <a:pt x="5683" y="26185"/>
                  </a:cubicBezTo>
                  <a:cubicBezTo>
                    <a:pt x="6038" y="26336"/>
                    <a:pt x="6393" y="26493"/>
                    <a:pt x="6744" y="26656"/>
                  </a:cubicBezTo>
                  <a:cubicBezTo>
                    <a:pt x="6958" y="26754"/>
                    <a:pt x="7173" y="26853"/>
                    <a:pt x="7386" y="26952"/>
                  </a:cubicBezTo>
                  <a:cubicBezTo>
                    <a:pt x="7540" y="27023"/>
                    <a:pt x="7691" y="27098"/>
                    <a:pt x="7844" y="27170"/>
                  </a:cubicBezTo>
                  <a:cubicBezTo>
                    <a:pt x="8117" y="27299"/>
                    <a:pt x="8391" y="27426"/>
                    <a:pt x="8662" y="27560"/>
                  </a:cubicBezTo>
                  <a:cubicBezTo>
                    <a:pt x="8729" y="27593"/>
                    <a:pt x="8796" y="27626"/>
                    <a:pt x="8862" y="27659"/>
                  </a:cubicBezTo>
                  <a:cubicBezTo>
                    <a:pt x="9126" y="27788"/>
                    <a:pt x="9389" y="27919"/>
                    <a:pt x="9653" y="28047"/>
                  </a:cubicBezTo>
                  <a:cubicBezTo>
                    <a:pt x="9743" y="28092"/>
                    <a:pt x="9834" y="28137"/>
                    <a:pt x="9922" y="28181"/>
                  </a:cubicBezTo>
                  <a:cubicBezTo>
                    <a:pt x="9991" y="28216"/>
                    <a:pt x="10053" y="28256"/>
                    <a:pt x="10111" y="28297"/>
                  </a:cubicBezTo>
                  <a:cubicBezTo>
                    <a:pt x="10259" y="28405"/>
                    <a:pt x="10381" y="28535"/>
                    <a:pt x="10473" y="28682"/>
                  </a:cubicBezTo>
                  <a:lnTo>
                    <a:pt x="10490" y="28716"/>
                  </a:lnTo>
                  <a:cubicBezTo>
                    <a:pt x="10940" y="29472"/>
                    <a:pt x="10682" y="30576"/>
                    <a:pt x="9763" y="30576"/>
                  </a:cubicBezTo>
                  <a:cubicBezTo>
                    <a:pt x="9627" y="30576"/>
                    <a:pt x="9477" y="30552"/>
                    <a:pt x="9313" y="30499"/>
                  </a:cubicBezTo>
                  <a:cubicBezTo>
                    <a:pt x="9249" y="30478"/>
                    <a:pt x="9188" y="30469"/>
                    <a:pt x="9133" y="30469"/>
                  </a:cubicBezTo>
                  <a:cubicBezTo>
                    <a:pt x="8660" y="30469"/>
                    <a:pt x="8517" y="31160"/>
                    <a:pt x="8910" y="31458"/>
                  </a:cubicBezTo>
                  <a:cubicBezTo>
                    <a:pt x="9725" y="32079"/>
                    <a:pt x="8899" y="32937"/>
                    <a:pt x="8060" y="32937"/>
                  </a:cubicBezTo>
                  <a:cubicBezTo>
                    <a:pt x="7957" y="32937"/>
                    <a:pt x="7854" y="32924"/>
                    <a:pt x="7754" y="32897"/>
                  </a:cubicBezTo>
                  <a:cubicBezTo>
                    <a:pt x="7688" y="32878"/>
                    <a:pt x="7622" y="32852"/>
                    <a:pt x="7556" y="32832"/>
                  </a:cubicBezTo>
                  <a:cubicBezTo>
                    <a:pt x="7377" y="32777"/>
                    <a:pt x="7198" y="32720"/>
                    <a:pt x="7019" y="32656"/>
                  </a:cubicBezTo>
                  <a:cubicBezTo>
                    <a:pt x="6866" y="32601"/>
                    <a:pt x="6715" y="32542"/>
                    <a:pt x="6564" y="32481"/>
                  </a:cubicBezTo>
                  <a:cubicBezTo>
                    <a:pt x="5816" y="32187"/>
                    <a:pt x="5076" y="31841"/>
                    <a:pt x="4358" y="31533"/>
                  </a:cubicBezTo>
                  <a:cubicBezTo>
                    <a:pt x="4064" y="31407"/>
                    <a:pt x="3778" y="31266"/>
                    <a:pt x="3495" y="31119"/>
                  </a:cubicBezTo>
                  <a:cubicBezTo>
                    <a:pt x="3332" y="31033"/>
                    <a:pt x="3172" y="30942"/>
                    <a:pt x="3014" y="30848"/>
                  </a:cubicBezTo>
                  <a:lnTo>
                    <a:pt x="2928" y="30794"/>
                  </a:lnTo>
                  <a:cubicBezTo>
                    <a:pt x="2876" y="30763"/>
                    <a:pt x="2823" y="30731"/>
                    <a:pt x="2772" y="30699"/>
                  </a:cubicBezTo>
                  <a:cubicBezTo>
                    <a:pt x="2691" y="30647"/>
                    <a:pt x="2611" y="30592"/>
                    <a:pt x="2533" y="30538"/>
                  </a:cubicBezTo>
                  <a:cubicBezTo>
                    <a:pt x="2399" y="30447"/>
                    <a:pt x="2267" y="30355"/>
                    <a:pt x="2140" y="30254"/>
                  </a:cubicBezTo>
                  <a:cubicBezTo>
                    <a:pt x="1236" y="29546"/>
                    <a:pt x="1939" y="28663"/>
                    <a:pt x="2764" y="28663"/>
                  </a:cubicBezTo>
                  <a:cubicBezTo>
                    <a:pt x="2928" y="28663"/>
                    <a:pt x="3096" y="28697"/>
                    <a:pt x="3258" y="28775"/>
                  </a:cubicBezTo>
                  <a:cubicBezTo>
                    <a:pt x="3341" y="28816"/>
                    <a:pt x="3422" y="28833"/>
                    <a:pt x="3500" y="28833"/>
                  </a:cubicBezTo>
                  <a:cubicBezTo>
                    <a:pt x="3777" y="28833"/>
                    <a:pt x="4000" y="28606"/>
                    <a:pt x="4047" y="28362"/>
                  </a:cubicBezTo>
                  <a:cubicBezTo>
                    <a:pt x="4090" y="28173"/>
                    <a:pt x="4024" y="27976"/>
                    <a:pt x="3786" y="27869"/>
                  </a:cubicBezTo>
                  <a:cubicBezTo>
                    <a:pt x="2077" y="27110"/>
                    <a:pt x="2164" y="25527"/>
                    <a:pt x="3509" y="25520"/>
                  </a:cubicBezTo>
                  <a:cubicBezTo>
                    <a:pt x="3515" y="25520"/>
                    <a:pt x="3522" y="25520"/>
                    <a:pt x="3528" y="25520"/>
                  </a:cubicBezTo>
                  <a:close/>
                  <a:moveTo>
                    <a:pt x="3393" y="32243"/>
                  </a:moveTo>
                  <a:cubicBezTo>
                    <a:pt x="4022" y="32566"/>
                    <a:pt x="5013" y="33120"/>
                    <a:pt x="6068" y="33566"/>
                  </a:cubicBezTo>
                  <a:lnTo>
                    <a:pt x="6043" y="33615"/>
                  </a:lnTo>
                  <a:cubicBezTo>
                    <a:pt x="5731" y="34132"/>
                    <a:pt x="5172" y="34543"/>
                    <a:pt x="4582" y="34543"/>
                  </a:cubicBezTo>
                  <a:cubicBezTo>
                    <a:pt x="4380" y="34543"/>
                    <a:pt x="4175" y="34495"/>
                    <a:pt x="3975" y="34387"/>
                  </a:cubicBezTo>
                  <a:cubicBezTo>
                    <a:pt x="3482" y="34119"/>
                    <a:pt x="3431" y="33263"/>
                    <a:pt x="3401" y="32783"/>
                  </a:cubicBezTo>
                  <a:cubicBezTo>
                    <a:pt x="3391" y="32604"/>
                    <a:pt x="3390" y="32423"/>
                    <a:pt x="3393" y="32243"/>
                  </a:cubicBezTo>
                  <a:close/>
                  <a:moveTo>
                    <a:pt x="12775" y="1"/>
                  </a:moveTo>
                  <a:cubicBezTo>
                    <a:pt x="11532" y="1"/>
                    <a:pt x="10300" y="206"/>
                    <a:pt x="9188" y="597"/>
                  </a:cubicBezTo>
                  <a:cubicBezTo>
                    <a:pt x="5705" y="1820"/>
                    <a:pt x="3531" y="5155"/>
                    <a:pt x="2374" y="8483"/>
                  </a:cubicBezTo>
                  <a:cubicBezTo>
                    <a:pt x="1063" y="12253"/>
                    <a:pt x="690" y="16873"/>
                    <a:pt x="2608" y="20500"/>
                  </a:cubicBezTo>
                  <a:cubicBezTo>
                    <a:pt x="3236" y="21690"/>
                    <a:pt x="3463" y="21470"/>
                    <a:pt x="3479" y="22912"/>
                  </a:cubicBezTo>
                  <a:cubicBezTo>
                    <a:pt x="3485" y="23388"/>
                    <a:pt x="3491" y="23863"/>
                    <a:pt x="3494" y="24338"/>
                  </a:cubicBezTo>
                  <a:cubicBezTo>
                    <a:pt x="3439" y="24335"/>
                    <a:pt x="3385" y="24333"/>
                    <a:pt x="3330" y="24333"/>
                  </a:cubicBezTo>
                  <a:cubicBezTo>
                    <a:pt x="2963" y="24333"/>
                    <a:pt x="2614" y="24400"/>
                    <a:pt x="2301" y="24569"/>
                  </a:cubicBezTo>
                  <a:cubicBezTo>
                    <a:pt x="988" y="25277"/>
                    <a:pt x="1128" y="26508"/>
                    <a:pt x="1778" y="27483"/>
                  </a:cubicBezTo>
                  <a:cubicBezTo>
                    <a:pt x="1336" y="27543"/>
                    <a:pt x="948" y="27747"/>
                    <a:pt x="745" y="28186"/>
                  </a:cubicBezTo>
                  <a:cubicBezTo>
                    <a:pt x="0" y="29796"/>
                    <a:pt x="1084" y="30890"/>
                    <a:pt x="2370" y="31681"/>
                  </a:cubicBezTo>
                  <a:cubicBezTo>
                    <a:pt x="2306" y="32455"/>
                    <a:pt x="2336" y="33241"/>
                    <a:pt x="2531" y="33976"/>
                  </a:cubicBezTo>
                  <a:cubicBezTo>
                    <a:pt x="2816" y="35056"/>
                    <a:pt x="3646" y="35549"/>
                    <a:pt x="4544" y="35549"/>
                  </a:cubicBezTo>
                  <a:cubicBezTo>
                    <a:pt x="5201" y="35549"/>
                    <a:pt x="5893" y="35285"/>
                    <a:pt x="6433" y="34793"/>
                  </a:cubicBezTo>
                  <a:cubicBezTo>
                    <a:pt x="6682" y="34567"/>
                    <a:pt x="6909" y="34275"/>
                    <a:pt x="7100" y="33953"/>
                  </a:cubicBezTo>
                  <a:cubicBezTo>
                    <a:pt x="7667" y="34133"/>
                    <a:pt x="8222" y="34249"/>
                    <a:pt x="8720" y="34249"/>
                  </a:cubicBezTo>
                  <a:cubicBezTo>
                    <a:pt x="9207" y="34249"/>
                    <a:pt x="9639" y="34137"/>
                    <a:pt x="9971" y="33864"/>
                  </a:cubicBezTo>
                  <a:cubicBezTo>
                    <a:pt x="10805" y="33180"/>
                    <a:pt x="10809" y="32354"/>
                    <a:pt x="10399" y="31621"/>
                  </a:cubicBezTo>
                  <a:cubicBezTo>
                    <a:pt x="11557" y="31474"/>
                    <a:pt x="12616" y="30729"/>
                    <a:pt x="12334" y="29342"/>
                  </a:cubicBezTo>
                  <a:cubicBezTo>
                    <a:pt x="12181" y="28588"/>
                    <a:pt x="11690" y="28015"/>
                    <a:pt x="11051" y="27553"/>
                  </a:cubicBezTo>
                  <a:lnTo>
                    <a:pt x="11838" y="25901"/>
                  </a:lnTo>
                  <a:cubicBezTo>
                    <a:pt x="12112" y="25327"/>
                    <a:pt x="12384" y="24755"/>
                    <a:pt x="12657" y="24182"/>
                  </a:cubicBezTo>
                  <a:lnTo>
                    <a:pt x="12701" y="24060"/>
                  </a:lnTo>
                  <a:cubicBezTo>
                    <a:pt x="15663" y="23918"/>
                    <a:pt x="18002" y="21784"/>
                    <a:pt x="19478" y="19381"/>
                  </a:cubicBezTo>
                  <a:cubicBezTo>
                    <a:pt x="22426" y="14586"/>
                    <a:pt x="23550" y="5861"/>
                    <a:pt x="18694" y="1923"/>
                  </a:cubicBezTo>
                  <a:cubicBezTo>
                    <a:pt x="17072" y="607"/>
                    <a:pt x="14909" y="1"/>
                    <a:pt x="127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1" name="Google Shape;3611;p41"/>
            <p:cNvSpPr/>
            <p:nvPr/>
          </p:nvSpPr>
          <p:spPr>
            <a:xfrm>
              <a:off x="3783150" y="840925"/>
              <a:ext cx="113250" cy="233150"/>
            </a:xfrm>
            <a:custGeom>
              <a:avLst/>
              <a:gdLst/>
              <a:ahLst/>
              <a:cxnLst/>
              <a:rect l="l" t="t" r="r" b="b"/>
              <a:pathLst>
                <a:path w="4530" h="9326" extrusionOk="0">
                  <a:moveTo>
                    <a:pt x="764" y="1"/>
                  </a:moveTo>
                  <a:cubicBezTo>
                    <a:pt x="303" y="1"/>
                    <a:pt x="1" y="695"/>
                    <a:pt x="496" y="982"/>
                  </a:cubicBezTo>
                  <a:cubicBezTo>
                    <a:pt x="3069" y="2472"/>
                    <a:pt x="3445" y="6049"/>
                    <a:pt x="3052" y="8666"/>
                  </a:cubicBezTo>
                  <a:cubicBezTo>
                    <a:pt x="2992" y="9063"/>
                    <a:pt x="3335" y="9325"/>
                    <a:pt x="3639" y="9325"/>
                  </a:cubicBezTo>
                  <a:cubicBezTo>
                    <a:pt x="3840" y="9325"/>
                    <a:pt x="4024" y="9211"/>
                    <a:pt x="4065" y="8945"/>
                  </a:cubicBezTo>
                  <a:cubicBezTo>
                    <a:pt x="4529" y="5854"/>
                    <a:pt x="4040" y="1821"/>
                    <a:pt x="1026" y="76"/>
                  </a:cubicBezTo>
                  <a:cubicBezTo>
                    <a:pt x="936" y="24"/>
                    <a:pt x="848" y="1"/>
                    <a:pt x="7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2" name="Google Shape;3612;p41"/>
            <p:cNvSpPr/>
            <p:nvPr/>
          </p:nvSpPr>
          <p:spPr>
            <a:xfrm>
              <a:off x="3854875" y="844500"/>
              <a:ext cx="88975" cy="172700"/>
            </a:xfrm>
            <a:custGeom>
              <a:avLst/>
              <a:gdLst/>
              <a:ahLst/>
              <a:cxnLst/>
              <a:rect l="l" t="t" r="r" b="b"/>
              <a:pathLst>
                <a:path w="3559" h="6908" extrusionOk="0">
                  <a:moveTo>
                    <a:pt x="843" y="1"/>
                  </a:moveTo>
                  <a:cubicBezTo>
                    <a:pt x="340" y="1"/>
                    <a:pt x="0" y="721"/>
                    <a:pt x="541" y="956"/>
                  </a:cubicBezTo>
                  <a:cubicBezTo>
                    <a:pt x="2479" y="1799"/>
                    <a:pt x="2471" y="4542"/>
                    <a:pt x="2165" y="6250"/>
                  </a:cubicBezTo>
                  <a:cubicBezTo>
                    <a:pt x="2093" y="6648"/>
                    <a:pt x="2430" y="6908"/>
                    <a:pt x="2736" y="6908"/>
                  </a:cubicBezTo>
                  <a:cubicBezTo>
                    <a:pt x="2939" y="6908"/>
                    <a:pt x="3129" y="6793"/>
                    <a:pt x="3175" y="6528"/>
                  </a:cubicBezTo>
                  <a:cubicBezTo>
                    <a:pt x="3558" y="4389"/>
                    <a:pt x="3465" y="1090"/>
                    <a:pt x="1069" y="50"/>
                  </a:cubicBezTo>
                  <a:cubicBezTo>
                    <a:pt x="992" y="16"/>
                    <a:pt x="916" y="1"/>
                    <a:pt x="8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3" name="Google Shape;3613;p41"/>
            <p:cNvSpPr/>
            <p:nvPr/>
          </p:nvSpPr>
          <p:spPr>
            <a:xfrm>
              <a:off x="3554250" y="1456850"/>
              <a:ext cx="108325" cy="57825"/>
            </a:xfrm>
            <a:custGeom>
              <a:avLst/>
              <a:gdLst/>
              <a:ahLst/>
              <a:cxnLst/>
              <a:rect l="l" t="t" r="r" b="b"/>
              <a:pathLst>
                <a:path w="4333" h="2313" extrusionOk="0">
                  <a:moveTo>
                    <a:pt x="595" y="0"/>
                  </a:moveTo>
                  <a:cubicBezTo>
                    <a:pt x="160" y="0"/>
                    <a:pt x="0" y="671"/>
                    <a:pt x="376" y="966"/>
                  </a:cubicBezTo>
                  <a:cubicBezTo>
                    <a:pt x="416" y="998"/>
                    <a:pt x="455" y="1032"/>
                    <a:pt x="508" y="1054"/>
                  </a:cubicBezTo>
                  <a:cubicBezTo>
                    <a:pt x="1520" y="1462"/>
                    <a:pt x="2529" y="1869"/>
                    <a:pt x="3540" y="2278"/>
                  </a:cubicBezTo>
                  <a:cubicBezTo>
                    <a:pt x="3600" y="2303"/>
                    <a:pt x="3656" y="2312"/>
                    <a:pt x="3708" y="2312"/>
                  </a:cubicBezTo>
                  <a:cubicBezTo>
                    <a:pt x="3747" y="2312"/>
                    <a:pt x="3785" y="2307"/>
                    <a:pt x="3821" y="2298"/>
                  </a:cubicBezTo>
                  <a:cubicBezTo>
                    <a:pt x="4229" y="2199"/>
                    <a:pt x="4332" y="1474"/>
                    <a:pt x="3820" y="1266"/>
                  </a:cubicBezTo>
                  <a:cubicBezTo>
                    <a:pt x="2808" y="857"/>
                    <a:pt x="1797" y="449"/>
                    <a:pt x="788" y="41"/>
                  </a:cubicBezTo>
                  <a:cubicBezTo>
                    <a:pt x="719" y="13"/>
                    <a:pt x="654" y="0"/>
                    <a:pt x="5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" name="Google Shape;3549;p39"/>
          <p:cNvSpPr txBox="1">
            <a:spLocks noGrp="1"/>
          </p:cNvSpPr>
          <p:nvPr>
            <p:ph type="title"/>
          </p:nvPr>
        </p:nvSpPr>
        <p:spPr>
          <a:xfrm>
            <a:off x="1977025" y="1219050"/>
            <a:ext cx="5190300" cy="1821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/>
              <a:t>TERIMAKASIH</a:t>
            </a:r>
            <a:endParaRPr sz="8000" dirty="0"/>
          </a:p>
        </p:txBody>
      </p:sp>
      <p:sp>
        <p:nvSpPr>
          <p:cNvPr id="3550" name="Google Shape;3550;p39"/>
          <p:cNvSpPr txBox="1">
            <a:spLocks noGrp="1"/>
          </p:cNvSpPr>
          <p:nvPr>
            <p:ph type="subTitle" idx="1"/>
          </p:nvPr>
        </p:nvSpPr>
        <p:spPr>
          <a:xfrm>
            <a:off x="2284125" y="3156426"/>
            <a:ext cx="4576500" cy="8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 err="1"/>
              <a:t>Rahma</a:t>
            </a:r>
            <a:r>
              <a:rPr lang="en" dirty="0"/>
              <a:t> </a:t>
            </a:r>
            <a:r>
              <a:rPr lang="en" dirty="0" err="1"/>
              <a:t>Diatul</a:t>
            </a:r>
            <a:r>
              <a:rPr lang="en" dirty="0"/>
              <a:t> </a:t>
            </a:r>
            <a:r>
              <a:rPr lang="en" dirty="0" err="1"/>
              <a:t>Hasanah</a:t>
            </a:r>
            <a:r>
              <a:rPr lang="en" dirty="0"/>
              <a:t> (1910106093)</a:t>
            </a: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ID" dirty="0"/>
              <a:t>C</a:t>
            </a:r>
            <a:r>
              <a:rPr lang="en" dirty="0" err="1"/>
              <a:t>ezaratania</a:t>
            </a:r>
            <a:r>
              <a:rPr lang="en" dirty="0"/>
              <a:t> </a:t>
            </a:r>
            <a:r>
              <a:rPr lang="en" dirty="0" err="1"/>
              <a:t>Ayu</a:t>
            </a:r>
            <a:r>
              <a:rPr lang="en" dirty="0"/>
              <a:t> S. (1910106094)</a:t>
            </a: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 err="1"/>
              <a:t>Berliana</a:t>
            </a:r>
            <a:r>
              <a:rPr lang="en" dirty="0"/>
              <a:t> </a:t>
            </a:r>
            <a:r>
              <a:rPr lang="en" dirty="0" err="1"/>
              <a:t>Cantika</a:t>
            </a:r>
            <a:r>
              <a:rPr lang="en" dirty="0"/>
              <a:t> (1910106095)</a:t>
            </a:r>
            <a:endParaRPr dirty="0"/>
          </a:p>
        </p:txBody>
      </p:sp>
      <p:grpSp>
        <p:nvGrpSpPr>
          <p:cNvPr id="3551" name="Google Shape;3551;p39"/>
          <p:cNvGrpSpPr/>
          <p:nvPr/>
        </p:nvGrpSpPr>
        <p:grpSpPr>
          <a:xfrm>
            <a:off x="6693075" y="677300"/>
            <a:ext cx="1284800" cy="976925"/>
            <a:chOff x="4413250" y="2379200"/>
            <a:chExt cx="1284800" cy="976925"/>
          </a:xfrm>
        </p:grpSpPr>
        <p:sp>
          <p:nvSpPr>
            <p:cNvPr id="3552" name="Google Shape;3552;p39"/>
            <p:cNvSpPr/>
            <p:nvPr/>
          </p:nvSpPr>
          <p:spPr>
            <a:xfrm>
              <a:off x="4413250" y="2379200"/>
              <a:ext cx="1284800" cy="976925"/>
            </a:xfrm>
            <a:custGeom>
              <a:avLst/>
              <a:gdLst/>
              <a:ahLst/>
              <a:cxnLst/>
              <a:rect l="l" t="t" r="r" b="b"/>
              <a:pathLst>
                <a:path w="51392" h="39077" extrusionOk="0">
                  <a:moveTo>
                    <a:pt x="36103" y="973"/>
                  </a:moveTo>
                  <a:cubicBezTo>
                    <a:pt x="36152" y="1031"/>
                    <a:pt x="36228" y="1126"/>
                    <a:pt x="36334" y="1296"/>
                  </a:cubicBezTo>
                  <a:cubicBezTo>
                    <a:pt x="36601" y="1720"/>
                    <a:pt x="36867" y="2144"/>
                    <a:pt x="37135" y="2568"/>
                  </a:cubicBezTo>
                  <a:cubicBezTo>
                    <a:pt x="37522" y="3184"/>
                    <a:pt x="37910" y="3802"/>
                    <a:pt x="38297" y="4418"/>
                  </a:cubicBezTo>
                  <a:cubicBezTo>
                    <a:pt x="40586" y="9103"/>
                    <a:pt x="42875" y="13791"/>
                    <a:pt x="45165" y="18478"/>
                  </a:cubicBezTo>
                  <a:cubicBezTo>
                    <a:pt x="45382" y="18922"/>
                    <a:pt x="45550" y="19305"/>
                    <a:pt x="45688" y="19659"/>
                  </a:cubicBezTo>
                  <a:cubicBezTo>
                    <a:pt x="45594" y="19656"/>
                    <a:pt x="45500" y="19655"/>
                    <a:pt x="45407" y="19655"/>
                  </a:cubicBezTo>
                  <a:cubicBezTo>
                    <a:pt x="40057" y="19655"/>
                    <a:pt x="34691" y="24520"/>
                    <a:pt x="31084" y="28043"/>
                  </a:cubicBezTo>
                  <a:cubicBezTo>
                    <a:pt x="28051" y="21966"/>
                    <a:pt x="25019" y="15888"/>
                    <a:pt x="21986" y="9811"/>
                  </a:cubicBezTo>
                  <a:cubicBezTo>
                    <a:pt x="23713" y="4894"/>
                    <a:pt x="28414" y="2437"/>
                    <a:pt x="33253" y="1387"/>
                  </a:cubicBezTo>
                  <a:cubicBezTo>
                    <a:pt x="34188" y="1186"/>
                    <a:pt x="35146" y="1036"/>
                    <a:pt x="36103" y="973"/>
                  </a:cubicBezTo>
                  <a:close/>
                  <a:moveTo>
                    <a:pt x="45426" y="20596"/>
                  </a:moveTo>
                  <a:cubicBezTo>
                    <a:pt x="45619" y="20596"/>
                    <a:pt x="45811" y="20604"/>
                    <a:pt x="46003" y="20621"/>
                  </a:cubicBezTo>
                  <a:cubicBezTo>
                    <a:pt x="46220" y="21445"/>
                    <a:pt x="46300" y="22264"/>
                    <a:pt x="46451" y="23562"/>
                  </a:cubicBezTo>
                  <a:cubicBezTo>
                    <a:pt x="46399" y="23595"/>
                    <a:pt x="46336" y="23634"/>
                    <a:pt x="46243" y="23686"/>
                  </a:cubicBezTo>
                  <a:cubicBezTo>
                    <a:pt x="45822" y="23918"/>
                    <a:pt x="45400" y="24152"/>
                    <a:pt x="44980" y="24385"/>
                  </a:cubicBezTo>
                  <a:cubicBezTo>
                    <a:pt x="43552" y="25177"/>
                    <a:pt x="42124" y="25968"/>
                    <a:pt x="40696" y="26757"/>
                  </a:cubicBezTo>
                  <a:cubicBezTo>
                    <a:pt x="38861" y="27775"/>
                    <a:pt x="37027" y="28791"/>
                    <a:pt x="35192" y="29807"/>
                  </a:cubicBezTo>
                  <a:cubicBezTo>
                    <a:pt x="34407" y="28910"/>
                    <a:pt x="33362" y="28315"/>
                    <a:pt x="32221" y="28270"/>
                  </a:cubicBezTo>
                  <a:cubicBezTo>
                    <a:pt x="33472" y="27086"/>
                    <a:pt x="34802" y="25976"/>
                    <a:pt x="36167" y="24931"/>
                  </a:cubicBezTo>
                  <a:cubicBezTo>
                    <a:pt x="38678" y="23010"/>
                    <a:pt x="42067" y="20596"/>
                    <a:pt x="45426" y="20596"/>
                  </a:cubicBezTo>
                  <a:close/>
                  <a:moveTo>
                    <a:pt x="11709" y="7187"/>
                  </a:moveTo>
                  <a:cubicBezTo>
                    <a:pt x="15025" y="7187"/>
                    <a:pt x="18497" y="8259"/>
                    <a:pt x="21095" y="10154"/>
                  </a:cubicBezTo>
                  <a:cubicBezTo>
                    <a:pt x="24088" y="16153"/>
                    <a:pt x="27083" y="22151"/>
                    <a:pt x="30076" y="28150"/>
                  </a:cubicBezTo>
                  <a:cubicBezTo>
                    <a:pt x="28901" y="27865"/>
                    <a:pt x="26642" y="27317"/>
                    <a:pt x="26010" y="27269"/>
                  </a:cubicBezTo>
                  <a:cubicBezTo>
                    <a:pt x="25626" y="27240"/>
                    <a:pt x="25242" y="27226"/>
                    <a:pt x="24857" y="27226"/>
                  </a:cubicBezTo>
                  <a:cubicBezTo>
                    <a:pt x="23010" y="27226"/>
                    <a:pt x="21151" y="27541"/>
                    <a:pt x="19363" y="27959"/>
                  </a:cubicBezTo>
                  <a:cubicBezTo>
                    <a:pt x="16891" y="28540"/>
                    <a:pt x="14377" y="29480"/>
                    <a:pt x="12137" y="30725"/>
                  </a:cubicBezTo>
                  <a:lnTo>
                    <a:pt x="4296" y="8939"/>
                  </a:lnTo>
                  <a:cubicBezTo>
                    <a:pt x="4852" y="8380"/>
                    <a:pt x="7841" y="7701"/>
                    <a:pt x="8605" y="7525"/>
                  </a:cubicBezTo>
                  <a:cubicBezTo>
                    <a:pt x="9601" y="7297"/>
                    <a:pt x="10647" y="7187"/>
                    <a:pt x="11709" y="7187"/>
                  </a:cubicBezTo>
                  <a:close/>
                  <a:moveTo>
                    <a:pt x="3994" y="10908"/>
                  </a:moveTo>
                  <a:cubicBezTo>
                    <a:pt x="6454" y="17744"/>
                    <a:pt x="8917" y="24581"/>
                    <a:pt x="11377" y="31419"/>
                  </a:cubicBezTo>
                  <a:lnTo>
                    <a:pt x="11140" y="32151"/>
                  </a:lnTo>
                  <a:cubicBezTo>
                    <a:pt x="8684" y="25810"/>
                    <a:pt x="6228" y="19470"/>
                    <a:pt x="3770" y="13129"/>
                  </a:cubicBezTo>
                  <a:lnTo>
                    <a:pt x="3747" y="13094"/>
                  </a:lnTo>
                  <a:cubicBezTo>
                    <a:pt x="3807" y="12578"/>
                    <a:pt x="3864" y="12060"/>
                    <a:pt x="3923" y="11544"/>
                  </a:cubicBezTo>
                  <a:cubicBezTo>
                    <a:pt x="3947" y="11332"/>
                    <a:pt x="3970" y="11120"/>
                    <a:pt x="3994" y="10908"/>
                  </a:cubicBezTo>
                  <a:close/>
                  <a:moveTo>
                    <a:pt x="32166" y="29300"/>
                  </a:moveTo>
                  <a:cubicBezTo>
                    <a:pt x="32920" y="29300"/>
                    <a:pt x="33702" y="29603"/>
                    <a:pt x="34346" y="30276"/>
                  </a:cubicBezTo>
                  <a:lnTo>
                    <a:pt x="34323" y="30289"/>
                  </a:lnTo>
                  <a:cubicBezTo>
                    <a:pt x="33667" y="30653"/>
                    <a:pt x="32111" y="31091"/>
                    <a:pt x="31177" y="31430"/>
                  </a:cubicBezTo>
                  <a:cubicBezTo>
                    <a:pt x="30582" y="31647"/>
                    <a:pt x="29937" y="31969"/>
                    <a:pt x="29296" y="32176"/>
                  </a:cubicBezTo>
                  <a:cubicBezTo>
                    <a:pt x="29383" y="30411"/>
                    <a:pt x="30724" y="29300"/>
                    <a:pt x="32166" y="29300"/>
                  </a:cubicBezTo>
                  <a:close/>
                  <a:moveTo>
                    <a:pt x="3521" y="15106"/>
                  </a:moveTo>
                  <a:cubicBezTo>
                    <a:pt x="5907" y="21262"/>
                    <a:pt x="8293" y="27419"/>
                    <a:pt x="10678" y="33575"/>
                  </a:cubicBezTo>
                  <a:cubicBezTo>
                    <a:pt x="10629" y="33723"/>
                    <a:pt x="10581" y="33871"/>
                    <a:pt x="10534" y="34017"/>
                  </a:cubicBezTo>
                  <a:cubicBezTo>
                    <a:pt x="8169" y="27947"/>
                    <a:pt x="5805" y="21873"/>
                    <a:pt x="3442" y="15801"/>
                  </a:cubicBezTo>
                  <a:cubicBezTo>
                    <a:pt x="3469" y="15569"/>
                    <a:pt x="3495" y="15338"/>
                    <a:pt x="3521" y="15106"/>
                  </a:cubicBezTo>
                  <a:close/>
                  <a:moveTo>
                    <a:pt x="24671" y="28213"/>
                  </a:moveTo>
                  <a:cubicBezTo>
                    <a:pt x="26470" y="28213"/>
                    <a:pt x="28252" y="28458"/>
                    <a:pt x="29953" y="29001"/>
                  </a:cubicBezTo>
                  <a:cubicBezTo>
                    <a:pt x="28953" y="29784"/>
                    <a:pt x="28354" y="31129"/>
                    <a:pt x="28351" y="32381"/>
                  </a:cubicBezTo>
                  <a:cubicBezTo>
                    <a:pt x="22999" y="33156"/>
                    <a:pt x="17647" y="33931"/>
                    <a:pt x="12295" y="34705"/>
                  </a:cubicBezTo>
                  <a:cubicBezTo>
                    <a:pt x="11951" y="34755"/>
                    <a:pt x="11607" y="34806"/>
                    <a:pt x="11263" y="34854"/>
                  </a:cubicBezTo>
                  <a:cubicBezTo>
                    <a:pt x="11601" y="33816"/>
                    <a:pt x="11937" y="32777"/>
                    <a:pt x="12274" y="31738"/>
                  </a:cubicBezTo>
                  <a:cubicBezTo>
                    <a:pt x="15926" y="29628"/>
                    <a:pt x="20349" y="28213"/>
                    <a:pt x="24671" y="28213"/>
                  </a:cubicBezTo>
                  <a:close/>
                  <a:moveTo>
                    <a:pt x="40571" y="4005"/>
                  </a:moveTo>
                  <a:cubicBezTo>
                    <a:pt x="40800" y="4490"/>
                    <a:pt x="41030" y="4976"/>
                    <a:pt x="41260" y="5461"/>
                  </a:cubicBezTo>
                  <a:cubicBezTo>
                    <a:pt x="42417" y="7897"/>
                    <a:pt x="43567" y="10331"/>
                    <a:pt x="44722" y="12766"/>
                  </a:cubicBezTo>
                  <a:lnTo>
                    <a:pt x="50253" y="24439"/>
                  </a:lnTo>
                  <a:lnTo>
                    <a:pt x="39895" y="30229"/>
                  </a:lnTo>
                  <a:cubicBezTo>
                    <a:pt x="38299" y="31123"/>
                    <a:pt x="36700" y="32015"/>
                    <a:pt x="35102" y="32908"/>
                  </a:cubicBezTo>
                  <a:cubicBezTo>
                    <a:pt x="33933" y="33566"/>
                    <a:pt x="31685" y="33952"/>
                    <a:pt x="30171" y="34399"/>
                  </a:cubicBezTo>
                  <a:cubicBezTo>
                    <a:pt x="26848" y="35378"/>
                    <a:pt x="23125" y="35613"/>
                    <a:pt x="19717" y="36189"/>
                  </a:cubicBezTo>
                  <a:cubicBezTo>
                    <a:pt x="16016" y="36815"/>
                    <a:pt x="12314" y="37444"/>
                    <a:pt x="8614" y="38070"/>
                  </a:cubicBezTo>
                  <a:cubicBezTo>
                    <a:pt x="7177" y="34076"/>
                    <a:pt x="5742" y="30080"/>
                    <a:pt x="4307" y="26085"/>
                  </a:cubicBezTo>
                  <a:cubicBezTo>
                    <a:pt x="3401" y="23565"/>
                    <a:pt x="2495" y="21046"/>
                    <a:pt x="1590" y="18525"/>
                  </a:cubicBezTo>
                  <a:cubicBezTo>
                    <a:pt x="1434" y="18093"/>
                    <a:pt x="1278" y="17658"/>
                    <a:pt x="1122" y="17224"/>
                  </a:cubicBezTo>
                  <a:cubicBezTo>
                    <a:pt x="1290" y="17149"/>
                    <a:pt x="1457" y="17072"/>
                    <a:pt x="1624" y="16995"/>
                  </a:cubicBezTo>
                  <a:cubicBezTo>
                    <a:pt x="1982" y="16832"/>
                    <a:pt x="2342" y="16667"/>
                    <a:pt x="2701" y="16504"/>
                  </a:cubicBezTo>
                  <a:cubicBezTo>
                    <a:pt x="5165" y="22837"/>
                    <a:pt x="7631" y="29168"/>
                    <a:pt x="10095" y="35501"/>
                  </a:cubicBezTo>
                  <a:cubicBezTo>
                    <a:pt x="10110" y="35643"/>
                    <a:pt x="10198" y="35748"/>
                    <a:pt x="10314" y="35814"/>
                  </a:cubicBezTo>
                  <a:lnTo>
                    <a:pt x="10431" y="35867"/>
                  </a:lnTo>
                  <a:lnTo>
                    <a:pt x="10437" y="35868"/>
                  </a:lnTo>
                  <a:cubicBezTo>
                    <a:pt x="10493" y="35885"/>
                    <a:pt x="10553" y="35896"/>
                    <a:pt x="10618" y="35896"/>
                  </a:cubicBezTo>
                  <a:cubicBezTo>
                    <a:pt x="10645" y="35896"/>
                    <a:pt x="10673" y="35894"/>
                    <a:pt x="10703" y="35890"/>
                  </a:cubicBezTo>
                  <a:cubicBezTo>
                    <a:pt x="14023" y="35409"/>
                    <a:pt x="17343" y="34927"/>
                    <a:pt x="20663" y="34447"/>
                  </a:cubicBezTo>
                  <a:cubicBezTo>
                    <a:pt x="23280" y="34068"/>
                    <a:pt x="26330" y="34033"/>
                    <a:pt x="28904" y="33239"/>
                  </a:cubicBezTo>
                  <a:cubicBezTo>
                    <a:pt x="28992" y="33236"/>
                    <a:pt x="29073" y="33208"/>
                    <a:pt x="29144" y="33162"/>
                  </a:cubicBezTo>
                  <a:cubicBezTo>
                    <a:pt x="29250" y="33128"/>
                    <a:pt x="29359" y="33101"/>
                    <a:pt x="29463" y="33062"/>
                  </a:cubicBezTo>
                  <a:cubicBezTo>
                    <a:pt x="31387" y="32363"/>
                    <a:pt x="33184" y="31685"/>
                    <a:pt x="34960" y="30877"/>
                  </a:cubicBezTo>
                  <a:cubicBezTo>
                    <a:pt x="35009" y="30892"/>
                    <a:pt x="35059" y="30899"/>
                    <a:pt x="35109" y="30899"/>
                  </a:cubicBezTo>
                  <a:cubicBezTo>
                    <a:pt x="35322" y="30899"/>
                    <a:pt x="35528" y="30771"/>
                    <a:pt x="35592" y="30586"/>
                  </a:cubicBezTo>
                  <a:cubicBezTo>
                    <a:pt x="36290" y="30254"/>
                    <a:pt x="36987" y="29899"/>
                    <a:pt x="37690" y="29511"/>
                  </a:cubicBezTo>
                  <a:cubicBezTo>
                    <a:pt x="40859" y="27754"/>
                    <a:pt x="44030" y="25998"/>
                    <a:pt x="47201" y="24242"/>
                  </a:cubicBezTo>
                  <a:cubicBezTo>
                    <a:pt x="47334" y="24167"/>
                    <a:pt x="47455" y="23988"/>
                    <a:pt x="47436" y="23830"/>
                  </a:cubicBezTo>
                  <a:cubicBezTo>
                    <a:pt x="47305" y="22707"/>
                    <a:pt x="47390" y="21250"/>
                    <a:pt x="47002" y="20140"/>
                  </a:cubicBezTo>
                  <a:cubicBezTo>
                    <a:pt x="47006" y="20028"/>
                    <a:pt x="46968" y="19926"/>
                    <a:pt x="46887" y="19849"/>
                  </a:cubicBezTo>
                  <a:lnTo>
                    <a:pt x="46858" y="19779"/>
                  </a:lnTo>
                  <a:cubicBezTo>
                    <a:pt x="46064" y="18148"/>
                    <a:pt x="45267" y="16518"/>
                    <a:pt x="44471" y="14888"/>
                  </a:cubicBezTo>
                  <a:cubicBezTo>
                    <a:pt x="42770" y="11407"/>
                    <a:pt x="41070" y="7927"/>
                    <a:pt x="39371" y="4445"/>
                  </a:cubicBezTo>
                  <a:lnTo>
                    <a:pt x="40283" y="4128"/>
                  </a:lnTo>
                  <a:cubicBezTo>
                    <a:pt x="40412" y="4082"/>
                    <a:pt x="40503" y="4042"/>
                    <a:pt x="40571" y="4005"/>
                  </a:cubicBezTo>
                  <a:close/>
                  <a:moveTo>
                    <a:pt x="36398" y="0"/>
                  </a:moveTo>
                  <a:cubicBezTo>
                    <a:pt x="36393" y="0"/>
                    <a:pt x="36387" y="1"/>
                    <a:pt x="36382" y="1"/>
                  </a:cubicBezTo>
                  <a:cubicBezTo>
                    <a:pt x="30280" y="268"/>
                    <a:pt x="23601" y="3183"/>
                    <a:pt x="21248" y="9103"/>
                  </a:cubicBezTo>
                  <a:cubicBezTo>
                    <a:pt x="18490" y="7207"/>
                    <a:pt x="15061" y="6303"/>
                    <a:pt x="11699" y="6303"/>
                  </a:cubicBezTo>
                  <a:cubicBezTo>
                    <a:pt x="10566" y="6303"/>
                    <a:pt x="9441" y="6405"/>
                    <a:pt x="8351" y="6608"/>
                  </a:cubicBezTo>
                  <a:cubicBezTo>
                    <a:pt x="6976" y="6863"/>
                    <a:pt x="4507" y="7440"/>
                    <a:pt x="3443" y="8471"/>
                  </a:cubicBezTo>
                  <a:lnTo>
                    <a:pt x="3418" y="8494"/>
                  </a:lnTo>
                  <a:lnTo>
                    <a:pt x="3415" y="8496"/>
                  </a:lnTo>
                  <a:lnTo>
                    <a:pt x="3415" y="8498"/>
                  </a:lnTo>
                  <a:cubicBezTo>
                    <a:pt x="3332" y="8564"/>
                    <a:pt x="3275" y="8655"/>
                    <a:pt x="3266" y="8771"/>
                  </a:cubicBezTo>
                  <a:cubicBezTo>
                    <a:pt x="3134" y="9175"/>
                    <a:pt x="3168" y="9791"/>
                    <a:pt x="3134" y="10089"/>
                  </a:cubicBezTo>
                  <a:cubicBezTo>
                    <a:pt x="2929" y="11908"/>
                    <a:pt x="2724" y="13728"/>
                    <a:pt x="2518" y="15547"/>
                  </a:cubicBezTo>
                  <a:lnTo>
                    <a:pt x="286" y="16567"/>
                  </a:lnTo>
                  <a:cubicBezTo>
                    <a:pt x="103" y="16649"/>
                    <a:pt x="0" y="16919"/>
                    <a:pt x="65" y="17104"/>
                  </a:cubicBezTo>
                  <a:cubicBezTo>
                    <a:pt x="2656" y="24315"/>
                    <a:pt x="5249" y="31524"/>
                    <a:pt x="7840" y="38734"/>
                  </a:cubicBezTo>
                  <a:cubicBezTo>
                    <a:pt x="7922" y="38960"/>
                    <a:pt x="8094" y="39077"/>
                    <a:pt x="8312" y="39077"/>
                  </a:cubicBezTo>
                  <a:cubicBezTo>
                    <a:pt x="8349" y="39077"/>
                    <a:pt x="8387" y="39074"/>
                    <a:pt x="8426" y="39067"/>
                  </a:cubicBezTo>
                  <a:cubicBezTo>
                    <a:pt x="12137" y="38437"/>
                    <a:pt x="15845" y="37810"/>
                    <a:pt x="19555" y="37180"/>
                  </a:cubicBezTo>
                  <a:cubicBezTo>
                    <a:pt x="23100" y="36579"/>
                    <a:pt x="26971" y="36336"/>
                    <a:pt x="30423" y="35319"/>
                  </a:cubicBezTo>
                  <a:cubicBezTo>
                    <a:pt x="31997" y="34854"/>
                    <a:pt x="34016" y="34612"/>
                    <a:pt x="35450" y="33810"/>
                  </a:cubicBezTo>
                  <a:cubicBezTo>
                    <a:pt x="36979" y="32955"/>
                    <a:pt x="38505" y="32101"/>
                    <a:pt x="40033" y="31247"/>
                  </a:cubicBezTo>
                  <a:cubicBezTo>
                    <a:pt x="43725" y="29182"/>
                    <a:pt x="47419" y="27120"/>
                    <a:pt x="51112" y="25055"/>
                  </a:cubicBezTo>
                  <a:cubicBezTo>
                    <a:pt x="51353" y="24920"/>
                    <a:pt x="51392" y="24634"/>
                    <a:pt x="51283" y="24404"/>
                  </a:cubicBezTo>
                  <a:lnTo>
                    <a:pt x="41235" y="3199"/>
                  </a:lnTo>
                  <a:cubicBezTo>
                    <a:pt x="41167" y="3053"/>
                    <a:pt x="40985" y="2959"/>
                    <a:pt x="40820" y="2959"/>
                  </a:cubicBezTo>
                  <a:cubicBezTo>
                    <a:pt x="40778" y="2959"/>
                    <a:pt x="40736" y="2965"/>
                    <a:pt x="40698" y="2978"/>
                  </a:cubicBezTo>
                  <a:cubicBezTo>
                    <a:pt x="40215" y="3148"/>
                    <a:pt x="39734" y="3316"/>
                    <a:pt x="39252" y="3485"/>
                  </a:cubicBezTo>
                  <a:cubicBezTo>
                    <a:pt x="39068" y="3550"/>
                    <a:pt x="38969" y="3618"/>
                    <a:pt x="38914" y="3678"/>
                  </a:cubicBezTo>
                  <a:cubicBezTo>
                    <a:pt x="38891" y="3602"/>
                    <a:pt x="38845" y="3499"/>
                    <a:pt x="38756" y="3360"/>
                  </a:cubicBezTo>
                  <a:cubicBezTo>
                    <a:pt x="38100" y="2319"/>
                    <a:pt x="37447" y="1278"/>
                    <a:pt x="36793" y="236"/>
                  </a:cubicBezTo>
                  <a:cubicBezTo>
                    <a:pt x="36708" y="103"/>
                    <a:pt x="36561" y="0"/>
                    <a:pt x="363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3" name="Google Shape;3553;p39"/>
            <p:cNvSpPr/>
            <p:nvPr/>
          </p:nvSpPr>
          <p:spPr>
            <a:xfrm>
              <a:off x="4745350" y="3131375"/>
              <a:ext cx="353600" cy="75325"/>
            </a:xfrm>
            <a:custGeom>
              <a:avLst/>
              <a:gdLst/>
              <a:ahLst/>
              <a:cxnLst/>
              <a:rect l="l" t="t" r="r" b="b"/>
              <a:pathLst>
                <a:path w="14144" h="3013" extrusionOk="0">
                  <a:moveTo>
                    <a:pt x="8419" y="1"/>
                  </a:moveTo>
                  <a:cubicBezTo>
                    <a:pt x="5609" y="1"/>
                    <a:pt x="2790" y="630"/>
                    <a:pt x="434" y="2116"/>
                  </a:cubicBezTo>
                  <a:cubicBezTo>
                    <a:pt x="0" y="2389"/>
                    <a:pt x="266" y="3012"/>
                    <a:pt x="670" y="3012"/>
                  </a:cubicBezTo>
                  <a:cubicBezTo>
                    <a:pt x="748" y="3012"/>
                    <a:pt x="830" y="2989"/>
                    <a:pt x="914" y="2936"/>
                  </a:cubicBezTo>
                  <a:cubicBezTo>
                    <a:pt x="3129" y="1539"/>
                    <a:pt x="5780" y="950"/>
                    <a:pt x="8422" y="950"/>
                  </a:cubicBezTo>
                  <a:cubicBezTo>
                    <a:pt x="10105" y="950"/>
                    <a:pt x="11784" y="1189"/>
                    <a:pt x="13345" y="1610"/>
                  </a:cubicBezTo>
                  <a:cubicBezTo>
                    <a:pt x="13392" y="1623"/>
                    <a:pt x="13437" y="1629"/>
                    <a:pt x="13480" y="1629"/>
                  </a:cubicBezTo>
                  <a:cubicBezTo>
                    <a:pt x="13972" y="1629"/>
                    <a:pt x="14143" y="840"/>
                    <a:pt x="13597" y="693"/>
                  </a:cubicBezTo>
                  <a:cubicBezTo>
                    <a:pt x="11954" y="250"/>
                    <a:pt x="10189" y="1"/>
                    <a:pt x="84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4" name="Google Shape;3554;p39"/>
            <p:cNvSpPr/>
            <p:nvPr/>
          </p:nvSpPr>
          <p:spPr>
            <a:xfrm>
              <a:off x="5277850" y="2928850"/>
              <a:ext cx="269200" cy="165425"/>
            </a:xfrm>
            <a:custGeom>
              <a:avLst/>
              <a:gdLst/>
              <a:ahLst/>
              <a:cxnLst/>
              <a:rect l="l" t="t" r="r" b="b"/>
              <a:pathLst>
                <a:path w="10768" h="6617" extrusionOk="0">
                  <a:moveTo>
                    <a:pt x="10071" y="0"/>
                  </a:moveTo>
                  <a:cubicBezTo>
                    <a:pt x="10035" y="0"/>
                    <a:pt x="9996" y="4"/>
                    <a:pt x="9956" y="13"/>
                  </a:cubicBezTo>
                  <a:cubicBezTo>
                    <a:pt x="6378" y="816"/>
                    <a:pt x="2223" y="2611"/>
                    <a:pt x="222" y="5909"/>
                  </a:cubicBezTo>
                  <a:cubicBezTo>
                    <a:pt x="1" y="6274"/>
                    <a:pt x="330" y="6617"/>
                    <a:pt x="658" y="6617"/>
                  </a:cubicBezTo>
                  <a:cubicBezTo>
                    <a:pt x="802" y="6617"/>
                    <a:pt x="947" y="6550"/>
                    <a:pt x="1043" y="6390"/>
                  </a:cubicBezTo>
                  <a:cubicBezTo>
                    <a:pt x="2913" y="3306"/>
                    <a:pt x="6883" y="1678"/>
                    <a:pt x="10207" y="932"/>
                  </a:cubicBezTo>
                  <a:cubicBezTo>
                    <a:pt x="10768" y="807"/>
                    <a:pt x="10584" y="0"/>
                    <a:pt x="10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5" name="Google Shape;3555;p39"/>
            <p:cNvSpPr/>
            <p:nvPr/>
          </p:nvSpPr>
          <p:spPr>
            <a:xfrm>
              <a:off x="5063675" y="2547950"/>
              <a:ext cx="240950" cy="159775"/>
            </a:xfrm>
            <a:custGeom>
              <a:avLst/>
              <a:gdLst/>
              <a:ahLst/>
              <a:cxnLst/>
              <a:rect l="l" t="t" r="r" b="b"/>
              <a:pathLst>
                <a:path w="9638" h="6391" extrusionOk="0">
                  <a:moveTo>
                    <a:pt x="9061" y="1"/>
                  </a:moveTo>
                  <a:cubicBezTo>
                    <a:pt x="9049" y="1"/>
                    <a:pt x="9037" y="1"/>
                    <a:pt x="9024" y="2"/>
                  </a:cubicBezTo>
                  <a:cubicBezTo>
                    <a:pt x="5388" y="241"/>
                    <a:pt x="1835" y="2329"/>
                    <a:pt x="187" y="5667"/>
                  </a:cubicBezTo>
                  <a:cubicBezTo>
                    <a:pt x="0" y="6044"/>
                    <a:pt x="330" y="6391"/>
                    <a:pt x="643" y="6391"/>
                  </a:cubicBezTo>
                  <a:cubicBezTo>
                    <a:pt x="785" y="6391"/>
                    <a:pt x="923" y="6320"/>
                    <a:pt x="1008" y="6148"/>
                  </a:cubicBezTo>
                  <a:cubicBezTo>
                    <a:pt x="2504" y="3119"/>
                    <a:pt x="5708" y="1171"/>
                    <a:pt x="9023" y="954"/>
                  </a:cubicBezTo>
                  <a:cubicBezTo>
                    <a:pt x="9622" y="915"/>
                    <a:pt x="9638" y="1"/>
                    <a:pt x="90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6" name="Google Shape;3556;p39"/>
            <p:cNvSpPr/>
            <p:nvPr/>
          </p:nvSpPr>
          <p:spPr>
            <a:xfrm>
              <a:off x="5133350" y="2648425"/>
              <a:ext cx="240900" cy="159800"/>
            </a:xfrm>
            <a:custGeom>
              <a:avLst/>
              <a:gdLst/>
              <a:ahLst/>
              <a:cxnLst/>
              <a:rect l="l" t="t" r="r" b="b"/>
              <a:pathLst>
                <a:path w="9636" h="6392" extrusionOk="0">
                  <a:moveTo>
                    <a:pt x="9061" y="1"/>
                  </a:moveTo>
                  <a:cubicBezTo>
                    <a:pt x="9048" y="1"/>
                    <a:pt x="9036" y="1"/>
                    <a:pt x="9023" y="2"/>
                  </a:cubicBezTo>
                  <a:cubicBezTo>
                    <a:pt x="5387" y="241"/>
                    <a:pt x="1834" y="2330"/>
                    <a:pt x="186" y="5667"/>
                  </a:cubicBezTo>
                  <a:cubicBezTo>
                    <a:pt x="0" y="6045"/>
                    <a:pt x="330" y="6391"/>
                    <a:pt x="642" y="6391"/>
                  </a:cubicBezTo>
                  <a:cubicBezTo>
                    <a:pt x="784" y="6391"/>
                    <a:pt x="922" y="6320"/>
                    <a:pt x="1007" y="6148"/>
                  </a:cubicBezTo>
                  <a:cubicBezTo>
                    <a:pt x="2504" y="3118"/>
                    <a:pt x="5709" y="1171"/>
                    <a:pt x="9023" y="954"/>
                  </a:cubicBezTo>
                  <a:cubicBezTo>
                    <a:pt x="9621" y="915"/>
                    <a:pt x="9636" y="1"/>
                    <a:pt x="90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7" name="Google Shape;3557;p39"/>
            <p:cNvSpPr/>
            <p:nvPr/>
          </p:nvSpPr>
          <p:spPr>
            <a:xfrm>
              <a:off x="5195900" y="2781500"/>
              <a:ext cx="240950" cy="159800"/>
            </a:xfrm>
            <a:custGeom>
              <a:avLst/>
              <a:gdLst/>
              <a:ahLst/>
              <a:cxnLst/>
              <a:rect l="l" t="t" r="r" b="b"/>
              <a:pathLst>
                <a:path w="9638" h="6392" extrusionOk="0">
                  <a:moveTo>
                    <a:pt x="9062" y="0"/>
                  </a:moveTo>
                  <a:cubicBezTo>
                    <a:pt x="9050" y="0"/>
                    <a:pt x="9038" y="1"/>
                    <a:pt x="9025" y="1"/>
                  </a:cubicBezTo>
                  <a:cubicBezTo>
                    <a:pt x="5388" y="241"/>
                    <a:pt x="1834" y="2330"/>
                    <a:pt x="186" y="5668"/>
                  </a:cubicBezTo>
                  <a:cubicBezTo>
                    <a:pt x="1" y="6045"/>
                    <a:pt x="331" y="6391"/>
                    <a:pt x="644" y="6391"/>
                  </a:cubicBezTo>
                  <a:cubicBezTo>
                    <a:pt x="786" y="6391"/>
                    <a:pt x="925" y="6320"/>
                    <a:pt x="1010" y="6148"/>
                  </a:cubicBezTo>
                  <a:cubicBezTo>
                    <a:pt x="2505" y="3119"/>
                    <a:pt x="5709" y="1171"/>
                    <a:pt x="9025" y="953"/>
                  </a:cubicBezTo>
                  <a:cubicBezTo>
                    <a:pt x="9623" y="914"/>
                    <a:pt x="9637" y="0"/>
                    <a:pt x="90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8" name="Google Shape;3558;p39"/>
            <p:cNvSpPr/>
            <p:nvPr/>
          </p:nvSpPr>
          <p:spPr>
            <a:xfrm>
              <a:off x="4634100" y="2709050"/>
              <a:ext cx="301825" cy="61200"/>
            </a:xfrm>
            <a:custGeom>
              <a:avLst/>
              <a:gdLst/>
              <a:ahLst/>
              <a:cxnLst/>
              <a:rect l="l" t="t" r="r" b="b"/>
              <a:pathLst>
                <a:path w="12073" h="2448" extrusionOk="0">
                  <a:moveTo>
                    <a:pt x="6148" y="0"/>
                  </a:moveTo>
                  <a:cubicBezTo>
                    <a:pt x="4170" y="0"/>
                    <a:pt x="2195" y="507"/>
                    <a:pt x="444" y="1555"/>
                  </a:cubicBezTo>
                  <a:cubicBezTo>
                    <a:pt x="0" y="1821"/>
                    <a:pt x="271" y="2447"/>
                    <a:pt x="683" y="2447"/>
                  </a:cubicBezTo>
                  <a:cubicBezTo>
                    <a:pt x="760" y="2447"/>
                    <a:pt x="841" y="2426"/>
                    <a:pt x="924" y="2376"/>
                  </a:cubicBezTo>
                  <a:cubicBezTo>
                    <a:pt x="2527" y="1417"/>
                    <a:pt x="4345" y="949"/>
                    <a:pt x="6164" y="949"/>
                  </a:cubicBezTo>
                  <a:cubicBezTo>
                    <a:pt x="7874" y="949"/>
                    <a:pt x="9586" y="1362"/>
                    <a:pt x="11125" y="2165"/>
                  </a:cubicBezTo>
                  <a:cubicBezTo>
                    <a:pt x="11203" y="2206"/>
                    <a:pt x="11280" y="2224"/>
                    <a:pt x="11353" y="2224"/>
                  </a:cubicBezTo>
                  <a:cubicBezTo>
                    <a:pt x="11786" y="2224"/>
                    <a:pt x="12072" y="1587"/>
                    <a:pt x="11606" y="1344"/>
                  </a:cubicBezTo>
                  <a:cubicBezTo>
                    <a:pt x="9911" y="458"/>
                    <a:pt x="8028" y="0"/>
                    <a:pt x="61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9" name="Google Shape;3559;p39"/>
            <p:cNvSpPr/>
            <p:nvPr/>
          </p:nvSpPr>
          <p:spPr>
            <a:xfrm>
              <a:off x="4689600" y="2845700"/>
              <a:ext cx="301800" cy="61225"/>
            </a:xfrm>
            <a:custGeom>
              <a:avLst/>
              <a:gdLst/>
              <a:ahLst/>
              <a:cxnLst/>
              <a:rect l="l" t="t" r="r" b="b"/>
              <a:pathLst>
                <a:path w="12072" h="2449" extrusionOk="0">
                  <a:moveTo>
                    <a:pt x="6149" y="0"/>
                  </a:moveTo>
                  <a:cubicBezTo>
                    <a:pt x="4171" y="0"/>
                    <a:pt x="2196" y="507"/>
                    <a:pt x="445" y="1556"/>
                  </a:cubicBezTo>
                  <a:cubicBezTo>
                    <a:pt x="1" y="1821"/>
                    <a:pt x="272" y="2448"/>
                    <a:pt x="685" y="2448"/>
                  </a:cubicBezTo>
                  <a:cubicBezTo>
                    <a:pt x="761" y="2448"/>
                    <a:pt x="843" y="2427"/>
                    <a:pt x="925" y="2377"/>
                  </a:cubicBezTo>
                  <a:cubicBezTo>
                    <a:pt x="2529" y="1416"/>
                    <a:pt x="4347" y="949"/>
                    <a:pt x="6168" y="949"/>
                  </a:cubicBezTo>
                  <a:cubicBezTo>
                    <a:pt x="7877" y="949"/>
                    <a:pt x="9588" y="1361"/>
                    <a:pt x="11126" y="2165"/>
                  </a:cubicBezTo>
                  <a:cubicBezTo>
                    <a:pt x="11204" y="2206"/>
                    <a:pt x="11281" y="2224"/>
                    <a:pt x="11353" y="2224"/>
                  </a:cubicBezTo>
                  <a:cubicBezTo>
                    <a:pt x="11786" y="2224"/>
                    <a:pt x="12072" y="1586"/>
                    <a:pt x="11606" y="1344"/>
                  </a:cubicBezTo>
                  <a:cubicBezTo>
                    <a:pt x="9912" y="458"/>
                    <a:pt x="8029" y="0"/>
                    <a:pt x="61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0" name="Google Shape;3560;p39"/>
            <p:cNvSpPr/>
            <p:nvPr/>
          </p:nvSpPr>
          <p:spPr>
            <a:xfrm>
              <a:off x="4742475" y="2977000"/>
              <a:ext cx="301850" cy="61225"/>
            </a:xfrm>
            <a:custGeom>
              <a:avLst/>
              <a:gdLst/>
              <a:ahLst/>
              <a:cxnLst/>
              <a:rect l="l" t="t" r="r" b="b"/>
              <a:pathLst>
                <a:path w="12074" h="2449" extrusionOk="0">
                  <a:moveTo>
                    <a:pt x="6148" y="1"/>
                  </a:moveTo>
                  <a:cubicBezTo>
                    <a:pt x="4170" y="1"/>
                    <a:pt x="2195" y="507"/>
                    <a:pt x="445" y="1555"/>
                  </a:cubicBezTo>
                  <a:cubicBezTo>
                    <a:pt x="1" y="1820"/>
                    <a:pt x="271" y="2448"/>
                    <a:pt x="684" y="2448"/>
                  </a:cubicBezTo>
                  <a:cubicBezTo>
                    <a:pt x="760" y="2448"/>
                    <a:pt x="842" y="2427"/>
                    <a:pt x="924" y="2377"/>
                  </a:cubicBezTo>
                  <a:cubicBezTo>
                    <a:pt x="2530" y="1417"/>
                    <a:pt x="4348" y="949"/>
                    <a:pt x="6168" y="949"/>
                  </a:cubicBezTo>
                  <a:cubicBezTo>
                    <a:pt x="7877" y="949"/>
                    <a:pt x="9588" y="1362"/>
                    <a:pt x="11127" y="2166"/>
                  </a:cubicBezTo>
                  <a:cubicBezTo>
                    <a:pt x="11205" y="2207"/>
                    <a:pt x="11282" y="2225"/>
                    <a:pt x="11354" y="2225"/>
                  </a:cubicBezTo>
                  <a:cubicBezTo>
                    <a:pt x="11788" y="2225"/>
                    <a:pt x="12073" y="1588"/>
                    <a:pt x="11608" y="1345"/>
                  </a:cubicBezTo>
                  <a:cubicBezTo>
                    <a:pt x="9912" y="459"/>
                    <a:pt x="8029" y="1"/>
                    <a:pt x="61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61" name="Google Shape;3561;p39"/>
          <p:cNvGrpSpPr/>
          <p:nvPr/>
        </p:nvGrpSpPr>
        <p:grpSpPr>
          <a:xfrm>
            <a:off x="1349571" y="1886488"/>
            <a:ext cx="1024107" cy="1463015"/>
            <a:chOff x="5520785" y="2651286"/>
            <a:chExt cx="609080" cy="874120"/>
          </a:xfrm>
        </p:grpSpPr>
        <p:sp>
          <p:nvSpPr>
            <p:cNvPr id="3562" name="Google Shape;3562;p39"/>
            <p:cNvSpPr/>
            <p:nvPr/>
          </p:nvSpPr>
          <p:spPr>
            <a:xfrm>
              <a:off x="5755898" y="2763590"/>
              <a:ext cx="26225" cy="85335"/>
            </a:xfrm>
            <a:custGeom>
              <a:avLst/>
              <a:gdLst/>
              <a:ahLst/>
              <a:cxnLst/>
              <a:rect l="l" t="t" r="r" b="b"/>
              <a:pathLst>
                <a:path w="1126" h="3664" extrusionOk="0">
                  <a:moveTo>
                    <a:pt x="919" y="1708"/>
                  </a:moveTo>
                  <a:lnTo>
                    <a:pt x="919" y="1708"/>
                  </a:lnTo>
                  <a:cubicBezTo>
                    <a:pt x="919" y="1710"/>
                    <a:pt x="919" y="1713"/>
                    <a:pt x="919" y="1715"/>
                  </a:cubicBezTo>
                  <a:lnTo>
                    <a:pt x="919" y="1715"/>
                  </a:lnTo>
                  <a:cubicBezTo>
                    <a:pt x="919" y="1713"/>
                    <a:pt x="919" y="1711"/>
                    <a:pt x="919" y="1708"/>
                  </a:cubicBezTo>
                  <a:close/>
                  <a:moveTo>
                    <a:pt x="677" y="0"/>
                  </a:moveTo>
                  <a:cubicBezTo>
                    <a:pt x="501" y="0"/>
                    <a:pt x="338" y="117"/>
                    <a:pt x="286" y="293"/>
                  </a:cubicBezTo>
                  <a:cubicBezTo>
                    <a:pt x="232" y="478"/>
                    <a:pt x="216" y="678"/>
                    <a:pt x="193" y="870"/>
                  </a:cubicBezTo>
                  <a:cubicBezTo>
                    <a:pt x="159" y="1147"/>
                    <a:pt x="134" y="1426"/>
                    <a:pt x="110" y="1703"/>
                  </a:cubicBezTo>
                  <a:cubicBezTo>
                    <a:pt x="65" y="2217"/>
                    <a:pt x="35" y="2732"/>
                    <a:pt x="12" y="3247"/>
                  </a:cubicBezTo>
                  <a:cubicBezTo>
                    <a:pt x="0" y="3471"/>
                    <a:pt x="188" y="3658"/>
                    <a:pt x="406" y="3663"/>
                  </a:cubicBezTo>
                  <a:lnTo>
                    <a:pt x="415" y="3663"/>
                  </a:lnTo>
                  <a:cubicBezTo>
                    <a:pt x="634" y="3663"/>
                    <a:pt x="809" y="3486"/>
                    <a:pt x="819" y="3269"/>
                  </a:cubicBezTo>
                  <a:cubicBezTo>
                    <a:pt x="842" y="2780"/>
                    <a:pt x="870" y="2292"/>
                    <a:pt x="911" y="1805"/>
                  </a:cubicBezTo>
                  <a:cubicBezTo>
                    <a:pt x="914" y="1774"/>
                    <a:pt x="917" y="1745"/>
                    <a:pt x="919" y="1715"/>
                  </a:cubicBezTo>
                  <a:lnTo>
                    <a:pt x="919" y="1715"/>
                  </a:lnTo>
                  <a:cubicBezTo>
                    <a:pt x="919" y="1717"/>
                    <a:pt x="918" y="1718"/>
                    <a:pt x="917" y="1720"/>
                  </a:cubicBezTo>
                  <a:cubicBezTo>
                    <a:pt x="938" y="1501"/>
                    <a:pt x="957" y="1280"/>
                    <a:pt x="983" y="1061"/>
                  </a:cubicBezTo>
                  <a:cubicBezTo>
                    <a:pt x="1003" y="888"/>
                    <a:pt x="1021" y="714"/>
                    <a:pt x="1057" y="542"/>
                  </a:cubicBezTo>
                  <a:cubicBezTo>
                    <a:pt x="1058" y="533"/>
                    <a:pt x="1062" y="524"/>
                    <a:pt x="1064" y="516"/>
                  </a:cubicBezTo>
                  <a:cubicBezTo>
                    <a:pt x="1125" y="305"/>
                    <a:pt x="999" y="77"/>
                    <a:pt x="787" y="16"/>
                  </a:cubicBezTo>
                  <a:cubicBezTo>
                    <a:pt x="751" y="5"/>
                    <a:pt x="714" y="0"/>
                    <a:pt x="6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3" name="Google Shape;3563;p39"/>
            <p:cNvSpPr/>
            <p:nvPr/>
          </p:nvSpPr>
          <p:spPr>
            <a:xfrm>
              <a:off x="5758413" y="2803230"/>
              <a:ext cx="23" cy="140"/>
            </a:xfrm>
            <a:custGeom>
              <a:avLst/>
              <a:gdLst/>
              <a:ahLst/>
              <a:cxnLst/>
              <a:rect l="l" t="t" r="r" b="b"/>
              <a:pathLst>
                <a:path w="1" h="6" extrusionOk="0">
                  <a:moveTo>
                    <a:pt x="0" y="6"/>
                  </a:moveTo>
                  <a:lnTo>
                    <a:pt x="0" y="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4" name="Google Shape;3564;p39"/>
            <p:cNvSpPr/>
            <p:nvPr/>
          </p:nvSpPr>
          <p:spPr>
            <a:xfrm>
              <a:off x="5809977" y="2753017"/>
              <a:ext cx="25456" cy="87151"/>
            </a:xfrm>
            <a:custGeom>
              <a:avLst/>
              <a:gdLst/>
              <a:ahLst/>
              <a:cxnLst/>
              <a:rect l="l" t="t" r="r" b="b"/>
              <a:pathLst>
                <a:path w="1093" h="3742" extrusionOk="0">
                  <a:moveTo>
                    <a:pt x="214" y="1143"/>
                  </a:moveTo>
                  <a:cubicBezTo>
                    <a:pt x="212" y="1147"/>
                    <a:pt x="212" y="1150"/>
                    <a:pt x="212" y="1152"/>
                  </a:cubicBezTo>
                  <a:cubicBezTo>
                    <a:pt x="212" y="1149"/>
                    <a:pt x="213" y="1146"/>
                    <a:pt x="214" y="1143"/>
                  </a:cubicBezTo>
                  <a:close/>
                  <a:moveTo>
                    <a:pt x="677" y="0"/>
                  </a:moveTo>
                  <a:cubicBezTo>
                    <a:pt x="571" y="0"/>
                    <a:pt x="469" y="39"/>
                    <a:pt x="394" y="112"/>
                  </a:cubicBezTo>
                  <a:cubicBezTo>
                    <a:pt x="314" y="189"/>
                    <a:pt x="276" y="287"/>
                    <a:pt x="268" y="396"/>
                  </a:cubicBezTo>
                  <a:cubicBezTo>
                    <a:pt x="252" y="639"/>
                    <a:pt x="236" y="881"/>
                    <a:pt x="216" y="1125"/>
                  </a:cubicBezTo>
                  <a:cubicBezTo>
                    <a:pt x="216" y="1117"/>
                    <a:pt x="217" y="1108"/>
                    <a:pt x="217" y="1101"/>
                  </a:cubicBezTo>
                  <a:lnTo>
                    <a:pt x="217" y="1101"/>
                  </a:lnTo>
                  <a:cubicBezTo>
                    <a:pt x="216" y="1113"/>
                    <a:pt x="216" y="1123"/>
                    <a:pt x="215" y="1135"/>
                  </a:cubicBezTo>
                  <a:cubicBezTo>
                    <a:pt x="215" y="1138"/>
                    <a:pt x="214" y="1141"/>
                    <a:pt x="214" y="1143"/>
                  </a:cubicBezTo>
                  <a:lnTo>
                    <a:pt x="214" y="1143"/>
                  </a:lnTo>
                  <a:cubicBezTo>
                    <a:pt x="214" y="1143"/>
                    <a:pt x="214" y="1142"/>
                    <a:pt x="215" y="1141"/>
                  </a:cubicBezTo>
                  <a:lnTo>
                    <a:pt x="215" y="1141"/>
                  </a:lnTo>
                  <a:cubicBezTo>
                    <a:pt x="150" y="1870"/>
                    <a:pt x="68" y="2598"/>
                    <a:pt x="15" y="3328"/>
                  </a:cubicBezTo>
                  <a:cubicBezTo>
                    <a:pt x="0" y="3548"/>
                    <a:pt x="199" y="3736"/>
                    <a:pt x="411" y="3741"/>
                  </a:cubicBezTo>
                  <a:lnTo>
                    <a:pt x="418" y="3741"/>
                  </a:lnTo>
                  <a:cubicBezTo>
                    <a:pt x="522" y="3741"/>
                    <a:pt x="623" y="3701"/>
                    <a:pt x="699" y="3628"/>
                  </a:cubicBezTo>
                  <a:cubicBezTo>
                    <a:pt x="778" y="3552"/>
                    <a:pt x="816" y="3454"/>
                    <a:pt x="824" y="3345"/>
                  </a:cubicBezTo>
                  <a:cubicBezTo>
                    <a:pt x="837" y="3159"/>
                    <a:pt x="853" y="2973"/>
                    <a:pt x="868" y="2787"/>
                  </a:cubicBezTo>
                  <a:cubicBezTo>
                    <a:pt x="903" y="2383"/>
                    <a:pt x="948" y="1980"/>
                    <a:pt x="987" y="1578"/>
                  </a:cubicBezTo>
                  <a:cubicBezTo>
                    <a:pt x="1024" y="1190"/>
                    <a:pt x="1049" y="803"/>
                    <a:pt x="1076" y="414"/>
                  </a:cubicBezTo>
                  <a:cubicBezTo>
                    <a:pt x="1092" y="194"/>
                    <a:pt x="895" y="5"/>
                    <a:pt x="682" y="0"/>
                  </a:cubicBezTo>
                  <a:cubicBezTo>
                    <a:pt x="680" y="0"/>
                    <a:pt x="678" y="0"/>
                    <a:pt x="6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5" name="Google Shape;3565;p39"/>
            <p:cNvSpPr/>
            <p:nvPr/>
          </p:nvSpPr>
          <p:spPr>
            <a:xfrm>
              <a:off x="5719799" y="2857053"/>
              <a:ext cx="143839" cy="58365"/>
            </a:xfrm>
            <a:custGeom>
              <a:avLst/>
              <a:gdLst/>
              <a:ahLst/>
              <a:cxnLst/>
              <a:rect l="l" t="t" r="r" b="b"/>
              <a:pathLst>
                <a:path w="6176" h="2506" extrusionOk="0">
                  <a:moveTo>
                    <a:pt x="5708" y="0"/>
                  </a:moveTo>
                  <a:cubicBezTo>
                    <a:pt x="5695" y="0"/>
                    <a:pt x="5683" y="1"/>
                    <a:pt x="5670" y="2"/>
                  </a:cubicBezTo>
                  <a:cubicBezTo>
                    <a:pt x="5558" y="15"/>
                    <a:pt x="5469" y="72"/>
                    <a:pt x="5395" y="153"/>
                  </a:cubicBezTo>
                  <a:cubicBezTo>
                    <a:pt x="5386" y="165"/>
                    <a:pt x="5375" y="176"/>
                    <a:pt x="5364" y="188"/>
                  </a:cubicBezTo>
                  <a:cubicBezTo>
                    <a:pt x="5110" y="460"/>
                    <a:pt x="4829" y="705"/>
                    <a:pt x="4548" y="949"/>
                  </a:cubicBezTo>
                  <a:cubicBezTo>
                    <a:pt x="4382" y="1084"/>
                    <a:pt x="4213" y="1213"/>
                    <a:pt x="4034" y="1329"/>
                  </a:cubicBezTo>
                  <a:cubicBezTo>
                    <a:pt x="3956" y="1375"/>
                    <a:pt x="3876" y="1418"/>
                    <a:pt x="3794" y="1458"/>
                  </a:cubicBezTo>
                  <a:cubicBezTo>
                    <a:pt x="3676" y="1509"/>
                    <a:pt x="3556" y="1554"/>
                    <a:pt x="3434" y="1594"/>
                  </a:cubicBezTo>
                  <a:cubicBezTo>
                    <a:pt x="3341" y="1619"/>
                    <a:pt x="3247" y="1641"/>
                    <a:pt x="3153" y="1660"/>
                  </a:cubicBezTo>
                  <a:cubicBezTo>
                    <a:pt x="3048" y="1674"/>
                    <a:pt x="2942" y="1685"/>
                    <a:pt x="2835" y="1692"/>
                  </a:cubicBezTo>
                  <a:cubicBezTo>
                    <a:pt x="2799" y="1693"/>
                    <a:pt x="2763" y="1694"/>
                    <a:pt x="2728" y="1694"/>
                  </a:cubicBezTo>
                  <a:cubicBezTo>
                    <a:pt x="2665" y="1694"/>
                    <a:pt x="2602" y="1691"/>
                    <a:pt x="2538" y="1687"/>
                  </a:cubicBezTo>
                  <a:cubicBezTo>
                    <a:pt x="2457" y="1678"/>
                    <a:pt x="2375" y="1666"/>
                    <a:pt x="2294" y="1649"/>
                  </a:cubicBezTo>
                  <a:cubicBezTo>
                    <a:pt x="2216" y="1629"/>
                    <a:pt x="2139" y="1608"/>
                    <a:pt x="2061" y="1581"/>
                  </a:cubicBezTo>
                  <a:cubicBezTo>
                    <a:pt x="1961" y="1543"/>
                    <a:pt x="1863" y="1500"/>
                    <a:pt x="1765" y="1451"/>
                  </a:cubicBezTo>
                  <a:cubicBezTo>
                    <a:pt x="1663" y="1398"/>
                    <a:pt x="1564" y="1340"/>
                    <a:pt x="1468" y="1275"/>
                  </a:cubicBezTo>
                  <a:cubicBezTo>
                    <a:pt x="1386" y="1214"/>
                    <a:pt x="1305" y="1150"/>
                    <a:pt x="1228" y="1081"/>
                  </a:cubicBezTo>
                  <a:cubicBezTo>
                    <a:pt x="1161" y="1016"/>
                    <a:pt x="1097" y="950"/>
                    <a:pt x="1033" y="882"/>
                  </a:cubicBezTo>
                  <a:cubicBezTo>
                    <a:pt x="1003" y="842"/>
                    <a:pt x="975" y="802"/>
                    <a:pt x="945" y="760"/>
                  </a:cubicBezTo>
                  <a:cubicBezTo>
                    <a:pt x="907" y="697"/>
                    <a:pt x="872" y="632"/>
                    <a:pt x="840" y="564"/>
                  </a:cubicBezTo>
                  <a:cubicBezTo>
                    <a:pt x="828" y="536"/>
                    <a:pt x="817" y="508"/>
                    <a:pt x="806" y="479"/>
                  </a:cubicBezTo>
                  <a:cubicBezTo>
                    <a:pt x="804" y="471"/>
                    <a:pt x="801" y="464"/>
                    <a:pt x="799" y="457"/>
                  </a:cubicBezTo>
                  <a:lnTo>
                    <a:pt x="799" y="457"/>
                  </a:lnTo>
                  <a:cubicBezTo>
                    <a:pt x="799" y="460"/>
                    <a:pt x="801" y="465"/>
                    <a:pt x="801" y="470"/>
                  </a:cubicBezTo>
                  <a:cubicBezTo>
                    <a:pt x="766" y="284"/>
                    <a:pt x="609" y="139"/>
                    <a:pt x="413" y="134"/>
                  </a:cubicBezTo>
                  <a:cubicBezTo>
                    <a:pt x="411" y="134"/>
                    <a:pt x="408" y="134"/>
                    <a:pt x="405" y="134"/>
                  </a:cubicBezTo>
                  <a:cubicBezTo>
                    <a:pt x="193" y="134"/>
                    <a:pt x="0" y="311"/>
                    <a:pt x="0" y="530"/>
                  </a:cubicBezTo>
                  <a:cubicBezTo>
                    <a:pt x="0" y="612"/>
                    <a:pt x="20" y="692"/>
                    <a:pt x="50" y="770"/>
                  </a:cubicBezTo>
                  <a:cubicBezTo>
                    <a:pt x="113" y="949"/>
                    <a:pt x="204" y="1127"/>
                    <a:pt x="317" y="1280"/>
                  </a:cubicBezTo>
                  <a:cubicBezTo>
                    <a:pt x="443" y="1450"/>
                    <a:pt x="590" y="1605"/>
                    <a:pt x="752" y="1743"/>
                  </a:cubicBezTo>
                  <a:cubicBezTo>
                    <a:pt x="923" y="1890"/>
                    <a:pt x="1107" y="2022"/>
                    <a:pt x="1308" y="2129"/>
                  </a:cubicBezTo>
                  <a:cubicBezTo>
                    <a:pt x="1516" y="2238"/>
                    <a:pt x="1731" y="2340"/>
                    <a:pt x="1958" y="2401"/>
                  </a:cubicBezTo>
                  <a:cubicBezTo>
                    <a:pt x="2175" y="2460"/>
                    <a:pt x="2400" y="2500"/>
                    <a:pt x="2625" y="2505"/>
                  </a:cubicBezTo>
                  <a:lnTo>
                    <a:pt x="2691" y="2505"/>
                  </a:lnTo>
                  <a:cubicBezTo>
                    <a:pt x="3115" y="2505"/>
                    <a:pt x="3538" y="2438"/>
                    <a:pt x="3934" y="2279"/>
                  </a:cubicBezTo>
                  <a:cubicBezTo>
                    <a:pt x="4166" y="2185"/>
                    <a:pt x="4388" y="2070"/>
                    <a:pt x="4597" y="1929"/>
                  </a:cubicBezTo>
                  <a:cubicBezTo>
                    <a:pt x="4685" y="1868"/>
                    <a:pt x="4771" y="1804"/>
                    <a:pt x="4859" y="1739"/>
                  </a:cubicBezTo>
                  <a:cubicBezTo>
                    <a:pt x="4991" y="1641"/>
                    <a:pt x="5119" y="1529"/>
                    <a:pt x="5245" y="1418"/>
                  </a:cubicBezTo>
                  <a:cubicBezTo>
                    <a:pt x="5517" y="1177"/>
                    <a:pt x="5785" y="932"/>
                    <a:pt x="6026" y="661"/>
                  </a:cubicBezTo>
                  <a:cubicBezTo>
                    <a:pt x="6176" y="493"/>
                    <a:pt x="6129" y="220"/>
                    <a:pt x="5964" y="89"/>
                  </a:cubicBezTo>
                  <a:cubicBezTo>
                    <a:pt x="5892" y="31"/>
                    <a:pt x="5800" y="0"/>
                    <a:pt x="57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6" name="Google Shape;3566;p39"/>
            <p:cNvSpPr/>
            <p:nvPr/>
          </p:nvSpPr>
          <p:spPr>
            <a:xfrm>
              <a:off x="5741808" y="3112428"/>
              <a:ext cx="100031" cy="146424"/>
            </a:xfrm>
            <a:custGeom>
              <a:avLst/>
              <a:gdLst/>
              <a:ahLst/>
              <a:cxnLst/>
              <a:rect l="l" t="t" r="r" b="b"/>
              <a:pathLst>
                <a:path w="4295" h="6287" extrusionOk="0">
                  <a:moveTo>
                    <a:pt x="2372" y="1150"/>
                  </a:moveTo>
                  <a:cubicBezTo>
                    <a:pt x="2456" y="1340"/>
                    <a:pt x="2527" y="1534"/>
                    <a:pt x="2603" y="1727"/>
                  </a:cubicBezTo>
                  <a:cubicBezTo>
                    <a:pt x="2660" y="1876"/>
                    <a:pt x="2703" y="2032"/>
                    <a:pt x="2752" y="2186"/>
                  </a:cubicBezTo>
                  <a:cubicBezTo>
                    <a:pt x="2810" y="2391"/>
                    <a:pt x="2865" y="2600"/>
                    <a:pt x="2918" y="2808"/>
                  </a:cubicBezTo>
                  <a:cubicBezTo>
                    <a:pt x="2548" y="2869"/>
                    <a:pt x="2178" y="2934"/>
                    <a:pt x="1810" y="2997"/>
                  </a:cubicBezTo>
                  <a:cubicBezTo>
                    <a:pt x="1875" y="2738"/>
                    <a:pt x="1943" y="2482"/>
                    <a:pt x="2023" y="2230"/>
                  </a:cubicBezTo>
                  <a:cubicBezTo>
                    <a:pt x="2135" y="1868"/>
                    <a:pt x="2250" y="1508"/>
                    <a:pt x="2372" y="1150"/>
                  </a:cubicBezTo>
                  <a:close/>
                  <a:moveTo>
                    <a:pt x="1565" y="4059"/>
                  </a:moveTo>
                  <a:cubicBezTo>
                    <a:pt x="1565" y="4060"/>
                    <a:pt x="1564" y="4061"/>
                    <a:pt x="1564" y="4062"/>
                  </a:cubicBezTo>
                  <a:lnTo>
                    <a:pt x="1564" y="4062"/>
                  </a:lnTo>
                  <a:cubicBezTo>
                    <a:pt x="1564" y="4061"/>
                    <a:pt x="1565" y="4060"/>
                    <a:pt x="1565" y="4059"/>
                  </a:cubicBezTo>
                  <a:close/>
                  <a:moveTo>
                    <a:pt x="2310" y="0"/>
                  </a:moveTo>
                  <a:cubicBezTo>
                    <a:pt x="2297" y="0"/>
                    <a:pt x="2284" y="1"/>
                    <a:pt x="2271" y="2"/>
                  </a:cubicBezTo>
                  <a:cubicBezTo>
                    <a:pt x="2219" y="7"/>
                    <a:pt x="2169" y="12"/>
                    <a:pt x="2120" y="31"/>
                  </a:cubicBezTo>
                  <a:cubicBezTo>
                    <a:pt x="2067" y="51"/>
                    <a:pt x="2028" y="80"/>
                    <a:pt x="1985" y="115"/>
                  </a:cubicBezTo>
                  <a:cubicBezTo>
                    <a:pt x="1810" y="257"/>
                    <a:pt x="1744" y="485"/>
                    <a:pt x="1674" y="691"/>
                  </a:cubicBezTo>
                  <a:cubicBezTo>
                    <a:pt x="1642" y="784"/>
                    <a:pt x="1609" y="878"/>
                    <a:pt x="1577" y="974"/>
                  </a:cubicBezTo>
                  <a:cubicBezTo>
                    <a:pt x="1446" y="1368"/>
                    <a:pt x="1310" y="1764"/>
                    <a:pt x="1197" y="2163"/>
                  </a:cubicBezTo>
                  <a:cubicBezTo>
                    <a:pt x="1105" y="2488"/>
                    <a:pt x="1022" y="2814"/>
                    <a:pt x="945" y="3142"/>
                  </a:cubicBezTo>
                  <a:cubicBezTo>
                    <a:pt x="816" y="3162"/>
                    <a:pt x="688" y="3179"/>
                    <a:pt x="558" y="3191"/>
                  </a:cubicBezTo>
                  <a:cubicBezTo>
                    <a:pt x="527" y="3193"/>
                    <a:pt x="498" y="3193"/>
                    <a:pt x="467" y="3193"/>
                  </a:cubicBezTo>
                  <a:cubicBezTo>
                    <a:pt x="456" y="3192"/>
                    <a:pt x="446" y="3191"/>
                    <a:pt x="435" y="3191"/>
                  </a:cubicBezTo>
                  <a:cubicBezTo>
                    <a:pt x="240" y="3191"/>
                    <a:pt x="65" y="3338"/>
                    <a:pt x="33" y="3535"/>
                  </a:cubicBezTo>
                  <a:cubicBezTo>
                    <a:pt x="0" y="3754"/>
                    <a:pt x="155" y="3962"/>
                    <a:pt x="373" y="3995"/>
                  </a:cubicBezTo>
                  <a:cubicBezTo>
                    <a:pt x="405" y="4000"/>
                    <a:pt x="436" y="4001"/>
                    <a:pt x="468" y="4001"/>
                  </a:cubicBezTo>
                  <a:cubicBezTo>
                    <a:pt x="507" y="4001"/>
                    <a:pt x="545" y="4000"/>
                    <a:pt x="582" y="3999"/>
                  </a:cubicBezTo>
                  <a:cubicBezTo>
                    <a:pt x="640" y="3996"/>
                    <a:pt x="699" y="3993"/>
                    <a:pt x="756" y="3987"/>
                  </a:cubicBezTo>
                  <a:lnTo>
                    <a:pt x="756" y="3987"/>
                  </a:lnTo>
                  <a:cubicBezTo>
                    <a:pt x="699" y="4253"/>
                    <a:pt x="639" y="4520"/>
                    <a:pt x="588" y="4787"/>
                  </a:cubicBezTo>
                  <a:cubicBezTo>
                    <a:pt x="558" y="4944"/>
                    <a:pt x="526" y="5099"/>
                    <a:pt x="507" y="5257"/>
                  </a:cubicBezTo>
                  <a:cubicBezTo>
                    <a:pt x="492" y="5387"/>
                    <a:pt x="523" y="5518"/>
                    <a:pt x="615" y="5613"/>
                  </a:cubicBezTo>
                  <a:cubicBezTo>
                    <a:pt x="691" y="5692"/>
                    <a:pt x="792" y="5734"/>
                    <a:pt x="900" y="5739"/>
                  </a:cubicBezTo>
                  <a:cubicBezTo>
                    <a:pt x="904" y="5739"/>
                    <a:pt x="909" y="5739"/>
                    <a:pt x="914" y="5739"/>
                  </a:cubicBezTo>
                  <a:cubicBezTo>
                    <a:pt x="1128" y="5739"/>
                    <a:pt x="1308" y="5554"/>
                    <a:pt x="1312" y="5343"/>
                  </a:cubicBezTo>
                  <a:lnTo>
                    <a:pt x="1312" y="5322"/>
                  </a:lnTo>
                  <a:cubicBezTo>
                    <a:pt x="1341" y="5111"/>
                    <a:pt x="1387" y="4903"/>
                    <a:pt x="1430" y="4697"/>
                  </a:cubicBezTo>
                  <a:cubicBezTo>
                    <a:pt x="1473" y="4493"/>
                    <a:pt x="1516" y="4288"/>
                    <a:pt x="1561" y="4085"/>
                  </a:cubicBezTo>
                  <a:lnTo>
                    <a:pt x="1561" y="4085"/>
                  </a:lnTo>
                  <a:cubicBezTo>
                    <a:pt x="1559" y="4092"/>
                    <a:pt x="1558" y="4101"/>
                    <a:pt x="1555" y="4109"/>
                  </a:cubicBezTo>
                  <a:cubicBezTo>
                    <a:pt x="1558" y="4095"/>
                    <a:pt x="1561" y="4081"/>
                    <a:pt x="1564" y="4066"/>
                  </a:cubicBezTo>
                  <a:cubicBezTo>
                    <a:pt x="1564" y="4063"/>
                    <a:pt x="1564" y="4061"/>
                    <a:pt x="1565" y="4059"/>
                  </a:cubicBezTo>
                  <a:lnTo>
                    <a:pt x="1565" y="4059"/>
                  </a:lnTo>
                  <a:cubicBezTo>
                    <a:pt x="1566" y="4054"/>
                    <a:pt x="1568" y="4049"/>
                    <a:pt x="1569" y="4044"/>
                  </a:cubicBezTo>
                  <a:cubicBezTo>
                    <a:pt x="1582" y="3978"/>
                    <a:pt x="1598" y="3914"/>
                    <a:pt x="1611" y="3848"/>
                  </a:cubicBezTo>
                  <a:cubicBezTo>
                    <a:pt x="1769" y="3821"/>
                    <a:pt x="1925" y="3793"/>
                    <a:pt x="2083" y="3767"/>
                  </a:cubicBezTo>
                  <a:cubicBezTo>
                    <a:pt x="2419" y="3709"/>
                    <a:pt x="2753" y="3652"/>
                    <a:pt x="3089" y="3595"/>
                  </a:cubicBezTo>
                  <a:cubicBezTo>
                    <a:pt x="3154" y="3921"/>
                    <a:pt x="3210" y="4248"/>
                    <a:pt x="3267" y="4576"/>
                  </a:cubicBezTo>
                  <a:cubicBezTo>
                    <a:pt x="3342" y="5024"/>
                    <a:pt x="3419" y="5473"/>
                    <a:pt x="3468" y="5925"/>
                  </a:cubicBezTo>
                  <a:cubicBezTo>
                    <a:pt x="3489" y="6131"/>
                    <a:pt x="3669" y="6287"/>
                    <a:pt x="3871" y="6287"/>
                  </a:cubicBezTo>
                  <a:cubicBezTo>
                    <a:pt x="3884" y="6287"/>
                    <a:pt x="3898" y="6287"/>
                    <a:pt x="3911" y="6285"/>
                  </a:cubicBezTo>
                  <a:cubicBezTo>
                    <a:pt x="4131" y="6262"/>
                    <a:pt x="4295" y="6060"/>
                    <a:pt x="4272" y="5841"/>
                  </a:cubicBezTo>
                  <a:cubicBezTo>
                    <a:pt x="4205" y="5213"/>
                    <a:pt x="4093" y="4590"/>
                    <a:pt x="3984" y="3968"/>
                  </a:cubicBezTo>
                  <a:cubicBezTo>
                    <a:pt x="3952" y="3788"/>
                    <a:pt x="3917" y="3609"/>
                    <a:pt x="3883" y="3432"/>
                  </a:cubicBezTo>
                  <a:cubicBezTo>
                    <a:pt x="4020" y="3341"/>
                    <a:pt x="4093" y="3155"/>
                    <a:pt x="4056" y="2995"/>
                  </a:cubicBezTo>
                  <a:cubicBezTo>
                    <a:pt x="4031" y="2890"/>
                    <a:pt x="3963" y="2798"/>
                    <a:pt x="3871" y="2743"/>
                  </a:cubicBezTo>
                  <a:cubicBezTo>
                    <a:pt x="3824" y="2715"/>
                    <a:pt x="3775" y="2698"/>
                    <a:pt x="3726" y="2692"/>
                  </a:cubicBezTo>
                  <a:cubicBezTo>
                    <a:pt x="3678" y="2498"/>
                    <a:pt x="3626" y="2306"/>
                    <a:pt x="3572" y="2113"/>
                  </a:cubicBezTo>
                  <a:cubicBezTo>
                    <a:pt x="3511" y="1893"/>
                    <a:pt x="3437" y="1677"/>
                    <a:pt x="3365" y="1459"/>
                  </a:cubicBezTo>
                  <a:cubicBezTo>
                    <a:pt x="3331" y="1358"/>
                    <a:pt x="3289" y="1260"/>
                    <a:pt x="3250" y="1160"/>
                  </a:cubicBezTo>
                  <a:cubicBezTo>
                    <a:pt x="3192" y="1010"/>
                    <a:pt x="3132" y="860"/>
                    <a:pt x="3062" y="715"/>
                  </a:cubicBezTo>
                  <a:cubicBezTo>
                    <a:pt x="2995" y="574"/>
                    <a:pt x="2922" y="422"/>
                    <a:pt x="2821" y="300"/>
                  </a:cubicBezTo>
                  <a:cubicBezTo>
                    <a:pt x="2783" y="256"/>
                    <a:pt x="2747" y="210"/>
                    <a:pt x="2704" y="170"/>
                  </a:cubicBezTo>
                  <a:cubicBezTo>
                    <a:pt x="2665" y="129"/>
                    <a:pt x="2619" y="100"/>
                    <a:pt x="2573" y="72"/>
                  </a:cubicBezTo>
                  <a:cubicBezTo>
                    <a:pt x="2501" y="25"/>
                    <a:pt x="2401" y="0"/>
                    <a:pt x="23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7" name="Google Shape;3567;p39"/>
            <p:cNvSpPr/>
            <p:nvPr/>
          </p:nvSpPr>
          <p:spPr>
            <a:xfrm>
              <a:off x="5778163" y="3206636"/>
              <a:ext cx="233" cy="1211"/>
            </a:xfrm>
            <a:custGeom>
              <a:avLst/>
              <a:gdLst/>
              <a:ahLst/>
              <a:cxnLst/>
              <a:rect l="l" t="t" r="r" b="b"/>
              <a:pathLst>
                <a:path w="10" h="52" extrusionOk="0">
                  <a:moveTo>
                    <a:pt x="10" y="0"/>
                  </a:moveTo>
                  <a:lnTo>
                    <a:pt x="10" y="0"/>
                  </a:lnTo>
                  <a:cubicBezTo>
                    <a:pt x="8" y="18"/>
                    <a:pt x="3" y="35"/>
                    <a:pt x="0" y="52"/>
                  </a:cubicBezTo>
                  <a:cubicBezTo>
                    <a:pt x="3" y="35"/>
                    <a:pt x="8" y="18"/>
                    <a:pt x="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8" name="Google Shape;3568;p39"/>
            <p:cNvSpPr/>
            <p:nvPr/>
          </p:nvSpPr>
          <p:spPr>
            <a:xfrm>
              <a:off x="5577264" y="3080311"/>
              <a:ext cx="233" cy="815"/>
            </a:xfrm>
            <a:custGeom>
              <a:avLst/>
              <a:gdLst/>
              <a:ahLst/>
              <a:cxnLst/>
              <a:rect l="l" t="t" r="r" b="b"/>
              <a:pathLst>
                <a:path w="10" h="35" extrusionOk="0">
                  <a:moveTo>
                    <a:pt x="10" y="0"/>
                  </a:moveTo>
                  <a:lnTo>
                    <a:pt x="10" y="0"/>
                  </a:lnTo>
                  <a:cubicBezTo>
                    <a:pt x="9" y="7"/>
                    <a:pt x="6" y="15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lnTo>
                    <a:pt x="4" y="21"/>
                  </a:lnTo>
                  <a:cubicBezTo>
                    <a:pt x="3" y="23"/>
                    <a:pt x="3" y="26"/>
                    <a:pt x="1" y="27"/>
                  </a:cubicBezTo>
                  <a:cubicBezTo>
                    <a:pt x="3" y="26"/>
                    <a:pt x="3" y="25"/>
                    <a:pt x="4" y="21"/>
                  </a:cubicBezTo>
                  <a:lnTo>
                    <a:pt x="4" y="21"/>
                  </a:lnTo>
                  <a:cubicBezTo>
                    <a:pt x="3" y="23"/>
                    <a:pt x="3" y="25"/>
                    <a:pt x="3" y="27"/>
                  </a:cubicBezTo>
                  <a:lnTo>
                    <a:pt x="3" y="27"/>
                  </a:lnTo>
                  <a:cubicBezTo>
                    <a:pt x="4" y="23"/>
                    <a:pt x="5" y="20"/>
                    <a:pt x="6" y="15"/>
                  </a:cubicBezTo>
                  <a:cubicBezTo>
                    <a:pt x="6" y="14"/>
                    <a:pt x="8" y="12"/>
                    <a:pt x="8" y="11"/>
                  </a:cubicBezTo>
                  <a:cubicBezTo>
                    <a:pt x="9" y="7"/>
                    <a:pt x="10" y="5"/>
                    <a:pt x="10" y="0"/>
                  </a:cubicBezTo>
                  <a:close/>
                  <a:moveTo>
                    <a:pt x="3" y="27"/>
                  </a:moveTo>
                  <a:cubicBezTo>
                    <a:pt x="2" y="30"/>
                    <a:pt x="1" y="32"/>
                    <a:pt x="0" y="34"/>
                  </a:cubicBezTo>
                  <a:cubicBezTo>
                    <a:pt x="1" y="32"/>
                    <a:pt x="2" y="30"/>
                    <a:pt x="3" y="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9" name="Google Shape;3569;p39"/>
            <p:cNvSpPr/>
            <p:nvPr/>
          </p:nvSpPr>
          <p:spPr>
            <a:xfrm>
              <a:off x="5581968" y="3067222"/>
              <a:ext cx="210" cy="699"/>
            </a:xfrm>
            <a:custGeom>
              <a:avLst/>
              <a:gdLst/>
              <a:ahLst/>
              <a:cxnLst/>
              <a:rect l="l" t="t" r="r" b="b"/>
              <a:pathLst>
                <a:path w="9" h="30" extrusionOk="0">
                  <a:moveTo>
                    <a:pt x="9" y="1"/>
                  </a:moveTo>
                  <a:lnTo>
                    <a:pt x="0" y="29"/>
                  </a:lnTo>
                  <a:cubicBezTo>
                    <a:pt x="4" y="19"/>
                    <a:pt x="8" y="12"/>
                    <a:pt x="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0" name="Google Shape;3570;p39"/>
            <p:cNvSpPr/>
            <p:nvPr/>
          </p:nvSpPr>
          <p:spPr>
            <a:xfrm>
              <a:off x="5577427" y="3080451"/>
              <a:ext cx="70" cy="186"/>
            </a:xfrm>
            <a:custGeom>
              <a:avLst/>
              <a:gdLst/>
              <a:ahLst/>
              <a:cxnLst/>
              <a:rect l="l" t="t" r="r" b="b"/>
              <a:pathLst>
                <a:path w="3" h="8" extrusionOk="0">
                  <a:moveTo>
                    <a:pt x="3" y="0"/>
                  </a:moveTo>
                  <a:cubicBezTo>
                    <a:pt x="2" y="1"/>
                    <a:pt x="2" y="1"/>
                    <a:pt x="2" y="3"/>
                  </a:cubicBezTo>
                  <a:cubicBezTo>
                    <a:pt x="2" y="4"/>
                    <a:pt x="1" y="5"/>
                    <a:pt x="1" y="6"/>
                  </a:cubicBezTo>
                  <a:lnTo>
                    <a:pt x="1" y="6"/>
                  </a:lnTo>
                  <a:cubicBezTo>
                    <a:pt x="2" y="5"/>
                    <a:pt x="2" y="2"/>
                    <a:pt x="3" y="0"/>
                  </a:cubicBezTo>
                  <a:close/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lnTo>
                    <a:pt x="1" y="8"/>
                  </a:lnTo>
                  <a:cubicBezTo>
                    <a:pt x="1" y="7"/>
                    <a:pt x="1" y="7"/>
                    <a:pt x="1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1" name="Google Shape;3571;p39"/>
            <p:cNvSpPr/>
            <p:nvPr/>
          </p:nvSpPr>
          <p:spPr>
            <a:xfrm>
              <a:off x="5520785" y="2651286"/>
              <a:ext cx="609080" cy="874120"/>
            </a:xfrm>
            <a:custGeom>
              <a:avLst/>
              <a:gdLst/>
              <a:ahLst/>
              <a:cxnLst/>
              <a:rect l="l" t="t" r="r" b="b"/>
              <a:pathLst>
                <a:path w="26152" h="37532" extrusionOk="0">
                  <a:moveTo>
                    <a:pt x="13235" y="2974"/>
                  </a:moveTo>
                  <a:cubicBezTo>
                    <a:pt x="13234" y="2975"/>
                    <a:pt x="13234" y="2977"/>
                    <a:pt x="13233" y="2979"/>
                  </a:cubicBezTo>
                  <a:cubicBezTo>
                    <a:pt x="13234" y="2977"/>
                    <a:pt x="13234" y="2975"/>
                    <a:pt x="13235" y="2974"/>
                  </a:cubicBezTo>
                  <a:close/>
                  <a:moveTo>
                    <a:pt x="23727" y="1048"/>
                  </a:moveTo>
                  <a:lnTo>
                    <a:pt x="23727" y="1048"/>
                  </a:lnTo>
                  <a:cubicBezTo>
                    <a:pt x="24134" y="1088"/>
                    <a:pt x="24537" y="1162"/>
                    <a:pt x="24937" y="1243"/>
                  </a:cubicBezTo>
                  <a:cubicBezTo>
                    <a:pt x="25028" y="1262"/>
                    <a:pt x="25117" y="1284"/>
                    <a:pt x="25204" y="1311"/>
                  </a:cubicBezTo>
                  <a:cubicBezTo>
                    <a:pt x="25213" y="1315"/>
                    <a:pt x="25223" y="1319"/>
                    <a:pt x="25231" y="1322"/>
                  </a:cubicBezTo>
                  <a:cubicBezTo>
                    <a:pt x="25240" y="1327"/>
                    <a:pt x="25246" y="1330"/>
                    <a:pt x="25253" y="1334"/>
                  </a:cubicBezTo>
                  <a:lnTo>
                    <a:pt x="25255" y="1336"/>
                  </a:lnTo>
                  <a:cubicBezTo>
                    <a:pt x="25256" y="1337"/>
                    <a:pt x="25258" y="1339"/>
                    <a:pt x="25258" y="1341"/>
                  </a:cubicBezTo>
                  <a:cubicBezTo>
                    <a:pt x="25261" y="1346"/>
                    <a:pt x="25266" y="1352"/>
                    <a:pt x="25268" y="1355"/>
                  </a:cubicBezTo>
                  <a:cubicBezTo>
                    <a:pt x="25279" y="1375"/>
                    <a:pt x="25289" y="1395"/>
                    <a:pt x="25299" y="1415"/>
                  </a:cubicBezTo>
                  <a:lnTo>
                    <a:pt x="25299" y="1415"/>
                  </a:lnTo>
                  <a:cubicBezTo>
                    <a:pt x="25300" y="1417"/>
                    <a:pt x="25301" y="1419"/>
                    <a:pt x="25302" y="1421"/>
                  </a:cubicBezTo>
                  <a:cubicBezTo>
                    <a:pt x="25303" y="1423"/>
                    <a:pt x="25304" y="1424"/>
                    <a:pt x="25304" y="1426"/>
                  </a:cubicBezTo>
                  <a:lnTo>
                    <a:pt x="25304" y="1426"/>
                  </a:lnTo>
                  <a:cubicBezTo>
                    <a:pt x="25304" y="1426"/>
                    <a:pt x="25304" y="1425"/>
                    <a:pt x="25304" y="1425"/>
                  </a:cubicBezTo>
                  <a:lnTo>
                    <a:pt x="25304" y="1425"/>
                  </a:lnTo>
                  <a:cubicBezTo>
                    <a:pt x="25315" y="1456"/>
                    <a:pt x="25322" y="1488"/>
                    <a:pt x="25328" y="1520"/>
                  </a:cubicBezTo>
                  <a:cubicBezTo>
                    <a:pt x="25334" y="1561"/>
                    <a:pt x="25338" y="1603"/>
                    <a:pt x="25340" y="1643"/>
                  </a:cubicBezTo>
                  <a:cubicBezTo>
                    <a:pt x="25340" y="1719"/>
                    <a:pt x="25339" y="1793"/>
                    <a:pt x="25334" y="1866"/>
                  </a:cubicBezTo>
                  <a:cubicBezTo>
                    <a:pt x="25322" y="1985"/>
                    <a:pt x="25302" y="2103"/>
                    <a:pt x="25283" y="2223"/>
                  </a:cubicBezTo>
                  <a:cubicBezTo>
                    <a:pt x="25266" y="2296"/>
                    <a:pt x="25250" y="2371"/>
                    <a:pt x="25229" y="2445"/>
                  </a:cubicBezTo>
                  <a:cubicBezTo>
                    <a:pt x="25204" y="2525"/>
                    <a:pt x="25179" y="2608"/>
                    <a:pt x="25154" y="2690"/>
                  </a:cubicBezTo>
                  <a:cubicBezTo>
                    <a:pt x="25113" y="2801"/>
                    <a:pt x="25071" y="2911"/>
                    <a:pt x="25023" y="3020"/>
                  </a:cubicBezTo>
                  <a:cubicBezTo>
                    <a:pt x="24978" y="3126"/>
                    <a:pt x="24928" y="3230"/>
                    <a:pt x="24875" y="3333"/>
                  </a:cubicBezTo>
                  <a:cubicBezTo>
                    <a:pt x="24806" y="3448"/>
                    <a:pt x="24738" y="3565"/>
                    <a:pt x="24662" y="3676"/>
                  </a:cubicBezTo>
                  <a:cubicBezTo>
                    <a:pt x="24570" y="3803"/>
                    <a:pt x="24472" y="3925"/>
                    <a:pt x="24368" y="4041"/>
                  </a:cubicBezTo>
                  <a:cubicBezTo>
                    <a:pt x="24244" y="4171"/>
                    <a:pt x="24110" y="4292"/>
                    <a:pt x="23978" y="4412"/>
                  </a:cubicBezTo>
                  <a:cubicBezTo>
                    <a:pt x="23833" y="4526"/>
                    <a:pt x="23691" y="4638"/>
                    <a:pt x="23538" y="4740"/>
                  </a:cubicBezTo>
                  <a:cubicBezTo>
                    <a:pt x="23428" y="4805"/>
                    <a:pt x="23316" y="4866"/>
                    <a:pt x="23199" y="4921"/>
                  </a:cubicBezTo>
                  <a:cubicBezTo>
                    <a:pt x="23075" y="4975"/>
                    <a:pt x="22949" y="5023"/>
                    <a:pt x="22818" y="5065"/>
                  </a:cubicBezTo>
                  <a:cubicBezTo>
                    <a:pt x="22684" y="5103"/>
                    <a:pt x="22551" y="5135"/>
                    <a:pt x="22413" y="5162"/>
                  </a:cubicBezTo>
                  <a:cubicBezTo>
                    <a:pt x="22263" y="5187"/>
                    <a:pt x="22109" y="5203"/>
                    <a:pt x="21956" y="5213"/>
                  </a:cubicBezTo>
                  <a:cubicBezTo>
                    <a:pt x="21928" y="5213"/>
                    <a:pt x="21899" y="5213"/>
                    <a:pt x="21871" y="5213"/>
                  </a:cubicBezTo>
                  <a:cubicBezTo>
                    <a:pt x="21787" y="5213"/>
                    <a:pt x="21703" y="5211"/>
                    <a:pt x="21619" y="5205"/>
                  </a:cubicBezTo>
                  <a:cubicBezTo>
                    <a:pt x="21460" y="5189"/>
                    <a:pt x="21304" y="5162"/>
                    <a:pt x="21149" y="5132"/>
                  </a:cubicBezTo>
                  <a:cubicBezTo>
                    <a:pt x="21085" y="5115"/>
                    <a:pt x="21020" y="5101"/>
                    <a:pt x="20959" y="5079"/>
                  </a:cubicBezTo>
                  <a:cubicBezTo>
                    <a:pt x="20910" y="5062"/>
                    <a:pt x="20861" y="5043"/>
                    <a:pt x="20813" y="5028"/>
                  </a:cubicBezTo>
                  <a:cubicBezTo>
                    <a:pt x="20800" y="5021"/>
                    <a:pt x="20784" y="5015"/>
                    <a:pt x="20770" y="5009"/>
                  </a:cubicBezTo>
                  <a:cubicBezTo>
                    <a:pt x="21108" y="4987"/>
                    <a:pt x="21445" y="4926"/>
                    <a:pt x="21758" y="4803"/>
                  </a:cubicBezTo>
                  <a:cubicBezTo>
                    <a:pt x="22221" y="4623"/>
                    <a:pt x="22640" y="4335"/>
                    <a:pt x="22959" y="3950"/>
                  </a:cubicBezTo>
                  <a:cubicBezTo>
                    <a:pt x="23289" y="3551"/>
                    <a:pt x="23514" y="3081"/>
                    <a:pt x="23626" y="2573"/>
                  </a:cubicBezTo>
                  <a:cubicBezTo>
                    <a:pt x="23678" y="2347"/>
                    <a:pt x="23715" y="2120"/>
                    <a:pt x="23740" y="1888"/>
                  </a:cubicBezTo>
                  <a:cubicBezTo>
                    <a:pt x="23764" y="1690"/>
                    <a:pt x="23770" y="1480"/>
                    <a:pt x="23751" y="1279"/>
                  </a:cubicBezTo>
                  <a:cubicBezTo>
                    <a:pt x="23743" y="1201"/>
                    <a:pt x="23737" y="1125"/>
                    <a:pt x="23727" y="1048"/>
                  </a:cubicBezTo>
                  <a:close/>
                  <a:moveTo>
                    <a:pt x="3340" y="1395"/>
                  </a:moveTo>
                  <a:lnTo>
                    <a:pt x="3340" y="1395"/>
                  </a:lnTo>
                  <a:cubicBezTo>
                    <a:pt x="3200" y="1741"/>
                    <a:pt x="3075" y="2097"/>
                    <a:pt x="2992" y="2464"/>
                  </a:cubicBezTo>
                  <a:cubicBezTo>
                    <a:pt x="2946" y="2684"/>
                    <a:pt x="2917" y="2910"/>
                    <a:pt x="2918" y="3134"/>
                  </a:cubicBezTo>
                  <a:cubicBezTo>
                    <a:pt x="2919" y="3365"/>
                    <a:pt x="2935" y="3603"/>
                    <a:pt x="2999" y="3827"/>
                  </a:cubicBezTo>
                  <a:cubicBezTo>
                    <a:pt x="3062" y="4041"/>
                    <a:pt x="3146" y="4247"/>
                    <a:pt x="3268" y="4436"/>
                  </a:cubicBezTo>
                  <a:cubicBezTo>
                    <a:pt x="3378" y="4606"/>
                    <a:pt x="3510" y="4765"/>
                    <a:pt x="3663" y="4896"/>
                  </a:cubicBezTo>
                  <a:cubicBezTo>
                    <a:pt x="3823" y="5035"/>
                    <a:pt x="4001" y="5144"/>
                    <a:pt x="4198" y="5221"/>
                  </a:cubicBezTo>
                  <a:cubicBezTo>
                    <a:pt x="4228" y="5232"/>
                    <a:pt x="4257" y="5243"/>
                    <a:pt x="4285" y="5252"/>
                  </a:cubicBezTo>
                  <a:cubicBezTo>
                    <a:pt x="4165" y="5298"/>
                    <a:pt x="4039" y="5344"/>
                    <a:pt x="3910" y="5385"/>
                  </a:cubicBezTo>
                  <a:cubicBezTo>
                    <a:pt x="3752" y="5429"/>
                    <a:pt x="3595" y="5466"/>
                    <a:pt x="3434" y="5500"/>
                  </a:cubicBezTo>
                  <a:cubicBezTo>
                    <a:pt x="3363" y="5511"/>
                    <a:pt x="3290" y="5519"/>
                    <a:pt x="3218" y="5525"/>
                  </a:cubicBezTo>
                  <a:cubicBezTo>
                    <a:pt x="3184" y="5526"/>
                    <a:pt x="3151" y="5526"/>
                    <a:pt x="3117" y="5526"/>
                  </a:cubicBezTo>
                  <a:cubicBezTo>
                    <a:pt x="3040" y="5526"/>
                    <a:pt x="2963" y="5524"/>
                    <a:pt x="2886" y="5519"/>
                  </a:cubicBezTo>
                  <a:cubicBezTo>
                    <a:pt x="2803" y="5509"/>
                    <a:pt x="2722" y="5497"/>
                    <a:pt x="2640" y="5481"/>
                  </a:cubicBezTo>
                  <a:cubicBezTo>
                    <a:pt x="2486" y="5445"/>
                    <a:pt x="2338" y="5398"/>
                    <a:pt x="2190" y="5347"/>
                  </a:cubicBezTo>
                  <a:cubicBezTo>
                    <a:pt x="2119" y="5318"/>
                    <a:pt x="2042" y="5292"/>
                    <a:pt x="1972" y="5257"/>
                  </a:cubicBezTo>
                  <a:cubicBezTo>
                    <a:pt x="1911" y="5226"/>
                    <a:pt x="1847" y="5194"/>
                    <a:pt x="1786" y="5164"/>
                  </a:cubicBezTo>
                  <a:cubicBezTo>
                    <a:pt x="1702" y="5116"/>
                    <a:pt x="1619" y="5067"/>
                    <a:pt x="1538" y="5013"/>
                  </a:cubicBezTo>
                  <a:cubicBezTo>
                    <a:pt x="1465" y="4960"/>
                    <a:pt x="1394" y="4903"/>
                    <a:pt x="1325" y="4844"/>
                  </a:cubicBezTo>
                  <a:cubicBezTo>
                    <a:pt x="1267" y="4785"/>
                    <a:pt x="1210" y="4725"/>
                    <a:pt x="1157" y="4664"/>
                  </a:cubicBezTo>
                  <a:cubicBezTo>
                    <a:pt x="1104" y="4596"/>
                    <a:pt x="1054" y="4526"/>
                    <a:pt x="1006" y="4454"/>
                  </a:cubicBezTo>
                  <a:cubicBezTo>
                    <a:pt x="974" y="4399"/>
                    <a:pt x="944" y="4345"/>
                    <a:pt x="916" y="4289"/>
                  </a:cubicBezTo>
                  <a:cubicBezTo>
                    <a:pt x="896" y="4241"/>
                    <a:pt x="878" y="4194"/>
                    <a:pt x="861" y="4147"/>
                  </a:cubicBezTo>
                  <a:cubicBezTo>
                    <a:pt x="847" y="4098"/>
                    <a:pt x="836" y="4049"/>
                    <a:pt x="826" y="3998"/>
                  </a:cubicBezTo>
                  <a:cubicBezTo>
                    <a:pt x="818" y="3944"/>
                    <a:pt x="814" y="3892"/>
                    <a:pt x="810" y="3839"/>
                  </a:cubicBezTo>
                  <a:cubicBezTo>
                    <a:pt x="810" y="3805"/>
                    <a:pt x="810" y="3769"/>
                    <a:pt x="814" y="3736"/>
                  </a:cubicBezTo>
                  <a:cubicBezTo>
                    <a:pt x="816" y="3704"/>
                    <a:pt x="821" y="3671"/>
                    <a:pt x="827" y="3638"/>
                  </a:cubicBezTo>
                  <a:cubicBezTo>
                    <a:pt x="840" y="3585"/>
                    <a:pt x="854" y="3534"/>
                    <a:pt x="872" y="3481"/>
                  </a:cubicBezTo>
                  <a:cubicBezTo>
                    <a:pt x="883" y="3453"/>
                    <a:pt x="895" y="3425"/>
                    <a:pt x="908" y="3395"/>
                  </a:cubicBezTo>
                  <a:cubicBezTo>
                    <a:pt x="934" y="3350"/>
                    <a:pt x="961" y="3304"/>
                    <a:pt x="988" y="3259"/>
                  </a:cubicBezTo>
                  <a:cubicBezTo>
                    <a:pt x="1053" y="3172"/>
                    <a:pt x="1120" y="3089"/>
                    <a:pt x="1190" y="3008"/>
                  </a:cubicBezTo>
                  <a:cubicBezTo>
                    <a:pt x="1281" y="2914"/>
                    <a:pt x="1369" y="2820"/>
                    <a:pt x="1465" y="2731"/>
                  </a:cubicBezTo>
                  <a:cubicBezTo>
                    <a:pt x="1552" y="2650"/>
                    <a:pt x="1642" y="2572"/>
                    <a:pt x="1733" y="2495"/>
                  </a:cubicBezTo>
                  <a:cubicBezTo>
                    <a:pt x="2245" y="2097"/>
                    <a:pt x="2794" y="1745"/>
                    <a:pt x="3340" y="1395"/>
                  </a:cubicBezTo>
                  <a:close/>
                  <a:moveTo>
                    <a:pt x="11902" y="1676"/>
                  </a:moveTo>
                  <a:cubicBezTo>
                    <a:pt x="11976" y="1676"/>
                    <a:pt x="12052" y="1683"/>
                    <a:pt x="12126" y="1685"/>
                  </a:cubicBezTo>
                  <a:cubicBezTo>
                    <a:pt x="12210" y="1689"/>
                    <a:pt x="12294" y="1691"/>
                    <a:pt x="12379" y="1695"/>
                  </a:cubicBezTo>
                  <a:cubicBezTo>
                    <a:pt x="12490" y="1705"/>
                    <a:pt x="12600" y="1717"/>
                    <a:pt x="12713" y="1729"/>
                  </a:cubicBezTo>
                  <a:cubicBezTo>
                    <a:pt x="12707" y="1750"/>
                    <a:pt x="12702" y="1769"/>
                    <a:pt x="12696" y="1788"/>
                  </a:cubicBezTo>
                  <a:cubicBezTo>
                    <a:pt x="12678" y="1845"/>
                    <a:pt x="12664" y="1904"/>
                    <a:pt x="12647" y="1962"/>
                  </a:cubicBezTo>
                  <a:cubicBezTo>
                    <a:pt x="12612" y="2095"/>
                    <a:pt x="12578" y="2229"/>
                    <a:pt x="12545" y="2363"/>
                  </a:cubicBezTo>
                  <a:cubicBezTo>
                    <a:pt x="12481" y="2628"/>
                    <a:pt x="12422" y="2896"/>
                    <a:pt x="12371" y="3165"/>
                  </a:cubicBezTo>
                  <a:cubicBezTo>
                    <a:pt x="12328" y="3381"/>
                    <a:pt x="12499" y="3594"/>
                    <a:pt x="12709" y="3626"/>
                  </a:cubicBezTo>
                  <a:cubicBezTo>
                    <a:pt x="12731" y="3628"/>
                    <a:pt x="12751" y="3631"/>
                    <a:pt x="12770" y="3631"/>
                  </a:cubicBezTo>
                  <a:cubicBezTo>
                    <a:pt x="12968" y="3631"/>
                    <a:pt x="13132" y="3484"/>
                    <a:pt x="13170" y="3288"/>
                  </a:cubicBezTo>
                  <a:cubicBezTo>
                    <a:pt x="13189" y="3193"/>
                    <a:pt x="13208" y="3100"/>
                    <a:pt x="13228" y="3007"/>
                  </a:cubicBezTo>
                  <a:lnTo>
                    <a:pt x="13228" y="3007"/>
                  </a:lnTo>
                  <a:cubicBezTo>
                    <a:pt x="13230" y="2998"/>
                    <a:pt x="13232" y="2990"/>
                    <a:pt x="13233" y="2981"/>
                  </a:cubicBezTo>
                  <a:lnTo>
                    <a:pt x="13233" y="2981"/>
                  </a:lnTo>
                  <a:cubicBezTo>
                    <a:pt x="13233" y="2981"/>
                    <a:pt x="13233" y="2981"/>
                    <a:pt x="13233" y="2981"/>
                  </a:cubicBezTo>
                  <a:cubicBezTo>
                    <a:pt x="13234" y="2978"/>
                    <a:pt x="13234" y="2975"/>
                    <a:pt x="13235" y="2972"/>
                  </a:cubicBezTo>
                  <a:lnTo>
                    <a:pt x="13235" y="2972"/>
                  </a:lnTo>
                  <a:cubicBezTo>
                    <a:pt x="13271" y="2808"/>
                    <a:pt x="13309" y="2645"/>
                    <a:pt x="13350" y="2480"/>
                  </a:cubicBezTo>
                  <a:cubicBezTo>
                    <a:pt x="13396" y="2291"/>
                    <a:pt x="13443" y="2100"/>
                    <a:pt x="13501" y="1915"/>
                  </a:cubicBezTo>
                  <a:cubicBezTo>
                    <a:pt x="13509" y="1897"/>
                    <a:pt x="13516" y="1879"/>
                    <a:pt x="13521" y="1860"/>
                  </a:cubicBezTo>
                  <a:cubicBezTo>
                    <a:pt x="13523" y="1860"/>
                    <a:pt x="13525" y="1861"/>
                    <a:pt x="13528" y="1861"/>
                  </a:cubicBezTo>
                  <a:cubicBezTo>
                    <a:pt x="13715" y="1899"/>
                    <a:pt x="13904" y="1940"/>
                    <a:pt x="14092" y="1979"/>
                  </a:cubicBezTo>
                  <a:cubicBezTo>
                    <a:pt x="14159" y="1992"/>
                    <a:pt x="14223" y="2008"/>
                    <a:pt x="14290" y="2022"/>
                  </a:cubicBezTo>
                  <a:cubicBezTo>
                    <a:pt x="14326" y="2087"/>
                    <a:pt x="14380" y="2140"/>
                    <a:pt x="14446" y="2175"/>
                  </a:cubicBezTo>
                  <a:cubicBezTo>
                    <a:pt x="14446" y="2209"/>
                    <a:pt x="14446" y="2244"/>
                    <a:pt x="14448" y="2278"/>
                  </a:cubicBezTo>
                  <a:cubicBezTo>
                    <a:pt x="14449" y="2448"/>
                    <a:pt x="14460" y="2620"/>
                    <a:pt x="14471" y="2789"/>
                  </a:cubicBezTo>
                  <a:cubicBezTo>
                    <a:pt x="14491" y="3120"/>
                    <a:pt x="14511" y="3449"/>
                    <a:pt x="14536" y="3779"/>
                  </a:cubicBezTo>
                  <a:cubicBezTo>
                    <a:pt x="14552" y="3986"/>
                    <a:pt x="14742" y="4140"/>
                    <a:pt x="14940" y="4140"/>
                  </a:cubicBezTo>
                  <a:cubicBezTo>
                    <a:pt x="14955" y="4140"/>
                    <a:pt x="14967" y="4140"/>
                    <a:pt x="14981" y="4139"/>
                  </a:cubicBezTo>
                  <a:cubicBezTo>
                    <a:pt x="15204" y="4116"/>
                    <a:pt x="15357" y="3914"/>
                    <a:pt x="15341" y="3694"/>
                  </a:cubicBezTo>
                  <a:cubicBezTo>
                    <a:pt x="15308" y="3264"/>
                    <a:pt x="15277" y="2832"/>
                    <a:pt x="15259" y="2400"/>
                  </a:cubicBezTo>
                  <a:lnTo>
                    <a:pt x="15259" y="2400"/>
                  </a:lnTo>
                  <a:cubicBezTo>
                    <a:pt x="15430" y="2450"/>
                    <a:pt x="15602" y="2503"/>
                    <a:pt x="15771" y="2561"/>
                  </a:cubicBezTo>
                  <a:cubicBezTo>
                    <a:pt x="16060" y="2669"/>
                    <a:pt x="16343" y="2786"/>
                    <a:pt x="16621" y="2922"/>
                  </a:cubicBezTo>
                  <a:cubicBezTo>
                    <a:pt x="16925" y="3082"/>
                    <a:pt x="17223" y="3252"/>
                    <a:pt x="17511" y="3442"/>
                  </a:cubicBezTo>
                  <a:cubicBezTo>
                    <a:pt x="17673" y="3558"/>
                    <a:pt x="17829" y="3682"/>
                    <a:pt x="17981" y="3811"/>
                  </a:cubicBezTo>
                  <a:cubicBezTo>
                    <a:pt x="18081" y="3908"/>
                    <a:pt x="18174" y="4006"/>
                    <a:pt x="18267" y="4109"/>
                  </a:cubicBezTo>
                  <a:cubicBezTo>
                    <a:pt x="18361" y="4225"/>
                    <a:pt x="18451" y="4343"/>
                    <a:pt x="18535" y="4465"/>
                  </a:cubicBezTo>
                  <a:cubicBezTo>
                    <a:pt x="18627" y="4599"/>
                    <a:pt x="18718" y="4733"/>
                    <a:pt x="18806" y="4868"/>
                  </a:cubicBezTo>
                  <a:cubicBezTo>
                    <a:pt x="18886" y="4999"/>
                    <a:pt x="18963" y="5129"/>
                    <a:pt x="19035" y="5264"/>
                  </a:cubicBezTo>
                  <a:cubicBezTo>
                    <a:pt x="19096" y="5378"/>
                    <a:pt x="19149" y="5493"/>
                    <a:pt x="19204" y="5607"/>
                  </a:cubicBezTo>
                  <a:cubicBezTo>
                    <a:pt x="19241" y="5697"/>
                    <a:pt x="19283" y="5787"/>
                    <a:pt x="19315" y="5877"/>
                  </a:cubicBezTo>
                  <a:cubicBezTo>
                    <a:pt x="19345" y="5967"/>
                    <a:pt x="19378" y="6059"/>
                    <a:pt x="19409" y="6150"/>
                  </a:cubicBezTo>
                  <a:cubicBezTo>
                    <a:pt x="19436" y="6243"/>
                    <a:pt x="19466" y="6336"/>
                    <a:pt x="19487" y="6432"/>
                  </a:cubicBezTo>
                  <a:cubicBezTo>
                    <a:pt x="19509" y="6535"/>
                    <a:pt x="19531" y="6636"/>
                    <a:pt x="19553" y="6739"/>
                  </a:cubicBezTo>
                  <a:cubicBezTo>
                    <a:pt x="19579" y="6899"/>
                    <a:pt x="19604" y="7058"/>
                    <a:pt x="19620" y="7218"/>
                  </a:cubicBezTo>
                  <a:cubicBezTo>
                    <a:pt x="19636" y="7370"/>
                    <a:pt x="19644" y="7521"/>
                    <a:pt x="19651" y="7674"/>
                  </a:cubicBezTo>
                  <a:cubicBezTo>
                    <a:pt x="19653" y="7773"/>
                    <a:pt x="19659" y="7880"/>
                    <a:pt x="19650" y="7984"/>
                  </a:cubicBezTo>
                  <a:cubicBezTo>
                    <a:pt x="19644" y="8078"/>
                    <a:pt x="19637" y="8172"/>
                    <a:pt x="19631" y="8266"/>
                  </a:cubicBezTo>
                  <a:cubicBezTo>
                    <a:pt x="19617" y="8369"/>
                    <a:pt x="19607" y="8473"/>
                    <a:pt x="19588" y="8575"/>
                  </a:cubicBezTo>
                  <a:cubicBezTo>
                    <a:pt x="19569" y="8668"/>
                    <a:pt x="19550" y="8762"/>
                    <a:pt x="19531" y="8857"/>
                  </a:cubicBezTo>
                  <a:cubicBezTo>
                    <a:pt x="19507" y="8957"/>
                    <a:pt x="19485" y="9061"/>
                    <a:pt x="19454" y="9160"/>
                  </a:cubicBezTo>
                  <a:lnTo>
                    <a:pt x="19362" y="9454"/>
                  </a:lnTo>
                  <a:cubicBezTo>
                    <a:pt x="19329" y="9546"/>
                    <a:pt x="19297" y="9641"/>
                    <a:pt x="19257" y="9729"/>
                  </a:cubicBezTo>
                  <a:cubicBezTo>
                    <a:pt x="19213" y="9827"/>
                    <a:pt x="19170" y="9924"/>
                    <a:pt x="19126" y="10022"/>
                  </a:cubicBezTo>
                  <a:cubicBezTo>
                    <a:pt x="19080" y="10108"/>
                    <a:pt x="19040" y="10195"/>
                    <a:pt x="18987" y="10275"/>
                  </a:cubicBezTo>
                  <a:cubicBezTo>
                    <a:pt x="18930" y="10370"/>
                    <a:pt x="18870" y="10462"/>
                    <a:pt x="18811" y="10555"/>
                  </a:cubicBezTo>
                  <a:cubicBezTo>
                    <a:pt x="18746" y="10647"/>
                    <a:pt x="18682" y="10741"/>
                    <a:pt x="18612" y="10828"/>
                  </a:cubicBezTo>
                  <a:cubicBezTo>
                    <a:pt x="18510" y="10954"/>
                    <a:pt x="18409" y="11079"/>
                    <a:pt x="18301" y="11201"/>
                  </a:cubicBezTo>
                  <a:cubicBezTo>
                    <a:pt x="18168" y="11345"/>
                    <a:pt x="18029" y="11480"/>
                    <a:pt x="17882" y="11609"/>
                  </a:cubicBezTo>
                  <a:cubicBezTo>
                    <a:pt x="17600" y="11832"/>
                    <a:pt x="17315" y="12050"/>
                    <a:pt x="17012" y="12244"/>
                  </a:cubicBezTo>
                  <a:cubicBezTo>
                    <a:pt x="16819" y="12365"/>
                    <a:pt x="16626" y="12483"/>
                    <a:pt x="16428" y="12596"/>
                  </a:cubicBezTo>
                  <a:cubicBezTo>
                    <a:pt x="16262" y="12689"/>
                    <a:pt x="16093" y="12773"/>
                    <a:pt x="15922" y="12858"/>
                  </a:cubicBezTo>
                  <a:cubicBezTo>
                    <a:pt x="15732" y="12939"/>
                    <a:pt x="15543" y="13020"/>
                    <a:pt x="15352" y="13092"/>
                  </a:cubicBezTo>
                  <a:cubicBezTo>
                    <a:pt x="15150" y="13170"/>
                    <a:pt x="14948" y="13238"/>
                    <a:pt x="14743" y="13307"/>
                  </a:cubicBezTo>
                  <a:cubicBezTo>
                    <a:pt x="14576" y="13353"/>
                    <a:pt x="14411" y="13397"/>
                    <a:pt x="14243" y="13434"/>
                  </a:cubicBezTo>
                  <a:cubicBezTo>
                    <a:pt x="14084" y="13470"/>
                    <a:pt x="13922" y="13498"/>
                    <a:pt x="13762" y="13529"/>
                  </a:cubicBezTo>
                  <a:cubicBezTo>
                    <a:pt x="13563" y="13559"/>
                    <a:pt x="13365" y="13589"/>
                    <a:pt x="13165" y="13611"/>
                  </a:cubicBezTo>
                  <a:cubicBezTo>
                    <a:pt x="12979" y="13629"/>
                    <a:pt x="12794" y="13641"/>
                    <a:pt x="12609" y="13651"/>
                  </a:cubicBezTo>
                  <a:cubicBezTo>
                    <a:pt x="12494" y="13654"/>
                    <a:pt x="12379" y="13657"/>
                    <a:pt x="12265" y="13657"/>
                  </a:cubicBezTo>
                  <a:cubicBezTo>
                    <a:pt x="12227" y="13657"/>
                    <a:pt x="12189" y="13657"/>
                    <a:pt x="12150" y="13656"/>
                  </a:cubicBezTo>
                  <a:cubicBezTo>
                    <a:pt x="11978" y="13651"/>
                    <a:pt x="11805" y="13647"/>
                    <a:pt x="11633" y="13638"/>
                  </a:cubicBezTo>
                  <a:cubicBezTo>
                    <a:pt x="11323" y="13620"/>
                    <a:pt x="11012" y="13596"/>
                    <a:pt x="10703" y="13570"/>
                  </a:cubicBezTo>
                  <a:cubicBezTo>
                    <a:pt x="10426" y="13543"/>
                    <a:pt x="10151" y="13513"/>
                    <a:pt x="9875" y="13467"/>
                  </a:cubicBezTo>
                  <a:cubicBezTo>
                    <a:pt x="9615" y="13427"/>
                    <a:pt x="9358" y="13378"/>
                    <a:pt x="9101" y="13324"/>
                  </a:cubicBezTo>
                  <a:cubicBezTo>
                    <a:pt x="8639" y="13220"/>
                    <a:pt x="8185" y="13091"/>
                    <a:pt x="7738" y="12934"/>
                  </a:cubicBezTo>
                  <a:cubicBezTo>
                    <a:pt x="7418" y="12817"/>
                    <a:pt x="7107" y="12686"/>
                    <a:pt x="6801" y="12534"/>
                  </a:cubicBezTo>
                  <a:cubicBezTo>
                    <a:pt x="6656" y="12455"/>
                    <a:pt x="6518" y="12373"/>
                    <a:pt x="6378" y="12285"/>
                  </a:cubicBezTo>
                  <a:cubicBezTo>
                    <a:pt x="6217" y="12172"/>
                    <a:pt x="6066" y="12055"/>
                    <a:pt x="5918" y="11923"/>
                  </a:cubicBezTo>
                  <a:cubicBezTo>
                    <a:pt x="5835" y="11840"/>
                    <a:pt x="5758" y="11752"/>
                    <a:pt x="5681" y="11664"/>
                  </a:cubicBezTo>
                  <a:cubicBezTo>
                    <a:pt x="5601" y="11561"/>
                    <a:pt x="5528" y="11457"/>
                    <a:pt x="5455" y="11350"/>
                  </a:cubicBezTo>
                  <a:cubicBezTo>
                    <a:pt x="5408" y="11268"/>
                    <a:pt x="5363" y="11187"/>
                    <a:pt x="5321" y="11105"/>
                  </a:cubicBezTo>
                  <a:cubicBezTo>
                    <a:pt x="5259" y="10965"/>
                    <a:pt x="5209" y="10824"/>
                    <a:pt x="5161" y="10680"/>
                  </a:cubicBezTo>
                  <a:cubicBezTo>
                    <a:pt x="5124" y="10533"/>
                    <a:pt x="5091" y="10388"/>
                    <a:pt x="5061" y="10239"/>
                  </a:cubicBezTo>
                  <a:cubicBezTo>
                    <a:pt x="5023" y="10008"/>
                    <a:pt x="4988" y="9776"/>
                    <a:pt x="4964" y="9540"/>
                  </a:cubicBezTo>
                  <a:cubicBezTo>
                    <a:pt x="4951" y="9412"/>
                    <a:pt x="4935" y="9283"/>
                    <a:pt x="4927" y="9154"/>
                  </a:cubicBezTo>
                  <a:cubicBezTo>
                    <a:pt x="4920" y="9026"/>
                    <a:pt x="4914" y="8897"/>
                    <a:pt x="4906" y="8768"/>
                  </a:cubicBezTo>
                  <a:cubicBezTo>
                    <a:pt x="4904" y="8564"/>
                    <a:pt x="4910" y="8358"/>
                    <a:pt x="4926" y="8153"/>
                  </a:cubicBezTo>
                  <a:cubicBezTo>
                    <a:pt x="4952" y="7882"/>
                    <a:pt x="4998" y="7615"/>
                    <a:pt x="5044" y="7346"/>
                  </a:cubicBezTo>
                  <a:cubicBezTo>
                    <a:pt x="5061" y="7271"/>
                    <a:pt x="5079" y="7196"/>
                    <a:pt x="5096" y="7120"/>
                  </a:cubicBezTo>
                  <a:cubicBezTo>
                    <a:pt x="5115" y="7046"/>
                    <a:pt x="5128" y="6966"/>
                    <a:pt x="5149" y="6891"/>
                  </a:cubicBezTo>
                  <a:cubicBezTo>
                    <a:pt x="5198" y="6721"/>
                    <a:pt x="5249" y="6553"/>
                    <a:pt x="5300" y="6383"/>
                  </a:cubicBezTo>
                  <a:cubicBezTo>
                    <a:pt x="5351" y="6242"/>
                    <a:pt x="5403" y="6100"/>
                    <a:pt x="5454" y="5959"/>
                  </a:cubicBezTo>
                  <a:cubicBezTo>
                    <a:pt x="5556" y="5679"/>
                    <a:pt x="5681" y="5409"/>
                    <a:pt x="5816" y="5145"/>
                  </a:cubicBezTo>
                  <a:cubicBezTo>
                    <a:pt x="5963" y="4866"/>
                    <a:pt x="6126" y="4596"/>
                    <a:pt x="6303" y="4336"/>
                  </a:cubicBezTo>
                  <a:cubicBezTo>
                    <a:pt x="6454" y="4123"/>
                    <a:pt x="6611" y="3915"/>
                    <a:pt x="6784" y="3719"/>
                  </a:cubicBezTo>
                  <a:cubicBezTo>
                    <a:pt x="6955" y="3534"/>
                    <a:pt x="7136" y="3361"/>
                    <a:pt x="7329" y="3198"/>
                  </a:cubicBezTo>
                  <a:cubicBezTo>
                    <a:pt x="7559" y="3012"/>
                    <a:pt x="7796" y="2838"/>
                    <a:pt x="8046" y="2681"/>
                  </a:cubicBezTo>
                  <a:cubicBezTo>
                    <a:pt x="8259" y="2550"/>
                    <a:pt x="8474" y="2430"/>
                    <a:pt x="8700" y="2323"/>
                  </a:cubicBezTo>
                  <a:cubicBezTo>
                    <a:pt x="8950" y="2215"/>
                    <a:pt x="9205" y="2120"/>
                    <a:pt x="9464" y="2039"/>
                  </a:cubicBezTo>
                  <a:cubicBezTo>
                    <a:pt x="9713" y="1966"/>
                    <a:pt x="9966" y="1905"/>
                    <a:pt x="10219" y="1844"/>
                  </a:cubicBezTo>
                  <a:cubicBezTo>
                    <a:pt x="10305" y="1823"/>
                    <a:pt x="10394" y="1814"/>
                    <a:pt x="10483" y="1799"/>
                  </a:cubicBezTo>
                  <a:cubicBezTo>
                    <a:pt x="10576" y="1782"/>
                    <a:pt x="10670" y="1766"/>
                    <a:pt x="10766" y="1750"/>
                  </a:cubicBezTo>
                  <a:cubicBezTo>
                    <a:pt x="10847" y="1741"/>
                    <a:pt x="10926" y="1734"/>
                    <a:pt x="11007" y="1725"/>
                  </a:cubicBezTo>
                  <a:lnTo>
                    <a:pt x="11007" y="1725"/>
                  </a:lnTo>
                  <a:cubicBezTo>
                    <a:pt x="10973" y="1784"/>
                    <a:pt x="10942" y="1849"/>
                    <a:pt x="10913" y="1912"/>
                  </a:cubicBezTo>
                  <a:cubicBezTo>
                    <a:pt x="10848" y="2051"/>
                    <a:pt x="10787" y="2189"/>
                    <a:pt x="10728" y="2329"/>
                  </a:cubicBezTo>
                  <a:cubicBezTo>
                    <a:pt x="10620" y="2581"/>
                    <a:pt x="10516" y="2832"/>
                    <a:pt x="10418" y="3087"/>
                  </a:cubicBezTo>
                  <a:cubicBezTo>
                    <a:pt x="10338" y="3291"/>
                    <a:pt x="10419" y="3529"/>
                    <a:pt x="10627" y="3618"/>
                  </a:cubicBezTo>
                  <a:cubicBezTo>
                    <a:pt x="10679" y="3639"/>
                    <a:pt x="10731" y="3650"/>
                    <a:pt x="10785" y="3650"/>
                  </a:cubicBezTo>
                  <a:cubicBezTo>
                    <a:pt x="10943" y="3650"/>
                    <a:pt x="11101" y="3561"/>
                    <a:pt x="11159" y="3408"/>
                  </a:cubicBezTo>
                  <a:cubicBezTo>
                    <a:pt x="11326" y="2979"/>
                    <a:pt x="11501" y="2550"/>
                    <a:pt x="11702" y="2136"/>
                  </a:cubicBezTo>
                  <a:cubicBezTo>
                    <a:pt x="11706" y="2127"/>
                    <a:pt x="11709" y="2121"/>
                    <a:pt x="11714" y="2114"/>
                  </a:cubicBezTo>
                  <a:cubicBezTo>
                    <a:pt x="11779" y="2022"/>
                    <a:pt x="11808" y="1904"/>
                    <a:pt x="11781" y="1787"/>
                  </a:cubicBezTo>
                  <a:cubicBezTo>
                    <a:pt x="11772" y="1747"/>
                    <a:pt x="11758" y="1713"/>
                    <a:pt x="11739" y="1680"/>
                  </a:cubicBezTo>
                  <a:cubicBezTo>
                    <a:pt x="11779" y="1679"/>
                    <a:pt x="11819" y="1678"/>
                    <a:pt x="11861" y="1676"/>
                  </a:cubicBezTo>
                  <a:cubicBezTo>
                    <a:pt x="11875" y="1676"/>
                    <a:pt x="11888" y="1676"/>
                    <a:pt x="11902" y="1676"/>
                  </a:cubicBezTo>
                  <a:close/>
                  <a:moveTo>
                    <a:pt x="15746" y="13803"/>
                  </a:moveTo>
                  <a:cubicBezTo>
                    <a:pt x="16026" y="14310"/>
                    <a:pt x="16267" y="14836"/>
                    <a:pt x="16514" y="15358"/>
                  </a:cubicBezTo>
                  <a:cubicBezTo>
                    <a:pt x="16695" y="15738"/>
                    <a:pt x="16875" y="16118"/>
                    <a:pt x="17059" y="16497"/>
                  </a:cubicBezTo>
                  <a:cubicBezTo>
                    <a:pt x="16256" y="16395"/>
                    <a:pt x="15451" y="16325"/>
                    <a:pt x="14643" y="16266"/>
                  </a:cubicBezTo>
                  <a:cubicBezTo>
                    <a:pt x="13760" y="16203"/>
                    <a:pt x="12877" y="16143"/>
                    <a:pt x="11992" y="16099"/>
                  </a:cubicBezTo>
                  <a:cubicBezTo>
                    <a:pt x="11120" y="16056"/>
                    <a:pt x="10246" y="16018"/>
                    <a:pt x="9374" y="15978"/>
                  </a:cubicBezTo>
                  <a:cubicBezTo>
                    <a:pt x="9009" y="15961"/>
                    <a:pt x="8646" y="15944"/>
                    <a:pt x="8282" y="15928"/>
                  </a:cubicBezTo>
                  <a:cubicBezTo>
                    <a:pt x="8332" y="15540"/>
                    <a:pt x="8417" y="15157"/>
                    <a:pt x="8499" y="14776"/>
                  </a:cubicBezTo>
                  <a:cubicBezTo>
                    <a:pt x="8553" y="14532"/>
                    <a:pt x="8604" y="14288"/>
                    <a:pt x="8657" y="14046"/>
                  </a:cubicBezTo>
                  <a:cubicBezTo>
                    <a:pt x="8798" y="14079"/>
                    <a:pt x="8939" y="14111"/>
                    <a:pt x="9080" y="14141"/>
                  </a:cubicBezTo>
                  <a:cubicBezTo>
                    <a:pt x="9887" y="14315"/>
                    <a:pt x="10711" y="14395"/>
                    <a:pt x="11533" y="14439"/>
                  </a:cubicBezTo>
                  <a:cubicBezTo>
                    <a:pt x="11777" y="14452"/>
                    <a:pt x="12020" y="14460"/>
                    <a:pt x="12262" y="14460"/>
                  </a:cubicBezTo>
                  <a:cubicBezTo>
                    <a:pt x="12462" y="14460"/>
                    <a:pt x="12660" y="14456"/>
                    <a:pt x="12861" y="14443"/>
                  </a:cubicBezTo>
                  <a:cubicBezTo>
                    <a:pt x="13069" y="14432"/>
                    <a:pt x="13279" y="14418"/>
                    <a:pt x="13485" y="14386"/>
                  </a:cubicBezTo>
                  <a:cubicBezTo>
                    <a:pt x="13737" y="14348"/>
                    <a:pt x="13988" y="14305"/>
                    <a:pt x="14239" y="14258"/>
                  </a:cubicBezTo>
                  <a:cubicBezTo>
                    <a:pt x="14647" y="14182"/>
                    <a:pt x="15052" y="14068"/>
                    <a:pt x="15439" y="13919"/>
                  </a:cubicBezTo>
                  <a:cubicBezTo>
                    <a:pt x="15543" y="13883"/>
                    <a:pt x="15646" y="13843"/>
                    <a:pt x="15746" y="13803"/>
                  </a:cubicBezTo>
                  <a:close/>
                  <a:moveTo>
                    <a:pt x="15478" y="17142"/>
                  </a:moveTo>
                  <a:lnTo>
                    <a:pt x="15478" y="17142"/>
                  </a:lnTo>
                  <a:cubicBezTo>
                    <a:pt x="15480" y="17142"/>
                    <a:pt x="15481" y="17142"/>
                    <a:pt x="15483" y="17142"/>
                  </a:cubicBezTo>
                  <a:cubicBezTo>
                    <a:pt x="15481" y="17142"/>
                    <a:pt x="15480" y="17142"/>
                    <a:pt x="15478" y="17142"/>
                  </a:cubicBezTo>
                  <a:close/>
                  <a:moveTo>
                    <a:pt x="3201" y="18687"/>
                  </a:moveTo>
                  <a:lnTo>
                    <a:pt x="3201" y="18687"/>
                  </a:lnTo>
                  <a:cubicBezTo>
                    <a:pt x="3201" y="18688"/>
                    <a:pt x="3200" y="18689"/>
                    <a:pt x="3200" y="18690"/>
                  </a:cubicBezTo>
                  <a:lnTo>
                    <a:pt x="3200" y="18690"/>
                  </a:lnTo>
                  <a:cubicBezTo>
                    <a:pt x="3200" y="18689"/>
                    <a:pt x="3201" y="18689"/>
                    <a:pt x="3201" y="18687"/>
                  </a:cubicBezTo>
                  <a:close/>
                  <a:moveTo>
                    <a:pt x="3200" y="18690"/>
                  </a:moveTo>
                  <a:cubicBezTo>
                    <a:pt x="3200" y="18690"/>
                    <a:pt x="3200" y="18690"/>
                    <a:pt x="3200" y="18691"/>
                  </a:cubicBezTo>
                  <a:cubicBezTo>
                    <a:pt x="3200" y="18690"/>
                    <a:pt x="3200" y="18690"/>
                    <a:pt x="3200" y="18690"/>
                  </a:cubicBezTo>
                  <a:close/>
                  <a:moveTo>
                    <a:pt x="17508" y="12889"/>
                  </a:moveTo>
                  <a:cubicBezTo>
                    <a:pt x="17554" y="12913"/>
                    <a:pt x="17606" y="12928"/>
                    <a:pt x="17662" y="12933"/>
                  </a:cubicBezTo>
                  <a:cubicBezTo>
                    <a:pt x="17785" y="12983"/>
                    <a:pt x="17908" y="13042"/>
                    <a:pt x="18029" y="13101"/>
                  </a:cubicBezTo>
                  <a:cubicBezTo>
                    <a:pt x="18192" y="13187"/>
                    <a:pt x="18350" y="13284"/>
                    <a:pt x="18503" y="13388"/>
                  </a:cubicBezTo>
                  <a:cubicBezTo>
                    <a:pt x="18642" y="13489"/>
                    <a:pt x="18779" y="13598"/>
                    <a:pt x="18911" y="13716"/>
                  </a:cubicBezTo>
                  <a:cubicBezTo>
                    <a:pt x="19163" y="13950"/>
                    <a:pt x="19389" y="14206"/>
                    <a:pt x="19618" y="14460"/>
                  </a:cubicBezTo>
                  <a:cubicBezTo>
                    <a:pt x="19675" y="14530"/>
                    <a:pt x="19732" y="14599"/>
                    <a:pt x="19789" y="14668"/>
                  </a:cubicBezTo>
                  <a:cubicBezTo>
                    <a:pt x="19855" y="14749"/>
                    <a:pt x="19926" y="14827"/>
                    <a:pt x="19987" y="14912"/>
                  </a:cubicBezTo>
                  <a:cubicBezTo>
                    <a:pt x="20102" y="15071"/>
                    <a:pt x="20218" y="15232"/>
                    <a:pt x="20330" y="15391"/>
                  </a:cubicBezTo>
                  <a:lnTo>
                    <a:pt x="20464" y="15607"/>
                  </a:lnTo>
                  <a:cubicBezTo>
                    <a:pt x="20508" y="15680"/>
                    <a:pt x="20561" y="15752"/>
                    <a:pt x="20600" y="15827"/>
                  </a:cubicBezTo>
                  <a:cubicBezTo>
                    <a:pt x="20676" y="15973"/>
                    <a:pt x="20752" y="16120"/>
                    <a:pt x="20827" y="16266"/>
                  </a:cubicBezTo>
                  <a:cubicBezTo>
                    <a:pt x="20853" y="16327"/>
                    <a:pt x="20880" y="16390"/>
                    <a:pt x="20906" y="16451"/>
                  </a:cubicBezTo>
                  <a:cubicBezTo>
                    <a:pt x="20937" y="16523"/>
                    <a:pt x="20974" y="16593"/>
                    <a:pt x="21001" y="16668"/>
                  </a:cubicBezTo>
                  <a:cubicBezTo>
                    <a:pt x="21045" y="16799"/>
                    <a:pt x="21089" y="16931"/>
                    <a:pt x="21135" y="17062"/>
                  </a:cubicBezTo>
                  <a:cubicBezTo>
                    <a:pt x="21154" y="17133"/>
                    <a:pt x="21172" y="17204"/>
                    <a:pt x="21190" y="17275"/>
                  </a:cubicBezTo>
                  <a:cubicBezTo>
                    <a:pt x="21206" y="17339"/>
                    <a:pt x="21228" y="17405"/>
                    <a:pt x="21241" y="17472"/>
                  </a:cubicBezTo>
                  <a:cubicBezTo>
                    <a:pt x="21265" y="17601"/>
                    <a:pt x="21288" y="17731"/>
                    <a:pt x="21313" y="17860"/>
                  </a:cubicBezTo>
                  <a:cubicBezTo>
                    <a:pt x="21329" y="17990"/>
                    <a:pt x="21352" y="18121"/>
                    <a:pt x="21360" y="18251"/>
                  </a:cubicBezTo>
                  <a:lnTo>
                    <a:pt x="21383" y="18605"/>
                  </a:lnTo>
                  <a:cubicBezTo>
                    <a:pt x="21384" y="18718"/>
                    <a:pt x="21393" y="18834"/>
                    <a:pt x="21386" y="18948"/>
                  </a:cubicBezTo>
                  <a:cubicBezTo>
                    <a:pt x="21380" y="19058"/>
                    <a:pt x="21375" y="19170"/>
                    <a:pt x="21369" y="19280"/>
                  </a:cubicBezTo>
                  <a:cubicBezTo>
                    <a:pt x="21358" y="19387"/>
                    <a:pt x="21351" y="19496"/>
                    <a:pt x="21333" y="19601"/>
                  </a:cubicBezTo>
                  <a:cubicBezTo>
                    <a:pt x="21313" y="19717"/>
                    <a:pt x="21292" y="19834"/>
                    <a:pt x="21273" y="19953"/>
                  </a:cubicBezTo>
                  <a:cubicBezTo>
                    <a:pt x="21252" y="20052"/>
                    <a:pt x="21228" y="20150"/>
                    <a:pt x="21206" y="20249"/>
                  </a:cubicBezTo>
                  <a:cubicBezTo>
                    <a:pt x="21182" y="20363"/>
                    <a:pt x="21145" y="20473"/>
                    <a:pt x="21117" y="20585"/>
                  </a:cubicBezTo>
                  <a:cubicBezTo>
                    <a:pt x="21064" y="20777"/>
                    <a:pt x="20997" y="20970"/>
                    <a:pt x="20933" y="21160"/>
                  </a:cubicBezTo>
                  <a:cubicBezTo>
                    <a:pt x="20879" y="21308"/>
                    <a:pt x="20827" y="21457"/>
                    <a:pt x="20759" y="21603"/>
                  </a:cubicBezTo>
                  <a:cubicBezTo>
                    <a:pt x="20694" y="21745"/>
                    <a:pt x="20627" y="21886"/>
                    <a:pt x="20557" y="22026"/>
                  </a:cubicBezTo>
                  <a:cubicBezTo>
                    <a:pt x="20524" y="22088"/>
                    <a:pt x="20490" y="22153"/>
                    <a:pt x="20456" y="22216"/>
                  </a:cubicBezTo>
                  <a:lnTo>
                    <a:pt x="20452" y="22207"/>
                  </a:lnTo>
                  <a:cubicBezTo>
                    <a:pt x="20434" y="22168"/>
                    <a:pt x="20419" y="22131"/>
                    <a:pt x="20400" y="22093"/>
                  </a:cubicBezTo>
                  <a:cubicBezTo>
                    <a:pt x="20400" y="22092"/>
                    <a:pt x="20398" y="22091"/>
                    <a:pt x="20398" y="22091"/>
                  </a:cubicBezTo>
                  <a:cubicBezTo>
                    <a:pt x="20378" y="22043"/>
                    <a:pt x="20355" y="21995"/>
                    <a:pt x="20334" y="21948"/>
                  </a:cubicBezTo>
                  <a:cubicBezTo>
                    <a:pt x="20290" y="21847"/>
                    <a:pt x="20220" y="21766"/>
                    <a:pt x="20116" y="21720"/>
                  </a:cubicBezTo>
                  <a:cubicBezTo>
                    <a:pt x="20069" y="21700"/>
                    <a:pt x="20017" y="21688"/>
                    <a:pt x="19966" y="21688"/>
                  </a:cubicBezTo>
                  <a:cubicBezTo>
                    <a:pt x="20067" y="21184"/>
                    <a:pt x="20165" y="20678"/>
                    <a:pt x="20262" y="20173"/>
                  </a:cubicBezTo>
                  <a:cubicBezTo>
                    <a:pt x="20336" y="19776"/>
                    <a:pt x="20412" y="19378"/>
                    <a:pt x="20483" y="18981"/>
                  </a:cubicBezTo>
                  <a:cubicBezTo>
                    <a:pt x="20559" y="18563"/>
                    <a:pt x="20643" y="18143"/>
                    <a:pt x="20673" y="17719"/>
                  </a:cubicBezTo>
                  <a:lnTo>
                    <a:pt x="20673" y="17719"/>
                  </a:lnTo>
                  <a:cubicBezTo>
                    <a:pt x="20673" y="17721"/>
                    <a:pt x="20673" y="17722"/>
                    <a:pt x="20672" y="17723"/>
                  </a:cubicBezTo>
                  <a:lnTo>
                    <a:pt x="20672" y="17723"/>
                  </a:lnTo>
                  <a:cubicBezTo>
                    <a:pt x="20675" y="17643"/>
                    <a:pt x="20654" y="17565"/>
                    <a:pt x="20612" y="17497"/>
                  </a:cubicBezTo>
                  <a:cubicBezTo>
                    <a:pt x="20616" y="17485"/>
                    <a:pt x="20618" y="17473"/>
                    <a:pt x="20621" y="17461"/>
                  </a:cubicBezTo>
                  <a:cubicBezTo>
                    <a:pt x="20654" y="17240"/>
                    <a:pt x="20498" y="17038"/>
                    <a:pt x="20281" y="17000"/>
                  </a:cubicBezTo>
                  <a:cubicBezTo>
                    <a:pt x="19785" y="16915"/>
                    <a:pt x="19289" y="16836"/>
                    <a:pt x="18793" y="16756"/>
                  </a:cubicBezTo>
                  <a:cubicBezTo>
                    <a:pt x="18535" y="16714"/>
                    <a:pt x="18278" y="16674"/>
                    <a:pt x="18021" y="16633"/>
                  </a:cubicBezTo>
                  <a:cubicBezTo>
                    <a:pt x="18013" y="16606"/>
                    <a:pt x="18005" y="16580"/>
                    <a:pt x="17990" y="16554"/>
                  </a:cubicBezTo>
                  <a:cubicBezTo>
                    <a:pt x="17731" y="16029"/>
                    <a:pt x="17481" y="15503"/>
                    <a:pt x="17230" y="14976"/>
                  </a:cubicBezTo>
                  <a:cubicBezTo>
                    <a:pt x="16991" y="14473"/>
                    <a:pt x="16759" y="13968"/>
                    <a:pt x="16494" y="13478"/>
                  </a:cubicBezTo>
                  <a:cubicBezTo>
                    <a:pt x="16555" y="13449"/>
                    <a:pt x="16618" y="13420"/>
                    <a:pt x="16678" y="13386"/>
                  </a:cubicBezTo>
                  <a:cubicBezTo>
                    <a:pt x="16958" y="13227"/>
                    <a:pt x="17236" y="13064"/>
                    <a:pt x="17508" y="12889"/>
                  </a:cubicBezTo>
                  <a:close/>
                  <a:moveTo>
                    <a:pt x="19765" y="22658"/>
                  </a:moveTo>
                  <a:lnTo>
                    <a:pt x="19954" y="23063"/>
                  </a:lnTo>
                  <a:cubicBezTo>
                    <a:pt x="19898" y="23152"/>
                    <a:pt x="19839" y="23239"/>
                    <a:pt x="19779" y="23326"/>
                  </a:cubicBezTo>
                  <a:cubicBezTo>
                    <a:pt x="19712" y="23422"/>
                    <a:pt x="19642" y="23516"/>
                    <a:pt x="19569" y="23607"/>
                  </a:cubicBezTo>
                  <a:cubicBezTo>
                    <a:pt x="19628" y="23321"/>
                    <a:pt x="19687" y="23033"/>
                    <a:pt x="19747" y="22746"/>
                  </a:cubicBezTo>
                  <a:lnTo>
                    <a:pt x="19765" y="22658"/>
                  </a:lnTo>
                  <a:close/>
                  <a:moveTo>
                    <a:pt x="7249" y="13613"/>
                  </a:moveTo>
                  <a:cubicBezTo>
                    <a:pt x="7456" y="13693"/>
                    <a:pt x="7665" y="13765"/>
                    <a:pt x="7875" y="13831"/>
                  </a:cubicBezTo>
                  <a:cubicBezTo>
                    <a:pt x="7874" y="13839"/>
                    <a:pt x="7873" y="13845"/>
                    <a:pt x="7872" y="13851"/>
                  </a:cubicBezTo>
                  <a:cubicBezTo>
                    <a:pt x="7847" y="13962"/>
                    <a:pt x="7824" y="14076"/>
                    <a:pt x="7801" y="14188"/>
                  </a:cubicBezTo>
                  <a:cubicBezTo>
                    <a:pt x="7677" y="14751"/>
                    <a:pt x="7537" y="15316"/>
                    <a:pt x="7471" y="15891"/>
                  </a:cubicBezTo>
                  <a:lnTo>
                    <a:pt x="7379" y="15886"/>
                  </a:lnTo>
                  <a:cubicBezTo>
                    <a:pt x="7259" y="15880"/>
                    <a:pt x="7138" y="15874"/>
                    <a:pt x="7016" y="15866"/>
                  </a:cubicBezTo>
                  <a:cubicBezTo>
                    <a:pt x="6942" y="15862"/>
                    <a:pt x="6864" y="15853"/>
                    <a:pt x="6790" y="15849"/>
                  </a:cubicBezTo>
                  <a:cubicBezTo>
                    <a:pt x="6786" y="15849"/>
                    <a:pt x="6781" y="15849"/>
                    <a:pt x="6777" y="15849"/>
                  </a:cubicBezTo>
                  <a:cubicBezTo>
                    <a:pt x="6630" y="15849"/>
                    <a:pt x="6500" y="15934"/>
                    <a:pt x="6429" y="16055"/>
                  </a:cubicBezTo>
                  <a:cubicBezTo>
                    <a:pt x="6315" y="16099"/>
                    <a:pt x="6220" y="16194"/>
                    <a:pt x="6187" y="16319"/>
                  </a:cubicBezTo>
                  <a:cubicBezTo>
                    <a:pt x="6151" y="16451"/>
                    <a:pt x="6129" y="16588"/>
                    <a:pt x="6103" y="16723"/>
                  </a:cubicBezTo>
                  <a:cubicBezTo>
                    <a:pt x="6072" y="16886"/>
                    <a:pt x="6041" y="17050"/>
                    <a:pt x="6010" y="17215"/>
                  </a:cubicBezTo>
                  <a:cubicBezTo>
                    <a:pt x="5955" y="17505"/>
                    <a:pt x="5903" y="17796"/>
                    <a:pt x="5852" y="18087"/>
                  </a:cubicBezTo>
                  <a:cubicBezTo>
                    <a:pt x="5544" y="19860"/>
                    <a:pt x="5258" y="21634"/>
                    <a:pt x="5012" y="23415"/>
                  </a:cubicBezTo>
                  <a:lnTo>
                    <a:pt x="4938" y="23948"/>
                  </a:lnTo>
                  <a:cubicBezTo>
                    <a:pt x="4834" y="23861"/>
                    <a:pt x="4730" y="23770"/>
                    <a:pt x="4626" y="23678"/>
                  </a:cubicBezTo>
                  <a:cubicBezTo>
                    <a:pt x="4392" y="23457"/>
                    <a:pt x="4177" y="23221"/>
                    <a:pt x="3964" y="22982"/>
                  </a:cubicBezTo>
                  <a:lnTo>
                    <a:pt x="3964" y="22982"/>
                  </a:lnTo>
                  <a:cubicBezTo>
                    <a:pt x="3968" y="22987"/>
                    <a:pt x="3973" y="22993"/>
                    <a:pt x="3976" y="22998"/>
                  </a:cubicBezTo>
                  <a:cubicBezTo>
                    <a:pt x="3913" y="22923"/>
                    <a:pt x="3845" y="22849"/>
                    <a:pt x="3789" y="22770"/>
                  </a:cubicBezTo>
                  <a:cubicBezTo>
                    <a:pt x="3726" y="22680"/>
                    <a:pt x="3662" y="22590"/>
                    <a:pt x="3599" y="22501"/>
                  </a:cubicBezTo>
                  <a:cubicBezTo>
                    <a:pt x="3464" y="22281"/>
                    <a:pt x="3334" y="22061"/>
                    <a:pt x="3224" y="21827"/>
                  </a:cubicBezTo>
                  <a:cubicBezTo>
                    <a:pt x="3155" y="21669"/>
                    <a:pt x="3094" y="21510"/>
                    <a:pt x="3042" y="21346"/>
                  </a:cubicBezTo>
                  <a:cubicBezTo>
                    <a:pt x="3007" y="21221"/>
                    <a:pt x="2977" y="21093"/>
                    <a:pt x="2951" y="20966"/>
                  </a:cubicBezTo>
                  <a:cubicBezTo>
                    <a:pt x="2929" y="20824"/>
                    <a:pt x="2913" y="20682"/>
                    <a:pt x="2906" y="20536"/>
                  </a:cubicBezTo>
                  <a:cubicBezTo>
                    <a:pt x="2901" y="20360"/>
                    <a:pt x="2906" y="20184"/>
                    <a:pt x="2919" y="20008"/>
                  </a:cubicBezTo>
                  <a:cubicBezTo>
                    <a:pt x="2942" y="19780"/>
                    <a:pt x="2978" y="19555"/>
                    <a:pt x="3024" y="19330"/>
                  </a:cubicBezTo>
                  <a:cubicBezTo>
                    <a:pt x="3072" y="19120"/>
                    <a:pt x="3131" y="18910"/>
                    <a:pt x="3195" y="18703"/>
                  </a:cubicBezTo>
                  <a:cubicBezTo>
                    <a:pt x="3196" y="18698"/>
                    <a:pt x="3198" y="18692"/>
                    <a:pt x="3201" y="18687"/>
                  </a:cubicBezTo>
                  <a:lnTo>
                    <a:pt x="3201" y="18687"/>
                  </a:lnTo>
                  <a:cubicBezTo>
                    <a:pt x="3201" y="18687"/>
                    <a:pt x="3201" y="18687"/>
                    <a:pt x="3201" y="18687"/>
                  </a:cubicBezTo>
                  <a:lnTo>
                    <a:pt x="3201" y="18687"/>
                  </a:lnTo>
                  <a:cubicBezTo>
                    <a:pt x="3201" y="18685"/>
                    <a:pt x="3202" y="18683"/>
                    <a:pt x="3202" y="18680"/>
                  </a:cubicBezTo>
                  <a:cubicBezTo>
                    <a:pt x="3211" y="18657"/>
                    <a:pt x="3220" y="18633"/>
                    <a:pt x="3227" y="18610"/>
                  </a:cubicBezTo>
                  <a:lnTo>
                    <a:pt x="3227" y="18610"/>
                  </a:lnTo>
                  <a:cubicBezTo>
                    <a:pt x="3284" y="18452"/>
                    <a:pt x="3341" y="18293"/>
                    <a:pt x="3397" y="18134"/>
                  </a:cubicBezTo>
                  <a:cubicBezTo>
                    <a:pt x="3436" y="18034"/>
                    <a:pt x="3486" y="17933"/>
                    <a:pt x="3529" y="17834"/>
                  </a:cubicBezTo>
                  <a:cubicBezTo>
                    <a:pt x="3574" y="17730"/>
                    <a:pt x="3620" y="17625"/>
                    <a:pt x="3666" y="17521"/>
                  </a:cubicBezTo>
                  <a:lnTo>
                    <a:pt x="3666" y="17521"/>
                  </a:lnTo>
                  <a:cubicBezTo>
                    <a:pt x="3748" y="17360"/>
                    <a:pt x="3833" y="17200"/>
                    <a:pt x="3916" y="17038"/>
                  </a:cubicBezTo>
                  <a:cubicBezTo>
                    <a:pt x="3987" y="16903"/>
                    <a:pt x="4067" y="16774"/>
                    <a:pt x="4144" y="16644"/>
                  </a:cubicBezTo>
                  <a:cubicBezTo>
                    <a:pt x="4226" y="16511"/>
                    <a:pt x="4304" y="16375"/>
                    <a:pt x="4392" y="16245"/>
                  </a:cubicBezTo>
                  <a:cubicBezTo>
                    <a:pt x="4496" y="16092"/>
                    <a:pt x="4600" y="15940"/>
                    <a:pt x="4704" y="15787"/>
                  </a:cubicBezTo>
                  <a:cubicBezTo>
                    <a:pt x="4837" y="15612"/>
                    <a:pt x="4974" y="15439"/>
                    <a:pt x="5106" y="15265"/>
                  </a:cubicBezTo>
                  <a:cubicBezTo>
                    <a:pt x="5166" y="15186"/>
                    <a:pt x="5240" y="15114"/>
                    <a:pt x="5306" y="15041"/>
                  </a:cubicBezTo>
                  <a:cubicBezTo>
                    <a:pt x="5362" y="14978"/>
                    <a:pt x="5417" y="14916"/>
                    <a:pt x="5474" y="14852"/>
                  </a:cubicBezTo>
                  <a:cubicBezTo>
                    <a:pt x="5618" y="14704"/>
                    <a:pt x="5768" y="14560"/>
                    <a:pt x="5925" y="14423"/>
                  </a:cubicBezTo>
                  <a:cubicBezTo>
                    <a:pt x="6036" y="14334"/>
                    <a:pt x="6151" y="14248"/>
                    <a:pt x="6273" y="14171"/>
                  </a:cubicBezTo>
                  <a:cubicBezTo>
                    <a:pt x="6445" y="14064"/>
                    <a:pt x="6622" y="13960"/>
                    <a:pt x="6803" y="13874"/>
                  </a:cubicBezTo>
                  <a:cubicBezTo>
                    <a:pt x="6824" y="13864"/>
                    <a:pt x="6845" y="13857"/>
                    <a:pt x="6867" y="13850"/>
                  </a:cubicBezTo>
                  <a:cubicBezTo>
                    <a:pt x="6875" y="13846"/>
                    <a:pt x="6886" y="13845"/>
                    <a:pt x="6895" y="13841"/>
                  </a:cubicBezTo>
                  <a:lnTo>
                    <a:pt x="6897" y="13841"/>
                  </a:lnTo>
                  <a:cubicBezTo>
                    <a:pt x="7051" y="13834"/>
                    <a:pt x="7183" y="13745"/>
                    <a:pt x="7249" y="13613"/>
                  </a:cubicBezTo>
                  <a:close/>
                  <a:moveTo>
                    <a:pt x="5988" y="25342"/>
                  </a:moveTo>
                  <a:lnTo>
                    <a:pt x="5988" y="25342"/>
                  </a:lnTo>
                  <a:cubicBezTo>
                    <a:pt x="5987" y="25343"/>
                    <a:pt x="5986" y="25344"/>
                    <a:pt x="5985" y="25345"/>
                  </a:cubicBezTo>
                  <a:lnTo>
                    <a:pt x="5985" y="25345"/>
                  </a:lnTo>
                  <a:cubicBezTo>
                    <a:pt x="5986" y="25345"/>
                    <a:pt x="5987" y="25344"/>
                    <a:pt x="5988" y="25342"/>
                  </a:cubicBezTo>
                  <a:close/>
                  <a:moveTo>
                    <a:pt x="22350" y="25995"/>
                  </a:moveTo>
                  <a:cubicBezTo>
                    <a:pt x="22353" y="26001"/>
                    <a:pt x="22356" y="26008"/>
                    <a:pt x="22359" y="26015"/>
                  </a:cubicBezTo>
                  <a:lnTo>
                    <a:pt x="22359" y="26015"/>
                  </a:lnTo>
                  <a:cubicBezTo>
                    <a:pt x="22356" y="26008"/>
                    <a:pt x="22353" y="26001"/>
                    <a:pt x="22350" y="25995"/>
                  </a:cubicBezTo>
                  <a:close/>
                  <a:moveTo>
                    <a:pt x="21664" y="26419"/>
                  </a:moveTo>
                  <a:cubicBezTo>
                    <a:pt x="21666" y="26423"/>
                    <a:pt x="21667" y="26426"/>
                    <a:pt x="21669" y="26429"/>
                  </a:cubicBezTo>
                  <a:lnTo>
                    <a:pt x="21669" y="26429"/>
                  </a:lnTo>
                  <a:cubicBezTo>
                    <a:pt x="21667" y="26425"/>
                    <a:pt x="21666" y="26422"/>
                    <a:pt x="21664" y="26419"/>
                  </a:cubicBezTo>
                  <a:close/>
                  <a:moveTo>
                    <a:pt x="21669" y="26429"/>
                  </a:moveTo>
                  <a:cubicBezTo>
                    <a:pt x="21669" y="26430"/>
                    <a:pt x="21670" y="26432"/>
                    <a:pt x="21671" y="26433"/>
                  </a:cubicBezTo>
                  <a:cubicBezTo>
                    <a:pt x="21670" y="26432"/>
                    <a:pt x="21669" y="26430"/>
                    <a:pt x="21669" y="26429"/>
                  </a:cubicBezTo>
                  <a:close/>
                  <a:moveTo>
                    <a:pt x="20357" y="23901"/>
                  </a:moveTo>
                  <a:cubicBezTo>
                    <a:pt x="20421" y="24027"/>
                    <a:pt x="20481" y="24149"/>
                    <a:pt x="20542" y="24271"/>
                  </a:cubicBezTo>
                  <a:cubicBezTo>
                    <a:pt x="20719" y="24617"/>
                    <a:pt x="20898" y="24965"/>
                    <a:pt x="21080" y="25310"/>
                  </a:cubicBezTo>
                  <a:cubicBezTo>
                    <a:pt x="21268" y="25664"/>
                    <a:pt x="21461" y="26013"/>
                    <a:pt x="21641" y="26370"/>
                  </a:cubicBezTo>
                  <a:cubicBezTo>
                    <a:pt x="21639" y="26364"/>
                    <a:pt x="21636" y="26357"/>
                    <a:pt x="21633" y="26351"/>
                  </a:cubicBezTo>
                  <a:lnTo>
                    <a:pt x="21633" y="26351"/>
                  </a:lnTo>
                  <a:lnTo>
                    <a:pt x="21633" y="26350"/>
                  </a:lnTo>
                  <a:cubicBezTo>
                    <a:pt x="21643" y="26373"/>
                    <a:pt x="21654" y="26396"/>
                    <a:pt x="21664" y="26419"/>
                  </a:cubicBezTo>
                  <a:lnTo>
                    <a:pt x="21664" y="26419"/>
                  </a:lnTo>
                  <a:cubicBezTo>
                    <a:pt x="21664" y="26417"/>
                    <a:pt x="21663" y="26415"/>
                    <a:pt x="21662" y="26412"/>
                  </a:cubicBezTo>
                  <a:lnTo>
                    <a:pt x="21662" y="26412"/>
                  </a:lnTo>
                  <a:cubicBezTo>
                    <a:pt x="21674" y="26439"/>
                    <a:pt x="21684" y="26465"/>
                    <a:pt x="21696" y="26491"/>
                  </a:cubicBezTo>
                  <a:cubicBezTo>
                    <a:pt x="21721" y="26547"/>
                    <a:pt x="21743" y="26606"/>
                    <a:pt x="21764" y="26664"/>
                  </a:cubicBezTo>
                  <a:cubicBezTo>
                    <a:pt x="21774" y="26697"/>
                    <a:pt x="21782" y="26730"/>
                    <a:pt x="21788" y="26762"/>
                  </a:cubicBezTo>
                  <a:cubicBezTo>
                    <a:pt x="21358" y="26887"/>
                    <a:pt x="20918" y="26987"/>
                    <a:pt x="20482" y="27089"/>
                  </a:cubicBezTo>
                  <a:cubicBezTo>
                    <a:pt x="20010" y="27199"/>
                    <a:pt x="19542" y="27322"/>
                    <a:pt x="19067" y="27416"/>
                  </a:cubicBezTo>
                  <a:cubicBezTo>
                    <a:pt x="18998" y="27427"/>
                    <a:pt x="18931" y="27437"/>
                    <a:pt x="18862" y="27447"/>
                  </a:cubicBezTo>
                  <a:cubicBezTo>
                    <a:pt x="18974" y="26741"/>
                    <a:pt x="19092" y="26038"/>
                    <a:pt x="19224" y="25334"/>
                  </a:cubicBezTo>
                  <a:cubicBezTo>
                    <a:pt x="19262" y="25131"/>
                    <a:pt x="19301" y="24925"/>
                    <a:pt x="19341" y="24722"/>
                  </a:cubicBezTo>
                  <a:cubicBezTo>
                    <a:pt x="19392" y="24688"/>
                    <a:pt x="19433" y="24643"/>
                    <a:pt x="19464" y="24590"/>
                  </a:cubicBezTo>
                  <a:cubicBezTo>
                    <a:pt x="19482" y="24592"/>
                    <a:pt x="19502" y="24593"/>
                    <a:pt x="19520" y="24593"/>
                  </a:cubicBezTo>
                  <a:cubicBezTo>
                    <a:pt x="19538" y="24593"/>
                    <a:pt x="19552" y="24592"/>
                    <a:pt x="19569" y="24590"/>
                  </a:cubicBezTo>
                  <a:cubicBezTo>
                    <a:pt x="19680" y="24578"/>
                    <a:pt x="19773" y="24532"/>
                    <a:pt x="19863" y="24470"/>
                  </a:cubicBezTo>
                  <a:cubicBezTo>
                    <a:pt x="19926" y="24429"/>
                    <a:pt x="19980" y="24363"/>
                    <a:pt x="20030" y="24306"/>
                  </a:cubicBezTo>
                  <a:cubicBezTo>
                    <a:pt x="20059" y="24274"/>
                    <a:pt x="20088" y="24242"/>
                    <a:pt x="20115" y="24211"/>
                  </a:cubicBezTo>
                  <a:cubicBezTo>
                    <a:pt x="20176" y="24137"/>
                    <a:pt x="20236" y="24060"/>
                    <a:pt x="20294" y="23985"/>
                  </a:cubicBezTo>
                  <a:cubicBezTo>
                    <a:pt x="20316" y="23958"/>
                    <a:pt x="20335" y="23929"/>
                    <a:pt x="20357" y="23901"/>
                  </a:cubicBezTo>
                  <a:close/>
                  <a:moveTo>
                    <a:pt x="11747" y="19269"/>
                  </a:moveTo>
                  <a:cubicBezTo>
                    <a:pt x="11946" y="19309"/>
                    <a:pt x="12143" y="19350"/>
                    <a:pt x="12339" y="19392"/>
                  </a:cubicBezTo>
                  <a:cubicBezTo>
                    <a:pt x="12678" y="19470"/>
                    <a:pt x="13015" y="19551"/>
                    <a:pt x="13346" y="19666"/>
                  </a:cubicBezTo>
                  <a:cubicBezTo>
                    <a:pt x="13552" y="19742"/>
                    <a:pt x="13753" y="19830"/>
                    <a:pt x="13948" y="19926"/>
                  </a:cubicBezTo>
                  <a:cubicBezTo>
                    <a:pt x="14117" y="20016"/>
                    <a:pt x="14281" y="20114"/>
                    <a:pt x="14440" y="20220"/>
                  </a:cubicBezTo>
                  <a:cubicBezTo>
                    <a:pt x="14614" y="20345"/>
                    <a:pt x="14780" y="20481"/>
                    <a:pt x="14939" y="20623"/>
                  </a:cubicBezTo>
                  <a:cubicBezTo>
                    <a:pt x="15150" y="20818"/>
                    <a:pt x="15347" y="21025"/>
                    <a:pt x="15532" y="21242"/>
                  </a:cubicBezTo>
                  <a:cubicBezTo>
                    <a:pt x="15696" y="21441"/>
                    <a:pt x="15848" y="21647"/>
                    <a:pt x="15987" y="21865"/>
                  </a:cubicBezTo>
                  <a:cubicBezTo>
                    <a:pt x="16102" y="22054"/>
                    <a:pt x="16206" y="22246"/>
                    <a:pt x="16298" y="22446"/>
                  </a:cubicBezTo>
                  <a:cubicBezTo>
                    <a:pt x="16370" y="22613"/>
                    <a:pt x="16434" y="22781"/>
                    <a:pt x="16489" y="22955"/>
                  </a:cubicBezTo>
                  <a:cubicBezTo>
                    <a:pt x="16543" y="23136"/>
                    <a:pt x="16585" y="23320"/>
                    <a:pt x="16618" y="23506"/>
                  </a:cubicBezTo>
                  <a:cubicBezTo>
                    <a:pt x="16651" y="23698"/>
                    <a:pt x="16672" y="23892"/>
                    <a:pt x="16684" y="24086"/>
                  </a:cubicBezTo>
                  <a:cubicBezTo>
                    <a:pt x="16689" y="24231"/>
                    <a:pt x="16688" y="24371"/>
                    <a:pt x="16678" y="24511"/>
                  </a:cubicBezTo>
                  <a:cubicBezTo>
                    <a:pt x="16664" y="24647"/>
                    <a:pt x="16643" y="24780"/>
                    <a:pt x="16620" y="24914"/>
                  </a:cubicBezTo>
                  <a:cubicBezTo>
                    <a:pt x="16578" y="25098"/>
                    <a:pt x="16526" y="25277"/>
                    <a:pt x="16465" y="25454"/>
                  </a:cubicBezTo>
                  <a:cubicBezTo>
                    <a:pt x="16369" y="25715"/>
                    <a:pt x="16261" y="25970"/>
                    <a:pt x="16136" y="26220"/>
                  </a:cubicBezTo>
                  <a:cubicBezTo>
                    <a:pt x="16054" y="26373"/>
                    <a:pt x="15966" y="26522"/>
                    <a:pt x="15869" y="26664"/>
                  </a:cubicBezTo>
                  <a:cubicBezTo>
                    <a:pt x="15765" y="26809"/>
                    <a:pt x="15653" y="26949"/>
                    <a:pt x="15533" y="27081"/>
                  </a:cubicBezTo>
                  <a:cubicBezTo>
                    <a:pt x="15408" y="27215"/>
                    <a:pt x="15276" y="27341"/>
                    <a:pt x="15139" y="27459"/>
                  </a:cubicBezTo>
                  <a:cubicBezTo>
                    <a:pt x="14993" y="27575"/>
                    <a:pt x="14843" y="27684"/>
                    <a:pt x="14687" y="27785"/>
                  </a:cubicBezTo>
                  <a:cubicBezTo>
                    <a:pt x="14502" y="27899"/>
                    <a:pt x="14310" y="28000"/>
                    <a:pt x="14112" y="28092"/>
                  </a:cubicBezTo>
                  <a:cubicBezTo>
                    <a:pt x="13918" y="28178"/>
                    <a:pt x="13719" y="28255"/>
                    <a:pt x="13516" y="28321"/>
                  </a:cubicBezTo>
                  <a:cubicBezTo>
                    <a:pt x="13330" y="28377"/>
                    <a:pt x="13140" y="28421"/>
                    <a:pt x="12947" y="28454"/>
                  </a:cubicBezTo>
                  <a:cubicBezTo>
                    <a:pt x="12748" y="28484"/>
                    <a:pt x="12547" y="28505"/>
                    <a:pt x="12346" y="28515"/>
                  </a:cubicBezTo>
                  <a:cubicBezTo>
                    <a:pt x="12291" y="28517"/>
                    <a:pt x="12235" y="28517"/>
                    <a:pt x="12180" y="28517"/>
                  </a:cubicBezTo>
                  <a:cubicBezTo>
                    <a:pt x="12023" y="28517"/>
                    <a:pt x="11866" y="28511"/>
                    <a:pt x="11709" y="28500"/>
                  </a:cubicBezTo>
                  <a:cubicBezTo>
                    <a:pt x="11547" y="28483"/>
                    <a:pt x="11388" y="28460"/>
                    <a:pt x="11229" y="28428"/>
                  </a:cubicBezTo>
                  <a:cubicBezTo>
                    <a:pt x="11030" y="28383"/>
                    <a:pt x="10838" y="28324"/>
                    <a:pt x="10648" y="28257"/>
                  </a:cubicBezTo>
                  <a:cubicBezTo>
                    <a:pt x="10464" y="28188"/>
                    <a:pt x="10283" y="28113"/>
                    <a:pt x="10108" y="28024"/>
                  </a:cubicBezTo>
                  <a:cubicBezTo>
                    <a:pt x="9956" y="27943"/>
                    <a:pt x="9809" y="27853"/>
                    <a:pt x="9667" y="27758"/>
                  </a:cubicBezTo>
                  <a:cubicBezTo>
                    <a:pt x="9550" y="27673"/>
                    <a:pt x="9437" y="27584"/>
                    <a:pt x="9331" y="27488"/>
                  </a:cubicBezTo>
                  <a:cubicBezTo>
                    <a:pt x="9223" y="27385"/>
                    <a:pt x="9124" y="27280"/>
                    <a:pt x="9027" y="27167"/>
                  </a:cubicBezTo>
                  <a:cubicBezTo>
                    <a:pt x="8935" y="27053"/>
                    <a:pt x="8849" y="26933"/>
                    <a:pt x="8768" y="26809"/>
                  </a:cubicBezTo>
                  <a:cubicBezTo>
                    <a:pt x="8689" y="26677"/>
                    <a:pt x="8617" y="26545"/>
                    <a:pt x="8552" y="26405"/>
                  </a:cubicBezTo>
                  <a:cubicBezTo>
                    <a:pt x="8490" y="26263"/>
                    <a:pt x="8436" y="26118"/>
                    <a:pt x="8389" y="25971"/>
                  </a:cubicBezTo>
                  <a:cubicBezTo>
                    <a:pt x="8345" y="25816"/>
                    <a:pt x="8308" y="25659"/>
                    <a:pt x="8278" y="25498"/>
                  </a:cubicBezTo>
                  <a:cubicBezTo>
                    <a:pt x="8245" y="25286"/>
                    <a:pt x="8222" y="25076"/>
                    <a:pt x="8211" y="24861"/>
                  </a:cubicBezTo>
                  <a:cubicBezTo>
                    <a:pt x="8202" y="24599"/>
                    <a:pt x="8206" y="24339"/>
                    <a:pt x="8227" y="24077"/>
                  </a:cubicBezTo>
                  <a:cubicBezTo>
                    <a:pt x="8245" y="23886"/>
                    <a:pt x="8273" y="23697"/>
                    <a:pt x="8313" y="23509"/>
                  </a:cubicBezTo>
                  <a:cubicBezTo>
                    <a:pt x="8363" y="23283"/>
                    <a:pt x="8425" y="23061"/>
                    <a:pt x="8500" y="22844"/>
                  </a:cubicBezTo>
                  <a:cubicBezTo>
                    <a:pt x="8614" y="22539"/>
                    <a:pt x="8744" y="22240"/>
                    <a:pt x="8889" y="21948"/>
                  </a:cubicBezTo>
                  <a:cubicBezTo>
                    <a:pt x="9012" y="21709"/>
                    <a:pt x="9150" y="21479"/>
                    <a:pt x="9301" y="21258"/>
                  </a:cubicBezTo>
                  <a:cubicBezTo>
                    <a:pt x="9460" y="21035"/>
                    <a:pt x="9630" y="20823"/>
                    <a:pt x="9811" y="20618"/>
                  </a:cubicBezTo>
                  <a:cubicBezTo>
                    <a:pt x="9983" y="20434"/>
                    <a:pt x="10164" y="20259"/>
                    <a:pt x="10355" y="20095"/>
                  </a:cubicBezTo>
                  <a:cubicBezTo>
                    <a:pt x="10513" y="19966"/>
                    <a:pt x="10677" y="19849"/>
                    <a:pt x="10847" y="19738"/>
                  </a:cubicBezTo>
                  <a:cubicBezTo>
                    <a:pt x="11088" y="19589"/>
                    <a:pt x="11334" y="19457"/>
                    <a:pt x="11590" y="19336"/>
                  </a:cubicBezTo>
                  <a:cubicBezTo>
                    <a:pt x="11642" y="19313"/>
                    <a:pt x="11694" y="19291"/>
                    <a:pt x="11747" y="19269"/>
                  </a:cubicBezTo>
                  <a:close/>
                  <a:moveTo>
                    <a:pt x="6938" y="16671"/>
                  </a:moveTo>
                  <a:cubicBezTo>
                    <a:pt x="6997" y="16676"/>
                    <a:pt x="7057" y="16682"/>
                    <a:pt x="7114" y="16685"/>
                  </a:cubicBezTo>
                  <a:cubicBezTo>
                    <a:pt x="7249" y="16691"/>
                    <a:pt x="7385" y="16700"/>
                    <a:pt x="7520" y="16706"/>
                  </a:cubicBezTo>
                  <a:cubicBezTo>
                    <a:pt x="7845" y="16719"/>
                    <a:pt x="8169" y="16733"/>
                    <a:pt x="8494" y="16749"/>
                  </a:cubicBezTo>
                  <a:cubicBezTo>
                    <a:pt x="9072" y="16774"/>
                    <a:pt x="9648" y="16800"/>
                    <a:pt x="10225" y="16826"/>
                  </a:cubicBezTo>
                  <a:cubicBezTo>
                    <a:pt x="11978" y="16904"/>
                    <a:pt x="13729" y="17006"/>
                    <a:pt x="15478" y="17142"/>
                  </a:cubicBezTo>
                  <a:lnTo>
                    <a:pt x="15478" y="17142"/>
                  </a:lnTo>
                  <a:cubicBezTo>
                    <a:pt x="15469" y="17141"/>
                    <a:pt x="15459" y="17140"/>
                    <a:pt x="15450" y="17139"/>
                  </a:cubicBezTo>
                  <a:lnTo>
                    <a:pt x="15450" y="17139"/>
                  </a:lnTo>
                  <a:cubicBezTo>
                    <a:pt x="15848" y="17175"/>
                    <a:pt x="16246" y="17211"/>
                    <a:pt x="16645" y="17260"/>
                  </a:cubicBezTo>
                  <a:cubicBezTo>
                    <a:pt x="17033" y="17307"/>
                    <a:pt x="17423" y="17362"/>
                    <a:pt x="17811" y="17423"/>
                  </a:cubicBezTo>
                  <a:cubicBezTo>
                    <a:pt x="18495" y="17528"/>
                    <a:pt x="19177" y="17635"/>
                    <a:pt x="19857" y="17750"/>
                  </a:cubicBezTo>
                  <a:cubicBezTo>
                    <a:pt x="19856" y="17767"/>
                    <a:pt x="19856" y="17784"/>
                    <a:pt x="19855" y="17799"/>
                  </a:cubicBezTo>
                  <a:cubicBezTo>
                    <a:pt x="19807" y="18165"/>
                    <a:pt x="19740" y="18528"/>
                    <a:pt x="19674" y="18890"/>
                  </a:cubicBezTo>
                  <a:cubicBezTo>
                    <a:pt x="19610" y="19247"/>
                    <a:pt x="19542" y="19600"/>
                    <a:pt x="19476" y="19955"/>
                  </a:cubicBezTo>
                  <a:cubicBezTo>
                    <a:pt x="19354" y="20612"/>
                    <a:pt x="19224" y="21270"/>
                    <a:pt x="19090" y="21925"/>
                  </a:cubicBezTo>
                  <a:cubicBezTo>
                    <a:pt x="19023" y="22258"/>
                    <a:pt x="18954" y="22590"/>
                    <a:pt x="18884" y="22923"/>
                  </a:cubicBezTo>
                  <a:cubicBezTo>
                    <a:pt x="18627" y="22565"/>
                    <a:pt x="18380" y="22202"/>
                    <a:pt x="18133" y="21840"/>
                  </a:cubicBezTo>
                  <a:cubicBezTo>
                    <a:pt x="18058" y="21730"/>
                    <a:pt x="17932" y="21673"/>
                    <a:pt x="17805" y="21673"/>
                  </a:cubicBezTo>
                  <a:cubicBezTo>
                    <a:pt x="17721" y="21673"/>
                    <a:pt x="17637" y="21698"/>
                    <a:pt x="17567" y="21749"/>
                  </a:cubicBezTo>
                  <a:cubicBezTo>
                    <a:pt x="17386" y="21881"/>
                    <a:pt x="17353" y="22130"/>
                    <a:pt x="17478" y="22314"/>
                  </a:cubicBezTo>
                  <a:cubicBezTo>
                    <a:pt x="17651" y="22571"/>
                    <a:pt x="17828" y="22826"/>
                    <a:pt x="18006" y="23078"/>
                  </a:cubicBezTo>
                  <a:cubicBezTo>
                    <a:pt x="18092" y="23201"/>
                    <a:pt x="18177" y="23324"/>
                    <a:pt x="18264" y="23445"/>
                  </a:cubicBezTo>
                  <a:cubicBezTo>
                    <a:pt x="18254" y="23439"/>
                    <a:pt x="18244" y="23434"/>
                    <a:pt x="18233" y="23428"/>
                  </a:cubicBezTo>
                  <a:lnTo>
                    <a:pt x="18233" y="23428"/>
                  </a:lnTo>
                  <a:cubicBezTo>
                    <a:pt x="18238" y="23431"/>
                    <a:pt x="18244" y="23434"/>
                    <a:pt x="18250" y="23437"/>
                  </a:cubicBezTo>
                  <a:lnTo>
                    <a:pt x="18250" y="23437"/>
                  </a:lnTo>
                  <a:cubicBezTo>
                    <a:pt x="18242" y="23433"/>
                    <a:pt x="18234" y="23429"/>
                    <a:pt x="18226" y="23425"/>
                  </a:cubicBezTo>
                  <a:lnTo>
                    <a:pt x="18226" y="23425"/>
                  </a:lnTo>
                  <a:cubicBezTo>
                    <a:pt x="18228" y="23426"/>
                    <a:pt x="18230" y="23427"/>
                    <a:pt x="18233" y="23428"/>
                  </a:cubicBezTo>
                  <a:lnTo>
                    <a:pt x="18233" y="23428"/>
                  </a:lnTo>
                  <a:cubicBezTo>
                    <a:pt x="18229" y="23426"/>
                    <a:pt x="18225" y="23424"/>
                    <a:pt x="18221" y="23422"/>
                  </a:cubicBezTo>
                  <a:lnTo>
                    <a:pt x="18221" y="23422"/>
                  </a:lnTo>
                  <a:cubicBezTo>
                    <a:pt x="18223" y="23423"/>
                    <a:pt x="18224" y="23424"/>
                    <a:pt x="18226" y="23425"/>
                  </a:cubicBezTo>
                  <a:lnTo>
                    <a:pt x="18226" y="23425"/>
                  </a:lnTo>
                  <a:cubicBezTo>
                    <a:pt x="18223" y="23423"/>
                    <a:pt x="18220" y="23422"/>
                    <a:pt x="18217" y="23420"/>
                  </a:cubicBezTo>
                  <a:lnTo>
                    <a:pt x="18217" y="23420"/>
                  </a:lnTo>
                  <a:cubicBezTo>
                    <a:pt x="18218" y="23421"/>
                    <a:pt x="18220" y="23422"/>
                    <a:pt x="18221" y="23422"/>
                  </a:cubicBezTo>
                  <a:lnTo>
                    <a:pt x="18221" y="23422"/>
                  </a:lnTo>
                  <a:cubicBezTo>
                    <a:pt x="18084" y="23351"/>
                    <a:pt x="17949" y="23280"/>
                    <a:pt x="17815" y="23207"/>
                  </a:cubicBezTo>
                  <a:cubicBezTo>
                    <a:pt x="17747" y="23171"/>
                    <a:pt x="17674" y="23153"/>
                    <a:pt x="17602" y="23153"/>
                  </a:cubicBezTo>
                  <a:cubicBezTo>
                    <a:pt x="17525" y="23153"/>
                    <a:pt x="17449" y="23174"/>
                    <a:pt x="17383" y="23216"/>
                  </a:cubicBezTo>
                  <a:cubicBezTo>
                    <a:pt x="17344" y="23017"/>
                    <a:pt x="17295" y="22821"/>
                    <a:pt x="17233" y="22626"/>
                  </a:cubicBezTo>
                  <a:cubicBezTo>
                    <a:pt x="17142" y="22352"/>
                    <a:pt x="17031" y="22086"/>
                    <a:pt x="16896" y="21830"/>
                  </a:cubicBezTo>
                  <a:cubicBezTo>
                    <a:pt x="16616" y="21307"/>
                    <a:pt x="16262" y="20823"/>
                    <a:pt x="15852" y="20394"/>
                  </a:cubicBezTo>
                  <a:cubicBezTo>
                    <a:pt x="15450" y="19972"/>
                    <a:pt x="15000" y="19588"/>
                    <a:pt x="14489" y="19305"/>
                  </a:cubicBezTo>
                  <a:cubicBezTo>
                    <a:pt x="14111" y="19096"/>
                    <a:pt x="13708" y="18924"/>
                    <a:pt x="13293" y="18799"/>
                  </a:cubicBezTo>
                  <a:cubicBezTo>
                    <a:pt x="13339" y="18790"/>
                    <a:pt x="13387" y="18780"/>
                    <a:pt x="13434" y="18773"/>
                  </a:cubicBezTo>
                  <a:cubicBezTo>
                    <a:pt x="13649" y="18740"/>
                    <a:pt x="13864" y="18715"/>
                    <a:pt x="14081" y="18701"/>
                  </a:cubicBezTo>
                  <a:cubicBezTo>
                    <a:pt x="14145" y="18698"/>
                    <a:pt x="14209" y="18697"/>
                    <a:pt x="14273" y="18697"/>
                  </a:cubicBezTo>
                  <a:cubicBezTo>
                    <a:pt x="14392" y="18697"/>
                    <a:pt x="14511" y="18701"/>
                    <a:pt x="14630" y="18709"/>
                  </a:cubicBezTo>
                  <a:cubicBezTo>
                    <a:pt x="14745" y="18721"/>
                    <a:pt x="14859" y="18736"/>
                    <a:pt x="14973" y="18758"/>
                  </a:cubicBezTo>
                  <a:cubicBezTo>
                    <a:pt x="15054" y="18776"/>
                    <a:pt x="15135" y="18797"/>
                    <a:pt x="15215" y="18823"/>
                  </a:cubicBezTo>
                  <a:cubicBezTo>
                    <a:pt x="15254" y="18838"/>
                    <a:pt x="15291" y="18852"/>
                    <a:pt x="15326" y="18870"/>
                  </a:cubicBezTo>
                  <a:cubicBezTo>
                    <a:pt x="15350" y="18882"/>
                    <a:pt x="15373" y="18895"/>
                    <a:pt x="15396" y="18909"/>
                  </a:cubicBezTo>
                  <a:cubicBezTo>
                    <a:pt x="15459" y="18948"/>
                    <a:pt x="15530" y="18966"/>
                    <a:pt x="15600" y="18966"/>
                  </a:cubicBezTo>
                  <a:cubicBezTo>
                    <a:pt x="15739" y="18966"/>
                    <a:pt x="15876" y="18895"/>
                    <a:pt x="15950" y="18770"/>
                  </a:cubicBezTo>
                  <a:cubicBezTo>
                    <a:pt x="16064" y="18580"/>
                    <a:pt x="15999" y="18330"/>
                    <a:pt x="15811" y="18215"/>
                  </a:cubicBezTo>
                  <a:cubicBezTo>
                    <a:pt x="15799" y="18208"/>
                    <a:pt x="15786" y="18201"/>
                    <a:pt x="15772" y="18192"/>
                  </a:cubicBezTo>
                  <a:cubicBezTo>
                    <a:pt x="15337" y="17953"/>
                    <a:pt x="14826" y="17889"/>
                    <a:pt x="14330" y="17889"/>
                  </a:cubicBezTo>
                  <a:cubicBezTo>
                    <a:pt x="14240" y="17889"/>
                    <a:pt x="14150" y="17891"/>
                    <a:pt x="14062" y="17894"/>
                  </a:cubicBezTo>
                  <a:cubicBezTo>
                    <a:pt x="13463" y="17916"/>
                    <a:pt x="12873" y="18041"/>
                    <a:pt x="12300" y="18219"/>
                  </a:cubicBezTo>
                  <a:cubicBezTo>
                    <a:pt x="12088" y="18284"/>
                    <a:pt x="11877" y="18356"/>
                    <a:pt x="11669" y="18436"/>
                  </a:cubicBezTo>
                  <a:cubicBezTo>
                    <a:pt x="11636" y="18430"/>
                    <a:pt x="11600" y="18422"/>
                    <a:pt x="11567" y="18416"/>
                  </a:cubicBezTo>
                  <a:cubicBezTo>
                    <a:pt x="11154" y="18335"/>
                    <a:pt x="10741" y="18256"/>
                    <a:pt x="10325" y="18203"/>
                  </a:cubicBezTo>
                  <a:cubicBezTo>
                    <a:pt x="10307" y="18201"/>
                    <a:pt x="10289" y="18200"/>
                    <a:pt x="10272" y="18200"/>
                  </a:cubicBezTo>
                  <a:cubicBezTo>
                    <a:pt x="10073" y="18200"/>
                    <a:pt x="9894" y="18337"/>
                    <a:pt x="9864" y="18542"/>
                  </a:cubicBezTo>
                  <a:cubicBezTo>
                    <a:pt x="9831" y="18754"/>
                    <a:pt x="9984" y="18975"/>
                    <a:pt x="10202" y="19003"/>
                  </a:cubicBezTo>
                  <a:cubicBezTo>
                    <a:pt x="10287" y="19014"/>
                    <a:pt x="10370" y="19026"/>
                    <a:pt x="10454" y="19037"/>
                  </a:cubicBezTo>
                  <a:cubicBezTo>
                    <a:pt x="10228" y="19181"/>
                    <a:pt x="10011" y="19333"/>
                    <a:pt x="9809" y="19507"/>
                  </a:cubicBezTo>
                  <a:cubicBezTo>
                    <a:pt x="9594" y="19691"/>
                    <a:pt x="9392" y="19887"/>
                    <a:pt x="9203" y="20095"/>
                  </a:cubicBezTo>
                  <a:cubicBezTo>
                    <a:pt x="8799" y="20538"/>
                    <a:pt x="8455" y="21032"/>
                    <a:pt x="8179" y="21565"/>
                  </a:cubicBezTo>
                  <a:cubicBezTo>
                    <a:pt x="7903" y="22099"/>
                    <a:pt x="7668" y="22668"/>
                    <a:pt x="7540" y="23256"/>
                  </a:cubicBezTo>
                  <a:cubicBezTo>
                    <a:pt x="7472" y="23564"/>
                    <a:pt x="7422" y="23874"/>
                    <a:pt x="7407" y="24189"/>
                  </a:cubicBezTo>
                  <a:cubicBezTo>
                    <a:pt x="7391" y="24486"/>
                    <a:pt x="7390" y="24784"/>
                    <a:pt x="7413" y="25082"/>
                  </a:cubicBezTo>
                  <a:cubicBezTo>
                    <a:pt x="7459" y="25683"/>
                    <a:pt x="7589" y="26283"/>
                    <a:pt x="7854" y="26828"/>
                  </a:cubicBezTo>
                  <a:cubicBezTo>
                    <a:pt x="8103" y="27344"/>
                    <a:pt x="8456" y="27815"/>
                    <a:pt x="8896" y="28187"/>
                  </a:cubicBezTo>
                  <a:cubicBezTo>
                    <a:pt x="9337" y="28560"/>
                    <a:pt x="9849" y="28832"/>
                    <a:pt x="10393" y="29026"/>
                  </a:cubicBezTo>
                  <a:cubicBezTo>
                    <a:pt x="10689" y="29131"/>
                    <a:pt x="10992" y="29220"/>
                    <a:pt x="11304" y="29266"/>
                  </a:cubicBezTo>
                  <a:cubicBezTo>
                    <a:pt x="11571" y="29305"/>
                    <a:pt x="11845" y="29329"/>
                    <a:pt x="12118" y="29329"/>
                  </a:cubicBezTo>
                  <a:lnTo>
                    <a:pt x="12194" y="29329"/>
                  </a:lnTo>
                  <a:cubicBezTo>
                    <a:pt x="12787" y="29320"/>
                    <a:pt x="13380" y="29234"/>
                    <a:pt x="13940" y="29035"/>
                  </a:cubicBezTo>
                  <a:cubicBezTo>
                    <a:pt x="14503" y="28836"/>
                    <a:pt x="15049" y="28564"/>
                    <a:pt x="15519" y="28194"/>
                  </a:cubicBezTo>
                  <a:cubicBezTo>
                    <a:pt x="15972" y="27835"/>
                    <a:pt x="16376" y="27409"/>
                    <a:pt x="16676" y="26912"/>
                  </a:cubicBezTo>
                  <a:cubicBezTo>
                    <a:pt x="16832" y="26653"/>
                    <a:pt x="16971" y="26381"/>
                    <a:pt x="17083" y="26100"/>
                  </a:cubicBezTo>
                  <a:cubicBezTo>
                    <a:pt x="17197" y="25823"/>
                    <a:pt x="17304" y="25538"/>
                    <a:pt x="17372" y="25246"/>
                  </a:cubicBezTo>
                  <a:cubicBezTo>
                    <a:pt x="17445" y="24943"/>
                    <a:pt x="17495" y="24635"/>
                    <a:pt x="17497" y="24322"/>
                  </a:cubicBezTo>
                  <a:cubicBezTo>
                    <a:pt x="17499" y="24196"/>
                    <a:pt x="17494" y="24071"/>
                    <a:pt x="17486" y="23947"/>
                  </a:cubicBezTo>
                  <a:lnTo>
                    <a:pt x="17486" y="23947"/>
                  </a:lnTo>
                  <a:cubicBezTo>
                    <a:pt x="17696" y="24059"/>
                    <a:pt x="17909" y="24168"/>
                    <a:pt x="18122" y="24274"/>
                  </a:cubicBezTo>
                  <a:cubicBezTo>
                    <a:pt x="18166" y="24298"/>
                    <a:pt x="18211" y="24321"/>
                    <a:pt x="18257" y="24342"/>
                  </a:cubicBezTo>
                  <a:cubicBezTo>
                    <a:pt x="18101" y="24434"/>
                    <a:pt x="17952" y="24533"/>
                    <a:pt x="17805" y="24635"/>
                  </a:cubicBezTo>
                  <a:cubicBezTo>
                    <a:pt x="17622" y="24758"/>
                    <a:pt x="17587" y="25023"/>
                    <a:pt x="17714" y="25199"/>
                  </a:cubicBezTo>
                  <a:cubicBezTo>
                    <a:pt x="17794" y="25308"/>
                    <a:pt x="17916" y="25365"/>
                    <a:pt x="18040" y="25365"/>
                  </a:cubicBezTo>
                  <a:cubicBezTo>
                    <a:pt x="18124" y="25365"/>
                    <a:pt x="18206" y="25340"/>
                    <a:pt x="18279" y="25290"/>
                  </a:cubicBezTo>
                  <a:cubicBezTo>
                    <a:pt x="18332" y="25253"/>
                    <a:pt x="18386" y="25218"/>
                    <a:pt x="18437" y="25185"/>
                  </a:cubicBezTo>
                  <a:lnTo>
                    <a:pt x="18437" y="25185"/>
                  </a:lnTo>
                  <a:cubicBezTo>
                    <a:pt x="18309" y="25849"/>
                    <a:pt x="18195" y="26515"/>
                    <a:pt x="18087" y="27184"/>
                  </a:cubicBezTo>
                  <a:cubicBezTo>
                    <a:pt x="17951" y="28040"/>
                    <a:pt x="17821" y="28897"/>
                    <a:pt x="17711" y="29756"/>
                  </a:cubicBezTo>
                  <a:cubicBezTo>
                    <a:pt x="17629" y="30386"/>
                    <a:pt x="17555" y="31017"/>
                    <a:pt x="17470" y="31647"/>
                  </a:cubicBezTo>
                  <a:cubicBezTo>
                    <a:pt x="17326" y="31667"/>
                    <a:pt x="17181" y="31679"/>
                    <a:pt x="17034" y="31687"/>
                  </a:cubicBezTo>
                  <a:cubicBezTo>
                    <a:pt x="16928" y="31691"/>
                    <a:pt x="16822" y="31692"/>
                    <a:pt x="16716" y="31692"/>
                  </a:cubicBezTo>
                  <a:cubicBezTo>
                    <a:pt x="16344" y="31692"/>
                    <a:pt x="15973" y="31675"/>
                    <a:pt x="15602" y="31662"/>
                  </a:cubicBezTo>
                  <a:cubicBezTo>
                    <a:pt x="14756" y="31632"/>
                    <a:pt x="13913" y="31627"/>
                    <a:pt x="13068" y="31613"/>
                  </a:cubicBezTo>
                  <a:cubicBezTo>
                    <a:pt x="12629" y="31605"/>
                    <a:pt x="12191" y="31599"/>
                    <a:pt x="11753" y="31576"/>
                  </a:cubicBezTo>
                  <a:cubicBezTo>
                    <a:pt x="11311" y="31553"/>
                    <a:pt x="10869" y="31524"/>
                    <a:pt x="10428" y="31490"/>
                  </a:cubicBezTo>
                  <a:cubicBezTo>
                    <a:pt x="8919" y="31349"/>
                    <a:pt x="7416" y="31135"/>
                    <a:pt x="5932" y="30828"/>
                  </a:cubicBezTo>
                  <a:cubicBezTo>
                    <a:pt x="5683" y="30768"/>
                    <a:pt x="5434" y="30712"/>
                    <a:pt x="5192" y="30632"/>
                  </a:cubicBezTo>
                  <a:cubicBezTo>
                    <a:pt x="5160" y="30620"/>
                    <a:pt x="5128" y="30608"/>
                    <a:pt x="5098" y="30594"/>
                  </a:cubicBezTo>
                  <a:cubicBezTo>
                    <a:pt x="5099" y="30499"/>
                    <a:pt x="5104" y="30402"/>
                    <a:pt x="5106" y="30308"/>
                  </a:cubicBezTo>
                  <a:cubicBezTo>
                    <a:pt x="5112" y="30148"/>
                    <a:pt x="5118" y="29989"/>
                    <a:pt x="5126" y="29830"/>
                  </a:cubicBezTo>
                  <a:cubicBezTo>
                    <a:pt x="5145" y="29483"/>
                    <a:pt x="5169" y="29139"/>
                    <a:pt x="5199" y="28794"/>
                  </a:cubicBezTo>
                  <a:lnTo>
                    <a:pt x="5199" y="28794"/>
                  </a:lnTo>
                  <a:cubicBezTo>
                    <a:pt x="5198" y="28812"/>
                    <a:pt x="5197" y="28828"/>
                    <a:pt x="5196" y="28846"/>
                  </a:cubicBezTo>
                  <a:cubicBezTo>
                    <a:pt x="5251" y="28227"/>
                    <a:pt x="5312" y="27608"/>
                    <a:pt x="5377" y="26992"/>
                  </a:cubicBezTo>
                  <a:cubicBezTo>
                    <a:pt x="5377" y="26992"/>
                    <a:pt x="5379" y="26992"/>
                    <a:pt x="5379" y="26990"/>
                  </a:cubicBezTo>
                  <a:cubicBezTo>
                    <a:pt x="5437" y="26955"/>
                    <a:pt x="5493" y="26920"/>
                    <a:pt x="5551" y="26884"/>
                  </a:cubicBezTo>
                  <a:cubicBezTo>
                    <a:pt x="5820" y="26720"/>
                    <a:pt x="6090" y="26557"/>
                    <a:pt x="6362" y="26398"/>
                  </a:cubicBezTo>
                  <a:cubicBezTo>
                    <a:pt x="6552" y="26287"/>
                    <a:pt x="6635" y="26049"/>
                    <a:pt x="6527" y="25849"/>
                  </a:cubicBezTo>
                  <a:cubicBezTo>
                    <a:pt x="6457" y="25717"/>
                    <a:pt x="6311" y="25635"/>
                    <a:pt x="6164" y="25635"/>
                  </a:cubicBezTo>
                  <a:cubicBezTo>
                    <a:pt x="6101" y="25635"/>
                    <a:pt x="6037" y="25650"/>
                    <a:pt x="5980" y="25683"/>
                  </a:cubicBezTo>
                  <a:cubicBezTo>
                    <a:pt x="5817" y="25779"/>
                    <a:pt x="5655" y="25875"/>
                    <a:pt x="5493" y="25971"/>
                  </a:cubicBezTo>
                  <a:cubicBezTo>
                    <a:pt x="5508" y="25855"/>
                    <a:pt x="5523" y="25739"/>
                    <a:pt x="5536" y="25622"/>
                  </a:cubicBezTo>
                  <a:cubicBezTo>
                    <a:pt x="5659" y="25621"/>
                    <a:pt x="5775" y="25560"/>
                    <a:pt x="5851" y="25467"/>
                  </a:cubicBezTo>
                  <a:cubicBezTo>
                    <a:pt x="5888" y="25431"/>
                    <a:pt x="5925" y="25397"/>
                    <a:pt x="5963" y="25364"/>
                  </a:cubicBezTo>
                  <a:cubicBezTo>
                    <a:pt x="5970" y="25357"/>
                    <a:pt x="5977" y="25352"/>
                    <a:pt x="5985" y="25345"/>
                  </a:cubicBezTo>
                  <a:lnTo>
                    <a:pt x="5985" y="25345"/>
                  </a:lnTo>
                  <a:cubicBezTo>
                    <a:pt x="5984" y="25345"/>
                    <a:pt x="5984" y="25345"/>
                    <a:pt x="5983" y="25345"/>
                  </a:cubicBezTo>
                  <a:cubicBezTo>
                    <a:pt x="6106" y="25242"/>
                    <a:pt x="6237" y="25149"/>
                    <a:pt x="6367" y="25056"/>
                  </a:cubicBezTo>
                  <a:cubicBezTo>
                    <a:pt x="6545" y="24925"/>
                    <a:pt x="6587" y="24670"/>
                    <a:pt x="6458" y="24490"/>
                  </a:cubicBezTo>
                  <a:cubicBezTo>
                    <a:pt x="6380" y="24383"/>
                    <a:pt x="6257" y="24326"/>
                    <a:pt x="6132" y="24326"/>
                  </a:cubicBezTo>
                  <a:cubicBezTo>
                    <a:pt x="6128" y="24326"/>
                    <a:pt x="6125" y="24326"/>
                    <a:pt x="6121" y="24326"/>
                  </a:cubicBezTo>
                  <a:cubicBezTo>
                    <a:pt x="6221" y="24175"/>
                    <a:pt x="6323" y="24027"/>
                    <a:pt x="6425" y="23877"/>
                  </a:cubicBezTo>
                  <a:lnTo>
                    <a:pt x="6425" y="23877"/>
                  </a:lnTo>
                  <a:cubicBezTo>
                    <a:pt x="6423" y="23881"/>
                    <a:pt x="6421" y="23883"/>
                    <a:pt x="6418" y="23887"/>
                  </a:cubicBezTo>
                  <a:cubicBezTo>
                    <a:pt x="6422" y="23883"/>
                    <a:pt x="6423" y="23880"/>
                    <a:pt x="6427" y="23876"/>
                  </a:cubicBezTo>
                  <a:lnTo>
                    <a:pt x="6441" y="23856"/>
                  </a:lnTo>
                  <a:lnTo>
                    <a:pt x="6441" y="23856"/>
                  </a:lnTo>
                  <a:cubicBezTo>
                    <a:pt x="6437" y="23862"/>
                    <a:pt x="6433" y="23868"/>
                    <a:pt x="6429" y="23874"/>
                  </a:cubicBezTo>
                  <a:cubicBezTo>
                    <a:pt x="6445" y="23852"/>
                    <a:pt x="6460" y="23828"/>
                    <a:pt x="6476" y="23808"/>
                  </a:cubicBezTo>
                  <a:lnTo>
                    <a:pt x="6476" y="23808"/>
                  </a:lnTo>
                  <a:cubicBezTo>
                    <a:pt x="6474" y="23809"/>
                    <a:pt x="6474" y="23811"/>
                    <a:pt x="6472" y="23811"/>
                  </a:cubicBezTo>
                  <a:cubicBezTo>
                    <a:pt x="6514" y="23751"/>
                    <a:pt x="6557" y="23691"/>
                    <a:pt x="6599" y="23631"/>
                  </a:cubicBezTo>
                  <a:cubicBezTo>
                    <a:pt x="6661" y="23544"/>
                    <a:pt x="6697" y="23446"/>
                    <a:pt x="6684" y="23337"/>
                  </a:cubicBezTo>
                  <a:cubicBezTo>
                    <a:pt x="6673" y="23230"/>
                    <a:pt x="6618" y="23130"/>
                    <a:pt x="6534" y="23063"/>
                  </a:cubicBezTo>
                  <a:cubicBezTo>
                    <a:pt x="6462" y="23006"/>
                    <a:pt x="6370" y="22977"/>
                    <a:pt x="6278" y="22977"/>
                  </a:cubicBezTo>
                  <a:cubicBezTo>
                    <a:pt x="6158" y="22977"/>
                    <a:pt x="6039" y="23026"/>
                    <a:pt x="5966" y="23127"/>
                  </a:cubicBezTo>
                  <a:cubicBezTo>
                    <a:pt x="5925" y="23185"/>
                    <a:pt x="5884" y="23244"/>
                    <a:pt x="5844" y="23301"/>
                  </a:cubicBezTo>
                  <a:cubicBezTo>
                    <a:pt x="5915" y="22778"/>
                    <a:pt x="5991" y="22256"/>
                    <a:pt x="6072" y="21736"/>
                  </a:cubicBezTo>
                  <a:cubicBezTo>
                    <a:pt x="6209" y="20848"/>
                    <a:pt x="6351" y="19963"/>
                    <a:pt x="6502" y="19078"/>
                  </a:cubicBezTo>
                  <a:cubicBezTo>
                    <a:pt x="6638" y="18275"/>
                    <a:pt x="6775" y="17472"/>
                    <a:pt x="6938" y="16671"/>
                  </a:cubicBezTo>
                  <a:close/>
                  <a:moveTo>
                    <a:pt x="23457" y="32007"/>
                  </a:moveTo>
                  <a:lnTo>
                    <a:pt x="23457" y="32007"/>
                  </a:lnTo>
                  <a:cubicBezTo>
                    <a:pt x="23525" y="32024"/>
                    <a:pt x="23594" y="32043"/>
                    <a:pt x="23663" y="32066"/>
                  </a:cubicBezTo>
                  <a:cubicBezTo>
                    <a:pt x="23690" y="32077"/>
                    <a:pt x="23716" y="32087"/>
                    <a:pt x="23740" y="32100"/>
                  </a:cubicBezTo>
                  <a:cubicBezTo>
                    <a:pt x="23770" y="32116"/>
                    <a:pt x="23797" y="32133"/>
                    <a:pt x="23825" y="32152"/>
                  </a:cubicBezTo>
                  <a:cubicBezTo>
                    <a:pt x="23919" y="32223"/>
                    <a:pt x="24011" y="32298"/>
                    <a:pt x="24100" y="32376"/>
                  </a:cubicBezTo>
                  <a:cubicBezTo>
                    <a:pt x="24159" y="32432"/>
                    <a:pt x="24213" y="32489"/>
                    <a:pt x="24269" y="32548"/>
                  </a:cubicBezTo>
                  <a:lnTo>
                    <a:pt x="24269" y="32548"/>
                  </a:lnTo>
                  <a:cubicBezTo>
                    <a:pt x="24265" y="32543"/>
                    <a:pt x="24261" y="32538"/>
                    <a:pt x="24256" y="32532"/>
                  </a:cubicBezTo>
                  <a:lnTo>
                    <a:pt x="24256" y="32532"/>
                  </a:lnTo>
                  <a:cubicBezTo>
                    <a:pt x="24262" y="32538"/>
                    <a:pt x="24267" y="32544"/>
                    <a:pt x="24273" y="32551"/>
                  </a:cubicBezTo>
                  <a:cubicBezTo>
                    <a:pt x="24274" y="32553"/>
                    <a:pt x="24275" y="32554"/>
                    <a:pt x="24277" y="32556"/>
                  </a:cubicBezTo>
                  <a:lnTo>
                    <a:pt x="24277" y="32556"/>
                  </a:lnTo>
                  <a:cubicBezTo>
                    <a:pt x="24274" y="32553"/>
                    <a:pt x="24272" y="32550"/>
                    <a:pt x="24269" y="32548"/>
                  </a:cubicBezTo>
                  <a:lnTo>
                    <a:pt x="24269" y="32548"/>
                  </a:lnTo>
                  <a:cubicBezTo>
                    <a:pt x="24271" y="32550"/>
                    <a:pt x="24274" y="32553"/>
                    <a:pt x="24277" y="32556"/>
                  </a:cubicBezTo>
                  <a:lnTo>
                    <a:pt x="24277" y="32556"/>
                  </a:lnTo>
                  <a:cubicBezTo>
                    <a:pt x="24277" y="32556"/>
                    <a:pt x="24277" y="32556"/>
                    <a:pt x="24277" y="32556"/>
                  </a:cubicBezTo>
                  <a:lnTo>
                    <a:pt x="24277" y="32556"/>
                  </a:lnTo>
                  <a:cubicBezTo>
                    <a:pt x="24277" y="32556"/>
                    <a:pt x="24278" y="32557"/>
                    <a:pt x="24278" y="32557"/>
                  </a:cubicBezTo>
                  <a:cubicBezTo>
                    <a:pt x="24278" y="32557"/>
                    <a:pt x="24277" y="32556"/>
                    <a:pt x="24277" y="32556"/>
                  </a:cubicBezTo>
                  <a:lnTo>
                    <a:pt x="24277" y="32556"/>
                  </a:lnTo>
                  <a:cubicBezTo>
                    <a:pt x="24297" y="32582"/>
                    <a:pt x="24319" y="32608"/>
                    <a:pt x="24341" y="32632"/>
                  </a:cubicBezTo>
                  <a:cubicBezTo>
                    <a:pt x="24392" y="32697"/>
                    <a:pt x="24437" y="32767"/>
                    <a:pt x="24483" y="32837"/>
                  </a:cubicBezTo>
                  <a:cubicBezTo>
                    <a:pt x="24513" y="32889"/>
                    <a:pt x="24543" y="32943"/>
                    <a:pt x="24570" y="33000"/>
                  </a:cubicBezTo>
                  <a:cubicBezTo>
                    <a:pt x="24581" y="33024"/>
                    <a:pt x="24591" y="33051"/>
                    <a:pt x="24599" y="33077"/>
                  </a:cubicBezTo>
                  <a:cubicBezTo>
                    <a:pt x="24613" y="33125"/>
                    <a:pt x="24624" y="33171"/>
                    <a:pt x="24633" y="33220"/>
                  </a:cubicBezTo>
                  <a:cubicBezTo>
                    <a:pt x="24636" y="33242"/>
                    <a:pt x="24637" y="33266"/>
                    <a:pt x="24640" y="33286"/>
                  </a:cubicBezTo>
                  <a:cubicBezTo>
                    <a:pt x="24640" y="33310"/>
                    <a:pt x="24640" y="33330"/>
                    <a:pt x="24637" y="33354"/>
                  </a:cubicBezTo>
                  <a:cubicBezTo>
                    <a:pt x="24636" y="33371"/>
                    <a:pt x="24633" y="33386"/>
                    <a:pt x="24631" y="33403"/>
                  </a:cubicBezTo>
                  <a:cubicBezTo>
                    <a:pt x="24631" y="33404"/>
                    <a:pt x="24630" y="33408"/>
                    <a:pt x="24630" y="33409"/>
                  </a:cubicBezTo>
                  <a:lnTo>
                    <a:pt x="24624" y="33409"/>
                  </a:lnTo>
                  <a:cubicBezTo>
                    <a:pt x="24615" y="33408"/>
                    <a:pt x="24604" y="33406"/>
                    <a:pt x="24594" y="33404"/>
                  </a:cubicBezTo>
                  <a:cubicBezTo>
                    <a:pt x="24564" y="33397"/>
                    <a:pt x="24535" y="33388"/>
                    <a:pt x="24506" y="33378"/>
                  </a:cubicBezTo>
                  <a:cubicBezTo>
                    <a:pt x="24462" y="33360"/>
                    <a:pt x="24419" y="33341"/>
                    <a:pt x="24377" y="33321"/>
                  </a:cubicBezTo>
                  <a:cubicBezTo>
                    <a:pt x="24336" y="33297"/>
                    <a:pt x="24298" y="33273"/>
                    <a:pt x="24257" y="33247"/>
                  </a:cubicBezTo>
                  <a:cubicBezTo>
                    <a:pt x="24211" y="33212"/>
                    <a:pt x="24165" y="33175"/>
                    <a:pt x="24121" y="33137"/>
                  </a:cubicBezTo>
                  <a:cubicBezTo>
                    <a:pt x="24065" y="33083"/>
                    <a:pt x="24011" y="33027"/>
                    <a:pt x="23960" y="32967"/>
                  </a:cubicBezTo>
                  <a:cubicBezTo>
                    <a:pt x="23895" y="32886"/>
                    <a:pt x="23835" y="32801"/>
                    <a:pt x="23777" y="32714"/>
                  </a:cubicBezTo>
                  <a:cubicBezTo>
                    <a:pt x="23722" y="32625"/>
                    <a:pt x="23673" y="32533"/>
                    <a:pt x="23626" y="32438"/>
                  </a:cubicBezTo>
                  <a:cubicBezTo>
                    <a:pt x="23577" y="32323"/>
                    <a:pt x="23532" y="32207"/>
                    <a:pt x="23488" y="32090"/>
                  </a:cubicBezTo>
                  <a:cubicBezTo>
                    <a:pt x="23477" y="32062"/>
                    <a:pt x="23467" y="32035"/>
                    <a:pt x="23457" y="32007"/>
                  </a:cubicBezTo>
                  <a:close/>
                  <a:moveTo>
                    <a:pt x="21231" y="34577"/>
                  </a:moveTo>
                  <a:cubicBezTo>
                    <a:pt x="21229" y="34578"/>
                    <a:pt x="21226" y="34580"/>
                    <a:pt x="21224" y="34582"/>
                  </a:cubicBezTo>
                  <a:lnTo>
                    <a:pt x="21224" y="34582"/>
                  </a:lnTo>
                  <a:cubicBezTo>
                    <a:pt x="21227" y="34580"/>
                    <a:pt x="21229" y="34578"/>
                    <a:pt x="21231" y="34577"/>
                  </a:cubicBezTo>
                  <a:close/>
                  <a:moveTo>
                    <a:pt x="3696" y="36603"/>
                  </a:moveTo>
                  <a:cubicBezTo>
                    <a:pt x="3685" y="36619"/>
                    <a:pt x="3676" y="36634"/>
                    <a:pt x="3665" y="36647"/>
                  </a:cubicBezTo>
                  <a:cubicBezTo>
                    <a:pt x="3676" y="36631"/>
                    <a:pt x="3685" y="36618"/>
                    <a:pt x="3696" y="36603"/>
                  </a:cubicBezTo>
                  <a:close/>
                  <a:moveTo>
                    <a:pt x="4029" y="34861"/>
                  </a:moveTo>
                  <a:cubicBezTo>
                    <a:pt x="4032" y="35069"/>
                    <a:pt x="4021" y="35281"/>
                    <a:pt x="4006" y="35491"/>
                  </a:cubicBezTo>
                  <a:cubicBezTo>
                    <a:pt x="3994" y="35606"/>
                    <a:pt x="3978" y="35719"/>
                    <a:pt x="3957" y="35832"/>
                  </a:cubicBezTo>
                  <a:cubicBezTo>
                    <a:pt x="3916" y="35998"/>
                    <a:pt x="3870" y="36158"/>
                    <a:pt x="3817" y="36320"/>
                  </a:cubicBezTo>
                  <a:cubicBezTo>
                    <a:pt x="3784" y="36402"/>
                    <a:pt x="3752" y="36483"/>
                    <a:pt x="3715" y="36563"/>
                  </a:cubicBezTo>
                  <a:cubicBezTo>
                    <a:pt x="3698" y="36592"/>
                    <a:pt x="3682" y="36620"/>
                    <a:pt x="3664" y="36649"/>
                  </a:cubicBezTo>
                  <a:cubicBezTo>
                    <a:pt x="3654" y="36662"/>
                    <a:pt x="3644" y="36674"/>
                    <a:pt x="3633" y="36688"/>
                  </a:cubicBezTo>
                  <a:lnTo>
                    <a:pt x="3630" y="36685"/>
                  </a:lnTo>
                  <a:cubicBezTo>
                    <a:pt x="3624" y="36674"/>
                    <a:pt x="3617" y="36662"/>
                    <a:pt x="3611" y="36651"/>
                  </a:cubicBezTo>
                  <a:cubicBezTo>
                    <a:pt x="3599" y="36622"/>
                    <a:pt x="3589" y="36591"/>
                    <a:pt x="3578" y="36560"/>
                  </a:cubicBezTo>
                  <a:lnTo>
                    <a:pt x="3578" y="36560"/>
                  </a:lnTo>
                  <a:cubicBezTo>
                    <a:pt x="3567" y="36511"/>
                    <a:pt x="3555" y="36462"/>
                    <a:pt x="3545" y="36411"/>
                  </a:cubicBezTo>
                  <a:cubicBezTo>
                    <a:pt x="3539" y="36362"/>
                    <a:pt x="3535" y="36312"/>
                    <a:pt x="3530" y="36263"/>
                  </a:cubicBezTo>
                  <a:cubicBezTo>
                    <a:pt x="3530" y="36212"/>
                    <a:pt x="3530" y="36163"/>
                    <a:pt x="3533" y="36112"/>
                  </a:cubicBezTo>
                  <a:cubicBezTo>
                    <a:pt x="3541" y="36049"/>
                    <a:pt x="3550" y="35987"/>
                    <a:pt x="3562" y="35924"/>
                  </a:cubicBezTo>
                  <a:cubicBezTo>
                    <a:pt x="3597" y="35790"/>
                    <a:pt x="3641" y="35656"/>
                    <a:pt x="3684" y="35524"/>
                  </a:cubicBezTo>
                  <a:cubicBezTo>
                    <a:pt x="3719" y="35426"/>
                    <a:pt x="3758" y="35333"/>
                    <a:pt x="3805" y="35239"/>
                  </a:cubicBezTo>
                  <a:cubicBezTo>
                    <a:pt x="3875" y="35110"/>
                    <a:pt x="3948" y="34983"/>
                    <a:pt x="4029" y="34861"/>
                  </a:cubicBezTo>
                  <a:close/>
                  <a:moveTo>
                    <a:pt x="4274" y="0"/>
                  </a:moveTo>
                  <a:cubicBezTo>
                    <a:pt x="4272" y="0"/>
                    <a:pt x="4269" y="0"/>
                    <a:pt x="4266" y="0"/>
                  </a:cubicBezTo>
                  <a:cubicBezTo>
                    <a:pt x="4218" y="1"/>
                    <a:pt x="4172" y="0"/>
                    <a:pt x="4125" y="12"/>
                  </a:cubicBezTo>
                  <a:cubicBezTo>
                    <a:pt x="4093" y="22"/>
                    <a:pt x="4062" y="32"/>
                    <a:pt x="4032" y="43"/>
                  </a:cubicBezTo>
                  <a:cubicBezTo>
                    <a:pt x="3962" y="68"/>
                    <a:pt x="3897" y="109"/>
                    <a:pt x="3833" y="145"/>
                  </a:cubicBezTo>
                  <a:cubicBezTo>
                    <a:pt x="3756" y="189"/>
                    <a:pt x="3677" y="237"/>
                    <a:pt x="3600" y="282"/>
                  </a:cubicBezTo>
                  <a:cubicBezTo>
                    <a:pt x="3496" y="343"/>
                    <a:pt x="3394" y="406"/>
                    <a:pt x="3291" y="469"/>
                  </a:cubicBezTo>
                  <a:cubicBezTo>
                    <a:pt x="3021" y="639"/>
                    <a:pt x="2752" y="809"/>
                    <a:pt x="2484" y="984"/>
                  </a:cubicBezTo>
                  <a:cubicBezTo>
                    <a:pt x="2016" y="1288"/>
                    <a:pt x="1544" y="1594"/>
                    <a:pt x="1118" y="1958"/>
                  </a:cubicBezTo>
                  <a:cubicBezTo>
                    <a:pt x="1027" y="2034"/>
                    <a:pt x="940" y="2113"/>
                    <a:pt x="854" y="2195"/>
                  </a:cubicBezTo>
                  <a:cubicBezTo>
                    <a:pt x="778" y="2267"/>
                    <a:pt x="706" y="2345"/>
                    <a:pt x="634" y="2421"/>
                  </a:cubicBezTo>
                  <a:cubicBezTo>
                    <a:pt x="456" y="2610"/>
                    <a:pt x="285" y="2818"/>
                    <a:pt x="174" y="3056"/>
                  </a:cubicBezTo>
                  <a:cubicBezTo>
                    <a:pt x="62" y="3302"/>
                    <a:pt x="3" y="3561"/>
                    <a:pt x="2" y="3833"/>
                  </a:cubicBezTo>
                  <a:cubicBezTo>
                    <a:pt x="0" y="4116"/>
                    <a:pt x="70" y="4409"/>
                    <a:pt x="196" y="4661"/>
                  </a:cubicBezTo>
                  <a:cubicBezTo>
                    <a:pt x="321" y="4914"/>
                    <a:pt x="488" y="5160"/>
                    <a:pt x="693" y="5358"/>
                  </a:cubicBezTo>
                  <a:cubicBezTo>
                    <a:pt x="897" y="5558"/>
                    <a:pt x="1124" y="5722"/>
                    <a:pt x="1374" y="5862"/>
                  </a:cubicBezTo>
                  <a:cubicBezTo>
                    <a:pt x="1425" y="5891"/>
                    <a:pt x="1480" y="5916"/>
                    <a:pt x="1534" y="5943"/>
                  </a:cubicBezTo>
                  <a:cubicBezTo>
                    <a:pt x="1575" y="5962"/>
                    <a:pt x="1613" y="5986"/>
                    <a:pt x="1654" y="6003"/>
                  </a:cubicBezTo>
                  <a:cubicBezTo>
                    <a:pt x="1860" y="6089"/>
                    <a:pt x="2069" y="6167"/>
                    <a:pt x="2286" y="6225"/>
                  </a:cubicBezTo>
                  <a:cubicBezTo>
                    <a:pt x="2550" y="6297"/>
                    <a:pt x="2825" y="6336"/>
                    <a:pt x="3098" y="6336"/>
                  </a:cubicBezTo>
                  <a:cubicBezTo>
                    <a:pt x="3278" y="6336"/>
                    <a:pt x="3457" y="6320"/>
                    <a:pt x="3631" y="6285"/>
                  </a:cubicBezTo>
                  <a:cubicBezTo>
                    <a:pt x="3953" y="6218"/>
                    <a:pt x="4266" y="6127"/>
                    <a:pt x="4571" y="6008"/>
                  </a:cubicBezTo>
                  <a:lnTo>
                    <a:pt x="4571" y="6008"/>
                  </a:lnTo>
                  <a:cubicBezTo>
                    <a:pt x="4550" y="6060"/>
                    <a:pt x="4530" y="6113"/>
                    <a:pt x="4516" y="6168"/>
                  </a:cubicBezTo>
                  <a:cubicBezTo>
                    <a:pt x="4476" y="6298"/>
                    <a:pt x="4438" y="6428"/>
                    <a:pt x="4400" y="6557"/>
                  </a:cubicBezTo>
                  <a:cubicBezTo>
                    <a:pt x="4342" y="6754"/>
                    <a:pt x="4299" y="6957"/>
                    <a:pt x="4253" y="7157"/>
                  </a:cubicBezTo>
                  <a:cubicBezTo>
                    <a:pt x="4224" y="7286"/>
                    <a:pt x="4206" y="7419"/>
                    <a:pt x="4185" y="7549"/>
                  </a:cubicBezTo>
                  <a:cubicBezTo>
                    <a:pt x="4155" y="7719"/>
                    <a:pt x="4133" y="7889"/>
                    <a:pt x="4120" y="8060"/>
                  </a:cubicBezTo>
                  <a:cubicBezTo>
                    <a:pt x="4096" y="8314"/>
                    <a:pt x="4083" y="8572"/>
                    <a:pt x="4096" y="8828"/>
                  </a:cubicBezTo>
                  <a:cubicBezTo>
                    <a:pt x="4105" y="8963"/>
                    <a:pt x="4112" y="9099"/>
                    <a:pt x="4120" y="9234"/>
                  </a:cubicBezTo>
                  <a:cubicBezTo>
                    <a:pt x="4131" y="9429"/>
                    <a:pt x="4155" y="9625"/>
                    <a:pt x="4180" y="9820"/>
                  </a:cubicBezTo>
                  <a:cubicBezTo>
                    <a:pt x="4209" y="10046"/>
                    <a:pt x="4240" y="10273"/>
                    <a:pt x="4285" y="10496"/>
                  </a:cubicBezTo>
                  <a:cubicBezTo>
                    <a:pt x="4328" y="10704"/>
                    <a:pt x="4375" y="10917"/>
                    <a:pt x="4451" y="11117"/>
                  </a:cubicBezTo>
                  <a:cubicBezTo>
                    <a:pt x="4534" y="11333"/>
                    <a:pt x="4628" y="11537"/>
                    <a:pt x="4746" y="11737"/>
                  </a:cubicBezTo>
                  <a:cubicBezTo>
                    <a:pt x="4966" y="12112"/>
                    <a:pt x="5265" y="12439"/>
                    <a:pt x="5602" y="12714"/>
                  </a:cubicBezTo>
                  <a:cubicBezTo>
                    <a:pt x="5830" y="12901"/>
                    <a:pt x="6080" y="13061"/>
                    <a:pt x="6341" y="13200"/>
                  </a:cubicBezTo>
                  <a:cubicBezTo>
                    <a:pt x="6271" y="13234"/>
                    <a:pt x="6203" y="13271"/>
                    <a:pt x="6135" y="13312"/>
                  </a:cubicBezTo>
                  <a:cubicBezTo>
                    <a:pt x="6004" y="13390"/>
                    <a:pt x="5872" y="13465"/>
                    <a:pt x="5744" y="13549"/>
                  </a:cubicBezTo>
                  <a:cubicBezTo>
                    <a:pt x="5371" y="13797"/>
                    <a:pt x="5049" y="14115"/>
                    <a:pt x="4751" y="14449"/>
                  </a:cubicBezTo>
                  <a:cubicBezTo>
                    <a:pt x="4660" y="14552"/>
                    <a:pt x="4568" y="14653"/>
                    <a:pt x="4479" y="14755"/>
                  </a:cubicBezTo>
                  <a:cubicBezTo>
                    <a:pt x="4418" y="14825"/>
                    <a:pt x="4365" y="14902"/>
                    <a:pt x="4308" y="14974"/>
                  </a:cubicBezTo>
                  <a:lnTo>
                    <a:pt x="4070" y="15282"/>
                  </a:lnTo>
                  <a:cubicBezTo>
                    <a:pt x="4011" y="15358"/>
                    <a:pt x="3960" y="15440"/>
                    <a:pt x="3907" y="15520"/>
                  </a:cubicBezTo>
                  <a:cubicBezTo>
                    <a:pt x="3784" y="15701"/>
                    <a:pt x="3660" y="15879"/>
                    <a:pt x="3548" y="16064"/>
                  </a:cubicBezTo>
                  <a:cubicBezTo>
                    <a:pt x="3435" y="16247"/>
                    <a:pt x="3318" y="16430"/>
                    <a:pt x="3220" y="16621"/>
                  </a:cubicBezTo>
                  <a:cubicBezTo>
                    <a:pt x="3147" y="16762"/>
                    <a:pt x="3073" y="16903"/>
                    <a:pt x="3002" y="17044"/>
                  </a:cubicBezTo>
                  <a:cubicBezTo>
                    <a:pt x="2968" y="17108"/>
                    <a:pt x="2935" y="17171"/>
                    <a:pt x="2906" y="17236"/>
                  </a:cubicBezTo>
                  <a:cubicBezTo>
                    <a:pt x="2845" y="17375"/>
                    <a:pt x="2784" y="17512"/>
                    <a:pt x="2724" y="17652"/>
                  </a:cubicBezTo>
                  <a:cubicBezTo>
                    <a:pt x="2691" y="17730"/>
                    <a:pt x="2656" y="17807"/>
                    <a:pt x="2626" y="17886"/>
                  </a:cubicBezTo>
                  <a:cubicBezTo>
                    <a:pt x="2564" y="18060"/>
                    <a:pt x="2502" y="18232"/>
                    <a:pt x="2440" y="18405"/>
                  </a:cubicBezTo>
                  <a:cubicBezTo>
                    <a:pt x="2440" y="18404"/>
                    <a:pt x="2441" y="18400"/>
                    <a:pt x="2441" y="18399"/>
                  </a:cubicBezTo>
                  <a:lnTo>
                    <a:pt x="2441" y="18399"/>
                  </a:lnTo>
                  <a:cubicBezTo>
                    <a:pt x="2439" y="18406"/>
                    <a:pt x="2435" y="18415"/>
                    <a:pt x="2434" y="18422"/>
                  </a:cubicBezTo>
                  <a:cubicBezTo>
                    <a:pt x="2434" y="18424"/>
                    <a:pt x="2433" y="18425"/>
                    <a:pt x="2433" y="18428"/>
                  </a:cubicBezTo>
                  <a:cubicBezTo>
                    <a:pt x="2428" y="18441"/>
                    <a:pt x="2424" y="18452"/>
                    <a:pt x="2420" y="18464"/>
                  </a:cubicBezTo>
                  <a:cubicBezTo>
                    <a:pt x="2332" y="18718"/>
                    <a:pt x="2268" y="18982"/>
                    <a:pt x="2214" y="19245"/>
                  </a:cubicBezTo>
                  <a:cubicBezTo>
                    <a:pt x="2158" y="19526"/>
                    <a:pt x="2115" y="19813"/>
                    <a:pt x="2099" y="20101"/>
                  </a:cubicBezTo>
                  <a:cubicBezTo>
                    <a:pt x="2069" y="20684"/>
                    <a:pt x="2142" y="21270"/>
                    <a:pt x="2347" y="21819"/>
                  </a:cubicBezTo>
                  <a:cubicBezTo>
                    <a:pt x="2447" y="22091"/>
                    <a:pt x="2567" y="22363"/>
                    <a:pt x="2718" y="22609"/>
                  </a:cubicBezTo>
                  <a:cubicBezTo>
                    <a:pt x="2778" y="22706"/>
                    <a:pt x="2837" y="22803"/>
                    <a:pt x="2896" y="22900"/>
                  </a:cubicBezTo>
                  <a:cubicBezTo>
                    <a:pt x="3006" y="23080"/>
                    <a:pt x="3138" y="23246"/>
                    <a:pt x="3273" y="23412"/>
                  </a:cubicBezTo>
                  <a:cubicBezTo>
                    <a:pt x="3554" y="23754"/>
                    <a:pt x="3856" y="24073"/>
                    <a:pt x="4186" y="24366"/>
                  </a:cubicBezTo>
                  <a:cubicBezTo>
                    <a:pt x="4389" y="24548"/>
                    <a:pt x="4598" y="24726"/>
                    <a:pt x="4812" y="24897"/>
                  </a:cubicBezTo>
                  <a:cubicBezTo>
                    <a:pt x="4742" y="25446"/>
                    <a:pt x="4675" y="25997"/>
                    <a:pt x="4611" y="26548"/>
                  </a:cubicBezTo>
                  <a:cubicBezTo>
                    <a:pt x="4519" y="26667"/>
                    <a:pt x="4509" y="26827"/>
                    <a:pt x="4566" y="26958"/>
                  </a:cubicBezTo>
                  <a:cubicBezTo>
                    <a:pt x="4512" y="27453"/>
                    <a:pt x="4462" y="27949"/>
                    <a:pt x="4415" y="28445"/>
                  </a:cubicBezTo>
                  <a:cubicBezTo>
                    <a:pt x="4377" y="28869"/>
                    <a:pt x="4340" y="29293"/>
                    <a:pt x="4317" y="29720"/>
                  </a:cubicBezTo>
                  <a:cubicBezTo>
                    <a:pt x="4308" y="29909"/>
                    <a:pt x="4299" y="30098"/>
                    <a:pt x="4293" y="30288"/>
                  </a:cubicBezTo>
                  <a:cubicBezTo>
                    <a:pt x="4290" y="30384"/>
                    <a:pt x="4286" y="30483"/>
                    <a:pt x="4284" y="30578"/>
                  </a:cubicBezTo>
                  <a:cubicBezTo>
                    <a:pt x="4283" y="30683"/>
                    <a:pt x="4279" y="30782"/>
                    <a:pt x="4301" y="30885"/>
                  </a:cubicBezTo>
                  <a:cubicBezTo>
                    <a:pt x="4315" y="30953"/>
                    <a:pt x="4356" y="31020"/>
                    <a:pt x="4395" y="31076"/>
                  </a:cubicBezTo>
                  <a:cubicBezTo>
                    <a:pt x="4424" y="31115"/>
                    <a:pt x="4468" y="31160"/>
                    <a:pt x="4506" y="31189"/>
                  </a:cubicBezTo>
                  <a:cubicBezTo>
                    <a:pt x="4609" y="31260"/>
                    <a:pt x="4714" y="31321"/>
                    <a:pt x="4832" y="31364"/>
                  </a:cubicBezTo>
                  <a:cubicBezTo>
                    <a:pt x="4973" y="31415"/>
                    <a:pt x="5116" y="31458"/>
                    <a:pt x="5259" y="31499"/>
                  </a:cubicBezTo>
                  <a:cubicBezTo>
                    <a:pt x="5454" y="31556"/>
                    <a:pt x="5653" y="31599"/>
                    <a:pt x="5851" y="31638"/>
                  </a:cubicBezTo>
                  <a:cubicBezTo>
                    <a:pt x="6298" y="31730"/>
                    <a:pt x="6746" y="31815"/>
                    <a:pt x="7195" y="31888"/>
                  </a:cubicBezTo>
                  <a:cubicBezTo>
                    <a:pt x="8063" y="32030"/>
                    <a:pt x="8933" y="32148"/>
                    <a:pt x="9805" y="32244"/>
                  </a:cubicBezTo>
                  <a:cubicBezTo>
                    <a:pt x="9984" y="32263"/>
                    <a:pt x="10165" y="32280"/>
                    <a:pt x="10345" y="32298"/>
                  </a:cubicBezTo>
                  <a:cubicBezTo>
                    <a:pt x="10339" y="32331"/>
                    <a:pt x="10332" y="32362"/>
                    <a:pt x="10326" y="32397"/>
                  </a:cubicBezTo>
                  <a:cubicBezTo>
                    <a:pt x="10229" y="32790"/>
                    <a:pt x="10116" y="33176"/>
                    <a:pt x="9986" y="33561"/>
                  </a:cubicBezTo>
                  <a:cubicBezTo>
                    <a:pt x="9941" y="33674"/>
                    <a:pt x="9902" y="33790"/>
                    <a:pt x="9853" y="33900"/>
                  </a:cubicBezTo>
                  <a:cubicBezTo>
                    <a:pt x="9800" y="34014"/>
                    <a:pt x="9749" y="34129"/>
                    <a:pt x="9696" y="34242"/>
                  </a:cubicBezTo>
                  <a:cubicBezTo>
                    <a:pt x="9558" y="34510"/>
                    <a:pt x="9414" y="34774"/>
                    <a:pt x="9245" y="35024"/>
                  </a:cubicBezTo>
                  <a:cubicBezTo>
                    <a:pt x="9168" y="35130"/>
                    <a:pt x="9087" y="35233"/>
                    <a:pt x="9000" y="35333"/>
                  </a:cubicBezTo>
                  <a:cubicBezTo>
                    <a:pt x="8927" y="35411"/>
                    <a:pt x="8849" y="35483"/>
                    <a:pt x="8768" y="35553"/>
                  </a:cubicBezTo>
                  <a:cubicBezTo>
                    <a:pt x="8727" y="35585"/>
                    <a:pt x="8685" y="35614"/>
                    <a:pt x="8642" y="35644"/>
                  </a:cubicBezTo>
                  <a:cubicBezTo>
                    <a:pt x="8597" y="35671"/>
                    <a:pt x="8550" y="35695"/>
                    <a:pt x="8504" y="35719"/>
                  </a:cubicBezTo>
                  <a:cubicBezTo>
                    <a:pt x="8444" y="35744"/>
                    <a:pt x="8384" y="35768"/>
                    <a:pt x="8321" y="35787"/>
                  </a:cubicBezTo>
                  <a:cubicBezTo>
                    <a:pt x="8267" y="35803"/>
                    <a:pt x="8213" y="35815"/>
                    <a:pt x="8161" y="35826"/>
                  </a:cubicBezTo>
                  <a:cubicBezTo>
                    <a:pt x="8106" y="35834"/>
                    <a:pt x="8048" y="35840"/>
                    <a:pt x="7992" y="35845"/>
                  </a:cubicBezTo>
                  <a:cubicBezTo>
                    <a:pt x="7956" y="35845"/>
                    <a:pt x="7922" y="35845"/>
                    <a:pt x="7886" y="35841"/>
                  </a:cubicBezTo>
                  <a:cubicBezTo>
                    <a:pt x="7830" y="35835"/>
                    <a:pt x="7772" y="35828"/>
                    <a:pt x="7717" y="35818"/>
                  </a:cubicBezTo>
                  <a:cubicBezTo>
                    <a:pt x="7636" y="35798"/>
                    <a:pt x="7555" y="35774"/>
                    <a:pt x="7476" y="35748"/>
                  </a:cubicBezTo>
                  <a:cubicBezTo>
                    <a:pt x="7366" y="35705"/>
                    <a:pt x="7258" y="35657"/>
                    <a:pt x="7151" y="35606"/>
                  </a:cubicBezTo>
                  <a:cubicBezTo>
                    <a:pt x="6954" y="35502"/>
                    <a:pt x="6766" y="35385"/>
                    <a:pt x="6580" y="35263"/>
                  </a:cubicBezTo>
                  <a:cubicBezTo>
                    <a:pt x="6311" y="35070"/>
                    <a:pt x="6047" y="34872"/>
                    <a:pt x="5791" y="34660"/>
                  </a:cubicBezTo>
                  <a:cubicBezTo>
                    <a:pt x="5530" y="34445"/>
                    <a:pt x="5276" y="34224"/>
                    <a:pt x="5015" y="34009"/>
                  </a:cubicBezTo>
                  <a:cubicBezTo>
                    <a:pt x="4848" y="33871"/>
                    <a:pt x="4639" y="33753"/>
                    <a:pt x="4413" y="33753"/>
                  </a:cubicBezTo>
                  <a:cubicBezTo>
                    <a:pt x="4411" y="33753"/>
                    <a:pt x="4409" y="33753"/>
                    <a:pt x="4406" y="33753"/>
                  </a:cubicBezTo>
                  <a:cubicBezTo>
                    <a:pt x="4295" y="33756"/>
                    <a:pt x="4186" y="33763"/>
                    <a:pt x="4078" y="33800"/>
                  </a:cubicBezTo>
                  <a:cubicBezTo>
                    <a:pt x="3967" y="33836"/>
                    <a:pt x="3855" y="33892"/>
                    <a:pt x="3762" y="33966"/>
                  </a:cubicBezTo>
                  <a:cubicBezTo>
                    <a:pt x="3539" y="34143"/>
                    <a:pt x="3370" y="34362"/>
                    <a:pt x="3227" y="34607"/>
                  </a:cubicBezTo>
                  <a:cubicBezTo>
                    <a:pt x="3100" y="34824"/>
                    <a:pt x="2985" y="35046"/>
                    <a:pt x="2907" y="35287"/>
                  </a:cubicBezTo>
                  <a:cubicBezTo>
                    <a:pt x="2855" y="35447"/>
                    <a:pt x="2801" y="35603"/>
                    <a:pt x="2766" y="35768"/>
                  </a:cubicBezTo>
                  <a:cubicBezTo>
                    <a:pt x="2714" y="36014"/>
                    <a:pt x="2705" y="36261"/>
                    <a:pt x="2739" y="36510"/>
                  </a:cubicBezTo>
                  <a:cubicBezTo>
                    <a:pt x="2773" y="36771"/>
                    <a:pt x="2858" y="37054"/>
                    <a:pt x="3040" y="37250"/>
                  </a:cubicBezTo>
                  <a:cubicBezTo>
                    <a:pt x="3181" y="37402"/>
                    <a:pt x="3371" y="37526"/>
                    <a:pt x="3586" y="37532"/>
                  </a:cubicBezTo>
                  <a:lnTo>
                    <a:pt x="3609" y="37532"/>
                  </a:lnTo>
                  <a:cubicBezTo>
                    <a:pt x="3820" y="37532"/>
                    <a:pt x="4029" y="37446"/>
                    <a:pt x="4174" y="37288"/>
                  </a:cubicBezTo>
                  <a:cubicBezTo>
                    <a:pt x="4253" y="37201"/>
                    <a:pt x="4332" y="37110"/>
                    <a:pt x="4388" y="37006"/>
                  </a:cubicBezTo>
                  <a:cubicBezTo>
                    <a:pt x="4438" y="36917"/>
                    <a:pt x="4485" y="36823"/>
                    <a:pt x="4523" y="36727"/>
                  </a:cubicBezTo>
                  <a:cubicBezTo>
                    <a:pt x="4601" y="36525"/>
                    <a:pt x="4666" y="36319"/>
                    <a:pt x="4718" y="36108"/>
                  </a:cubicBezTo>
                  <a:cubicBezTo>
                    <a:pt x="4810" y="35717"/>
                    <a:pt x="4835" y="35313"/>
                    <a:pt x="4835" y="34911"/>
                  </a:cubicBezTo>
                  <a:cubicBezTo>
                    <a:pt x="4859" y="34929"/>
                    <a:pt x="4879" y="34950"/>
                    <a:pt x="4903" y="34969"/>
                  </a:cubicBezTo>
                  <a:cubicBezTo>
                    <a:pt x="5049" y="35091"/>
                    <a:pt x="5193" y="35214"/>
                    <a:pt x="5340" y="35334"/>
                  </a:cubicBezTo>
                  <a:cubicBezTo>
                    <a:pt x="5624" y="35567"/>
                    <a:pt x="5918" y="35793"/>
                    <a:pt x="6226" y="35994"/>
                  </a:cubicBezTo>
                  <a:cubicBezTo>
                    <a:pt x="6500" y="36173"/>
                    <a:pt x="6785" y="36343"/>
                    <a:pt x="7091" y="36464"/>
                  </a:cubicBezTo>
                  <a:cubicBezTo>
                    <a:pt x="7351" y="36566"/>
                    <a:pt x="7630" y="36651"/>
                    <a:pt x="7912" y="36651"/>
                  </a:cubicBezTo>
                  <a:cubicBezTo>
                    <a:pt x="7916" y="36651"/>
                    <a:pt x="7920" y="36651"/>
                    <a:pt x="7924" y="36651"/>
                  </a:cubicBezTo>
                  <a:cubicBezTo>
                    <a:pt x="8189" y="36650"/>
                    <a:pt x="8457" y="36608"/>
                    <a:pt x="8704" y="36509"/>
                  </a:cubicBezTo>
                  <a:cubicBezTo>
                    <a:pt x="8969" y="36402"/>
                    <a:pt x="9206" y="36256"/>
                    <a:pt x="9414" y="36060"/>
                  </a:cubicBezTo>
                  <a:cubicBezTo>
                    <a:pt x="9621" y="35866"/>
                    <a:pt x="9800" y="35645"/>
                    <a:pt x="9958" y="35410"/>
                  </a:cubicBezTo>
                  <a:cubicBezTo>
                    <a:pt x="10107" y="35186"/>
                    <a:pt x="10238" y="34952"/>
                    <a:pt x="10361" y="34713"/>
                  </a:cubicBezTo>
                  <a:cubicBezTo>
                    <a:pt x="10456" y="34529"/>
                    <a:pt x="10546" y="34340"/>
                    <a:pt x="10624" y="34148"/>
                  </a:cubicBezTo>
                  <a:cubicBezTo>
                    <a:pt x="10709" y="33928"/>
                    <a:pt x="10796" y="33710"/>
                    <a:pt x="10864" y="33486"/>
                  </a:cubicBezTo>
                  <a:cubicBezTo>
                    <a:pt x="10926" y="33280"/>
                    <a:pt x="10991" y="33073"/>
                    <a:pt x="11043" y="32865"/>
                  </a:cubicBezTo>
                  <a:cubicBezTo>
                    <a:pt x="11071" y="32751"/>
                    <a:pt x="11101" y="32637"/>
                    <a:pt x="11123" y="32522"/>
                  </a:cubicBezTo>
                  <a:cubicBezTo>
                    <a:pt x="11135" y="32467"/>
                    <a:pt x="11148" y="32411"/>
                    <a:pt x="11159" y="32358"/>
                  </a:cubicBezTo>
                  <a:cubicBezTo>
                    <a:pt x="11579" y="32382"/>
                    <a:pt x="11998" y="32398"/>
                    <a:pt x="12416" y="32409"/>
                  </a:cubicBezTo>
                  <a:cubicBezTo>
                    <a:pt x="13282" y="32430"/>
                    <a:pt x="14147" y="32430"/>
                    <a:pt x="15013" y="32454"/>
                  </a:cubicBezTo>
                  <a:cubicBezTo>
                    <a:pt x="15280" y="32463"/>
                    <a:pt x="15547" y="32472"/>
                    <a:pt x="15814" y="32480"/>
                  </a:cubicBezTo>
                  <a:cubicBezTo>
                    <a:pt x="15833" y="32614"/>
                    <a:pt x="15868" y="32750"/>
                    <a:pt x="15898" y="32880"/>
                  </a:cubicBezTo>
                  <a:cubicBezTo>
                    <a:pt x="15951" y="33105"/>
                    <a:pt x="16031" y="33322"/>
                    <a:pt x="16113" y="33538"/>
                  </a:cubicBezTo>
                  <a:cubicBezTo>
                    <a:pt x="16151" y="33642"/>
                    <a:pt x="16201" y="33741"/>
                    <a:pt x="16248" y="33843"/>
                  </a:cubicBezTo>
                  <a:cubicBezTo>
                    <a:pt x="16333" y="34036"/>
                    <a:pt x="16435" y="34224"/>
                    <a:pt x="16552" y="34400"/>
                  </a:cubicBezTo>
                  <a:cubicBezTo>
                    <a:pt x="16830" y="34825"/>
                    <a:pt x="17212" y="35181"/>
                    <a:pt x="17682" y="35385"/>
                  </a:cubicBezTo>
                  <a:cubicBezTo>
                    <a:pt x="18027" y="35534"/>
                    <a:pt x="18396" y="35618"/>
                    <a:pt x="18768" y="35618"/>
                  </a:cubicBezTo>
                  <a:cubicBezTo>
                    <a:pt x="18951" y="35618"/>
                    <a:pt x="19134" y="35598"/>
                    <a:pt x="19313" y="35554"/>
                  </a:cubicBezTo>
                  <a:cubicBezTo>
                    <a:pt x="19615" y="35485"/>
                    <a:pt x="19899" y="35375"/>
                    <a:pt x="20177" y="35247"/>
                  </a:cubicBezTo>
                  <a:cubicBezTo>
                    <a:pt x="20552" y="35075"/>
                    <a:pt x="20906" y="34843"/>
                    <a:pt x="21224" y="34582"/>
                  </a:cubicBezTo>
                  <a:lnTo>
                    <a:pt x="21224" y="34582"/>
                  </a:lnTo>
                  <a:cubicBezTo>
                    <a:pt x="21223" y="34583"/>
                    <a:pt x="21221" y="34584"/>
                    <a:pt x="21220" y="34585"/>
                  </a:cubicBezTo>
                  <a:cubicBezTo>
                    <a:pt x="21248" y="34563"/>
                    <a:pt x="21277" y="34540"/>
                    <a:pt x="21304" y="34517"/>
                  </a:cubicBezTo>
                  <a:cubicBezTo>
                    <a:pt x="21334" y="34493"/>
                    <a:pt x="21363" y="34469"/>
                    <a:pt x="21389" y="34445"/>
                  </a:cubicBezTo>
                  <a:cubicBezTo>
                    <a:pt x="21456" y="34384"/>
                    <a:pt x="21524" y="34323"/>
                    <a:pt x="21590" y="34259"/>
                  </a:cubicBezTo>
                  <a:cubicBezTo>
                    <a:pt x="21726" y="34129"/>
                    <a:pt x="21853" y="33988"/>
                    <a:pt x="21973" y="33844"/>
                  </a:cubicBezTo>
                  <a:cubicBezTo>
                    <a:pt x="22204" y="33572"/>
                    <a:pt x="22401" y="33267"/>
                    <a:pt x="22591" y="32963"/>
                  </a:cubicBezTo>
                  <a:cubicBezTo>
                    <a:pt x="22664" y="32845"/>
                    <a:pt x="22737" y="32724"/>
                    <a:pt x="22810" y="32605"/>
                  </a:cubicBezTo>
                  <a:cubicBezTo>
                    <a:pt x="22913" y="32849"/>
                    <a:pt x="23031" y="33083"/>
                    <a:pt x="23186" y="33299"/>
                  </a:cubicBezTo>
                  <a:cubicBezTo>
                    <a:pt x="23362" y="33542"/>
                    <a:pt x="23566" y="33768"/>
                    <a:pt x="23817" y="33933"/>
                  </a:cubicBezTo>
                  <a:cubicBezTo>
                    <a:pt x="24037" y="34077"/>
                    <a:pt x="24293" y="34199"/>
                    <a:pt x="24558" y="34216"/>
                  </a:cubicBezTo>
                  <a:cubicBezTo>
                    <a:pt x="24578" y="34218"/>
                    <a:pt x="24598" y="34218"/>
                    <a:pt x="24618" y="34218"/>
                  </a:cubicBezTo>
                  <a:cubicBezTo>
                    <a:pt x="24848" y="34218"/>
                    <a:pt x="25075" y="34129"/>
                    <a:pt x="25229" y="33954"/>
                  </a:cubicBezTo>
                  <a:cubicBezTo>
                    <a:pt x="25398" y="33759"/>
                    <a:pt x="25453" y="33493"/>
                    <a:pt x="25439" y="33241"/>
                  </a:cubicBezTo>
                  <a:cubicBezTo>
                    <a:pt x="25410" y="32806"/>
                    <a:pt x="25200" y="32415"/>
                    <a:pt x="24925" y="32086"/>
                  </a:cubicBezTo>
                  <a:cubicBezTo>
                    <a:pt x="24923" y="32081"/>
                    <a:pt x="24918" y="32077"/>
                    <a:pt x="24914" y="32073"/>
                  </a:cubicBezTo>
                  <a:cubicBezTo>
                    <a:pt x="24904" y="32060"/>
                    <a:pt x="24893" y="32046"/>
                    <a:pt x="24881" y="32032"/>
                  </a:cubicBezTo>
                  <a:lnTo>
                    <a:pt x="24880" y="32030"/>
                  </a:lnTo>
                  <a:cubicBezTo>
                    <a:pt x="24734" y="31860"/>
                    <a:pt x="24564" y="31709"/>
                    <a:pt x="24387" y="31572"/>
                  </a:cubicBezTo>
                  <a:cubicBezTo>
                    <a:pt x="24282" y="31490"/>
                    <a:pt x="24167" y="31410"/>
                    <a:pt x="24044" y="31357"/>
                  </a:cubicBezTo>
                  <a:cubicBezTo>
                    <a:pt x="23902" y="31295"/>
                    <a:pt x="23753" y="31254"/>
                    <a:pt x="23602" y="31219"/>
                  </a:cubicBezTo>
                  <a:cubicBezTo>
                    <a:pt x="23563" y="31211"/>
                    <a:pt x="23525" y="31206"/>
                    <a:pt x="23487" y="31206"/>
                  </a:cubicBezTo>
                  <a:cubicBezTo>
                    <a:pt x="23422" y="31206"/>
                    <a:pt x="23359" y="31220"/>
                    <a:pt x="23299" y="31251"/>
                  </a:cubicBezTo>
                  <a:cubicBezTo>
                    <a:pt x="23204" y="31303"/>
                    <a:pt x="23131" y="31392"/>
                    <a:pt x="23101" y="31496"/>
                  </a:cubicBezTo>
                  <a:lnTo>
                    <a:pt x="23101" y="31497"/>
                  </a:lnTo>
                  <a:cubicBezTo>
                    <a:pt x="23042" y="31466"/>
                    <a:pt x="22978" y="31455"/>
                    <a:pt x="22911" y="31448"/>
                  </a:cubicBezTo>
                  <a:cubicBezTo>
                    <a:pt x="22889" y="31446"/>
                    <a:pt x="22867" y="31445"/>
                    <a:pt x="22845" y="31445"/>
                  </a:cubicBezTo>
                  <a:cubicBezTo>
                    <a:pt x="22816" y="31445"/>
                    <a:pt x="22787" y="31447"/>
                    <a:pt x="22756" y="31455"/>
                  </a:cubicBezTo>
                  <a:cubicBezTo>
                    <a:pt x="22646" y="31480"/>
                    <a:pt x="22548" y="31553"/>
                    <a:pt x="22476" y="31638"/>
                  </a:cubicBezTo>
                  <a:cubicBezTo>
                    <a:pt x="22394" y="31740"/>
                    <a:pt x="22328" y="31856"/>
                    <a:pt x="22259" y="31967"/>
                  </a:cubicBezTo>
                  <a:cubicBezTo>
                    <a:pt x="22033" y="32326"/>
                    <a:pt x="21813" y="32687"/>
                    <a:pt x="21574" y="33039"/>
                  </a:cubicBezTo>
                  <a:cubicBezTo>
                    <a:pt x="21465" y="33192"/>
                    <a:pt x="21348" y="33335"/>
                    <a:pt x="21225" y="33475"/>
                  </a:cubicBezTo>
                  <a:cubicBezTo>
                    <a:pt x="21106" y="33602"/>
                    <a:pt x="20985" y="33729"/>
                    <a:pt x="20851" y="33843"/>
                  </a:cubicBezTo>
                  <a:cubicBezTo>
                    <a:pt x="20825" y="33863"/>
                    <a:pt x="20801" y="33884"/>
                    <a:pt x="20776" y="33905"/>
                  </a:cubicBezTo>
                  <a:cubicBezTo>
                    <a:pt x="20763" y="33916"/>
                    <a:pt x="20748" y="33928"/>
                    <a:pt x="20735" y="33939"/>
                  </a:cubicBezTo>
                  <a:cubicBezTo>
                    <a:pt x="20580" y="34059"/>
                    <a:pt x="20423" y="34173"/>
                    <a:pt x="20260" y="34282"/>
                  </a:cubicBezTo>
                  <a:cubicBezTo>
                    <a:pt x="20162" y="34341"/>
                    <a:pt x="20062" y="34399"/>
                    <a:pt x="19961" y="34452"/>
                  </a:cubicBezTo>
                  <a:cubicBezTo>
                    <a:pt x="19874" y="34498"/>
                    <a:pt x="19785" y="34537"/>
                    <a:pt x="19697" y="34579"/>
                  </a:cubicBezTo>
                  <a:cubicBezTo>
                    <a:pt x="19578" y="34626"/>
                    <a:pt x="19460" y="34672"/>
                    <a:pt x="19339" y="34711"/>
                  </a:cubicBezTo>
                  <a:cubicBezTo>
                    <a:pt x="19235" y="34742"/>
                    <a:pt x="19133" y="34768"/>
                    <a:pt x="19025" y="34786"/>
                  </a:cubicBezTo>
                  <a:cubicBezTo>
                    <a:pt x="18953" y="34797"/>
                    <a:pt x="18883" y="34803"/>
                    <a:pt x="18810" y="34807"/>
                  </a:cubicBezTo>
                  <a:cubicBezTo>
                    <a:pt x="18736" y="34807"/>
                    <a:pt x="18663" y="34806"/>
                    <a:pt x="18589" y="34800"/>
                  </a:cubicBezTo>
                  <a:cubicBezTo>
                    <a:pt x="18527" y="34792"/>
                    <a:pt x="18462" y="34781"/>
                    <a:pt x="18399" y="34770"/>
                  </a:cubicBezTo>
                  <a:cubicBezTo>
                    <a:pt x="18318" y="34752"/>
                    <a:pt x="18239" y="34730"/>
                    <a:pt x="18160" y="34705"/>
                  </a:cubicBezTo>
                  <a:cubicBezTo>
                    <a:pt x="18076" y="34672"/>
                    <a:pt x="17995" y="34638"/>
                    <a:pt x="17914" y="34599"/>
                  </a:cubicBezTo>
                  <a:cubicBezTo>
                    <a:pt x="17849" y="34562"/>
                    <a:pt x="17785" y="34525"/>
                    <a:pt x="17724" y="34485"/>
                  </a:cubicBezTo>
                  <a:cubicBezTo>
                    <a:pt x="17665" y="34442"/>
                    <a:pt x="17609" y="34396"/>
                    <a:pt x="17554" y="34350"/>
                  </a:cubicBezTo>
                  <a:cubicBezTo>
                    <a:pt x="17493" y="34291"/>
                    <a:pt x="17436" y="34231"/>
                    <a:pt x="17381" y="34167"/>
                  </a:cubicBezTo>
                  <a:cubicBezTo>
                    <a:pt x="17322" y="34093"/>
                    <a:pt x="17266" y="34015"/>
                    <a:pt x="17213" y="33936"/>
                  </a:cubicBezTo>
                  <a:cubicBezTo>
                    <a:pt x="17134" y="33806"/>
                    <a:pt x="17062" y="33671"/>
                    <a:pt x="16993" y="33535"/>
                  </a:cubicBezTo>
                  <a:cubicBezTo>
                    <a:pt x="16953" y="33449"/>
                    <a:pt x="16911" y="33361"/>
                    <a:pt x="16876" y="33274"/>
                  </a:cubicBezTo>
                  <a:cubicBezTo>
                    <a:pt x="16839" y="33175"/>
                    <a:pt x="16803" y="33077"/>
                    <a:pt x="16765" y="32978"/>
                  </a:cubicBezTo>
                  <a:cubicBezTo>
                    <a:pt x="16735" y="32883"/>
                    <a:pt x="16707" y="32790"/>
                    <a:pt x="16684" y="32693"/>
                  </a:cubicBezTo>
                  <a:cubicBezTo>
                    <a:pt x="16668" y="32630"/>
                    <a:pt x="16654" y="32567"/>
                    <a:pt x="16641" y="32502"/>
                  </a:cubicBezTo>
                  <a:lnTo>
                    <a:pt x="16729" y="32502"/>
                  </a:lnTo>
                  <a:cubicBezTo>
                    <a:pt x="16991" y="32502"/>
                    <a:pt x="17254" y="32491"/>
                    <a:pt x="17512" y="32458"/>
                  </a:cubicBezTo>
                  <a:cubicBezTo>
                    <a:pt x="17571" y="32518"/>
                    <a:pt x="17648" y="32561"/>
                    <a:pt x="17738" y="32574"/>
                  </a:cubicBezTo>
                  <a:cubicBezTo>
                    <a:pt x="17757" y="32577"/>
                    <a:pt x="17776" y="32579"/>
                    <a:pt x="17795" y="32579"/>
                  </a:cubicBezTo>
                  <a:cubicBezTo>
                    <a:pt x="17990" y="32579"/>
                    <a:pt x="18169" y="32435"/>
                    <a:pt x="18198" y="32236"/>
                  </a:cubicBezTo>
                  <a:cubicBezTo>
                    <a:pt x="18296" y="31548"/>
                    <a:pt x="18377" y="30859"/>
                    <a:pt x="18465" y="30169"/>
                  </a:cubicBezTo>
                  <a:cubicBezTo>
                    <a:pt x="18543" y="29538"/>
                    <a:pt x="18633" y="28911"/>
                    <a:pt x="18729" y="28282"/>
                  </a:cubicBezTo>
                  <a:cubicBezTo>
                    <a:pt x="19090" y="28244"/>
                    <a:pt x="19443" y="28172"/>
                    <a:pt x="19797" y="28086"/>
                  </a:cubicBezTo>
                  <a:lnTo>
                    <a:pt x="20800" y="27847"/>
                  </a:lnTo>
                  <a:cubicBezTo>
                    <a:pt x="21144" y="27765"/>
                    <a:pt x="21489" y="27681"/>
                    <a:pt x="21832" y="27589"/>
                  </a:cubicBezTo>
                  <a:cubicBezTo>
                    <a:pt x="21928" y="27564"/>
                    <a:pt x="22026" y="27541"/>
                    <a:pt x="22118" y="27508"/>
                  </a:cubicBezTo>
                  <a:cubicBezTo>
                    <a:pt x="22211" y="27474"/>
                    <a:pt x="22297" y="27434"/>
                    <a:pt x="22374" y="27369"/>
                  </a:cubicBezTo>
                  <a:cubicBezTo>
                    <a:pt x="22448" y="27308"/>
                    <a:pt x="22506" y="27233"/>
                    <a:pt x="22546" y="27145"/>
                  </a:cubicBezTo>
                  <a:cubicBezTo>
                    <a:pt x="22687" y="26820"/>
                    <a:pt x="22553" y="26444"/>
                    <a:pt x="22417" y="26140"/>
                  </a:cubicBezTo>
                  <a:cubicBezTo>
                    <a:pt x="22402" y="26110"/>
                    <a:pt x="22388" y="26077"/>
                    <a:pt x="22374" y="26046"/>
                  </a:cubicBezTo>
                  <a:lnTo>
                    <a:pt x="22374" y="26046"/>
                  </a:lnTo>
                  <a:cubicBezTo>
                    <a:pt x="22379" y="26057"/>
                    <a:pt x="22383" y="26067"/>
                    <a:pt x="22387" y="26077"/>
                  </a:cubicBezTo>
                  <a:lnTo>
                    <a:pt x="22387" y="26077"/>
                  </a:lnTo>
                  <a:cubicBezTo>
                    <a:pt x="22378" y="26057"/>
                    <a:pt x="22368" y="26036"/>
                    <a:pt x="22359" y="26015"/>
                  </a:cubicBezTo>
                  <a:lnTo>
                    <a:pt x="22359" y="26015"/>
                  </a:lnTo>
                  <a:cubicBezTo>
                    <a:pt x="22362" y="26023"/>
                    <a:pt x="22365" y="26030"/>
                    <a:pt x="22368" y="26038"/>
                  </a:cubicBezTo>
                  <a:lnTo>
                    <a:pt x="22368" y="26038"/>
                  </a:lnTo>
                  <a:cubicBezTo>
                    <a:pt x="22256" y="25790"/>
                    <a:pt x="22118" y="25553"/>
                    <a:pt x="21991" y="25315"/>
                  </a:cubicBezTo>
                  <a:cubicBezTo>
                    <a:pt x="21602" y="24588"/>
                    <a:pt x="21224" y="23857"/>
                    <a:pt x="20865" y="23116"/>
                  </a:cubicBezTo>
                  <a:cubicBezTo>
                    <a:pt x="20900" y="23055"/>
                    <a:pt x="20936" y="22995"/>
                    <a:pt x="20971" y="22934"/>
                  </a:cubicBezTo>
                  <a:cubicBezTo>
                    <a:pt x="21189" y="22547"/>
                    <a:pt x="21395" y="22153"/>
                    <a:pt x="21565" y="21743"/>
                  </a:cubicBezTo>
                  <a:cubicBezTo>
                    <a:pt x="21647" y="21542"/>
                    <a:pt x="21719" y="21332"/>
                    <a:pt x="21782" y="21125"/>
                  </a:cubicBezTo>
                  <a:cubicBezTo>
                    <a:pt x="21848" y="20913"/>
                    <a:pt x="21911" y="20700"/>
                    <a:pt x="21967" y="20486"/>
                  </a:cubicBezTo>
                  <a:cubicBezTo>
                    <a:pt x="22026" y="20271"/>
                    <a:pt x="22063" y="20050"/>
                    <a:pt x="22101" y="19830"/>
                  </a:cubicBezTo>
                  <a:cubicBezTo>
                    <a:pt x="22135" y="19628"/>
                    <a:pt x="22157" y="19425"/>
                    <a:pt x="22168" y="19219"/>
                  </a:cubicBezTo>
                  <a:cubicBezTo>
                    <a:pt x="22179" y="18997"/>
                    <a:pt x="22190" y="18772"/>
                    <a:pt x="22176" y="18549"/>
                  </a:cubicBezTo>
                  <a:cubicBezTo>
                    <a:pt x="22168" y="18422"/>
                    <a:pt x="22160" y="18299"/>
                    <a:pt x="22151" y="18172"/>
                  </a:cubicBezTo>
                  <a:cubicBezTo>
                    <a:pt x="22144" y="18067"/>
                    <a:pt x="22125" y="17960"/>
                    <a:pt x="22113" y="17856"/>
                  </a:cubicBezTo>
                  <a:cubicBezTo>
                    <a:pt x="22101" y="17755"/>
                    <a:pt x="22082" y="17654"/>
                    <a:pt x="22064" y="17554"/>
                  </a:cubicBezTo>
                  <a:cubicBezTo>
                    <a:pt x="22047" y="17459"/>
                    <a:pt x="22035" y="17362"/>
                    <a:pt x="22010" y="17269"/>
                  </a:cubicBezTo>
                  <a:cubicBezTo>
                    <a:pt x="21977" y="17137"/>
                    <a:pt x="21943" y="17006"/>
                    <a:pt x="21910" y="16872"/>
                  </a:cubicBezTo>
                  <a:cubicBezTo>
                    <a:pt x="21884" y="16772"/>
                    <a:pt x="21845" y="16674"/>
                    <a:pt x="21812" y="16576"/>
                  </a:cubicBezTo>
                  <a:cubicBezTo>
                    <a:pt x="21780" y="16482"/>
                    <a:pt x="21749" y="16390"/>
                    <a:pt x="21710" y="16300"/>
                  </a:cubicBezTo>
                  <a:cubicBezTo>
                    <a:pt x="21661" y="16184"/>
                    <a:pt x="21611" y="16069"/>
                    <a:pt x="21562" y="15952"/>
                  </a:cubicBezTo>
                  <a:cubicBezTo>
                    <a:pt x="21516" y="15844"/>
                    <a:pt x="21456" y="15743"/>
                    <a:pt x="21402" y="15639"/>
                  </a:cubicBezTo>
                  <a:cubicBezTo>
                    <a:pt x="21364" y="15565"/>
                    <a:pt x="21329" y="15488"/>
                    <a:pt x="21286" y="15418"/>
                  </a:cubicBezTo>
                  <a:cubicBezTo>
                    <a:pt x="21167" y="15224"/>
                    <a:pt x="21054" y="15026"/>
                    <a:pt x="20922" y="14840"/>
                  </a:cubicBezTo>
                  <a:cubicBezTo>
                    <a:pt x="20793" y="14661"/>
                    <a:pt x="20668" y="14481"/>
                    <a:pt x="20530" y="14309"/>
                  </a:cubicBezTo>
                  <a:cubicBezTo>
                    <a:pt x="20387" y="14134"/>
                    <a:pt x="20248" y="13956"/>
                    <a:pt x="20095" y="13790"/>
                  </a:cubicBezTo>
                  <a:cubicBezTo>
                    <a:pt x="19857" y="13527"/>
                    <a:pt x="19623" y="13268"/>
                    <a:pt x="19355" y="13036"/>
                  </a:cubicBezTo>
                  <a:cubicBezTo>
                    <a:pt x="19023" y="12749"/>
                    <a:pt x="18657" y="12516"/>
                    <a:pt x="18266" y="12324"/>
                  </a:cubicBezTo>
                  <a:cubicBezTo>
                    <a:pt x="18298" y="12300"/>
                    <a:pt x="18328" y="12273"/>
                    <a:pt x="18361" y="12248"/>
                  </a:cubicBezTo>
                  <a:cubicBezTo>
                    <a:pt x="18681" y="11995"/>
                    <a:pt x="18946" y="11683"/>
                    <a:pt x="19203" y="11368"/>
                  </a:cubicBezTo>
                  <a:cubicBezTo>
                    <a:pt x="19337" y="11204"/>
                    <a:pt x="19455" y="11028"/>
                    <a:pt x="19569" y="10850"/>
                  </a:cubicBezTo>
                  <a:cubicBezTo>
                    <a:pt x="19686" y="10666"/>
                    <a:pt x="19795" y="10476"/>
                    <a:pt x="19884" y="10278"/>
                  </a:cubicBezTo>
                  <a:cubicBezTo>
                    <a:pt x="20071" y="9869"/>
                    <a:pt x="20226" y="9445"/>
                    <a:pt x="20316" y="9004"/>
                  </a:cubicBezTo>
                  <a:cubicBezTo>
                    <a:pt x="20361" y="8777"/>
                    <a:pt x="20410" y="8550"/>
                    <a:pt x="20427" y="8319"/>
                  </a:cubicBezTo>
                  <a:cubicBezTo>
                    <a:pt x="20434" y="8211"/>
                    <a:pt x="20450" y="8103"/>
                    <a:pt x="20450" y="7995"/>
                  </a:cubicBezTo>
                  <a:cubicBezTo>
                    <a:pt x="20452" y="7886"/>
                    <a:pt x="20452" y="7780"/>
                    <a:pt x="20453" y="7670"/>
                  </a:cubicBezTo>
                  <a:cubicBezTo>
                    <a:pt x="20454" y="7542"/>
                    <a:pt x="20439" y="7412"/>
                    <a:pt x="20433" y="7283"/>
                  </a:cubicBezTo>
                  <a:cubicBezTo>
                    <a:pt x="20427" y="7174"/>
                    <a:pt x="20410" y="7064"/>
                    <a:pt x="20399" y="6957"/>
                  </a:cubicBezTo>
                  <a:cubicBezTo>
                    <a:pt x="20377" y="6738"/>
                    <a:pt x="20329" y="6520"/>
                    <a:pt x="20281" y="6304"/>
                  </a:cubicBezTo>
                  <a:cubicBezTo>
                    <a:pt x="20226" y="6054"/>
                    <a:pt x="20150" y="5812"/>
                    <a:pt x="20056" y="5573"/>
                  </a:cubicBezTo>
                  <a:lnTo>
                    <a:pt x="20056" y="5573"/>
                  </a:lnTo>
                  <a:cubicBezTo>
                    <a:pt x="20151" y="5622"/>
                    <a:pt x="20248" y="5667"/>
                    <a:pt x="20347" y="5710"/>
                  </a:cubicBezTo>
                  <a:cubicBezTo>
                    <a:pt x="20552" y="5797"/>
                    <a:pt x="20764" y="5879"/>
                    <a:pt x="20983" y="5922"/>
                  </a:cubicBezTo>
                  <a:cubicBezTo>
                    <a:pt x="21219" y="5967"/>
                    <a:pt x="21458" y="6009"/>
                    <a:pt x="21700" y="6016"/>
                  </a:cubicBezTo>
                  <a:cubicBezTo>
                    <a:pt x="21743" y="6018"/>
                    <a:pt x="21783" y="6018"/>
                    <a:pt x="21826" y="6018"/>
                  </a:cubicBezTo>
                  <a:cubicBezTo>
                    <a:pt x="22154" y="6018"/>
                    <a:pt x="22487" y="5978"/>
                    <a:pt x="22803" y="5900"/>
                  </a:cubicBezTo>
                  <a:cubicBezTo>
                    <a:pt x="23085" y="5830"/>
                    <a:pt x="23360" y="5738"/>
                    <a:pt x="23620" y="5607"/>
                  </a:cubicBezTo>
                  <a:cubicBezTo>
                    <a:pt x="23832" y="5502"/>
                    <a:pt x="24044" y="5379"/>
                    <a:pt x="24232" y="5232"/>
                  </a:cubicBezTo>
                  <a:cubicBezTo>
                    <a:pt x="24323" y="5159"/>
                    <a:pt x="24422" y="5090"/>
                    <a:pt x="24510" y="5010"/>
                  </a:cubicBezTo>
                  <a:cubicBezTo>
                    <a:pt x="24587" y="4942"/>
                    <a:pt x="24663" y="4871"/>
                    <a:pt x="24741" y="4802"/>
                  </a:cubicBezTo>
                  <a:cubicBezTo>
                    <a:pt x="25043" y="4528"/>
                    <a:pt x="25290" y="4197"/>
                    <a:pt x="25500" y="3849"/>
                  </a:cubicBezTo>
                  <a:cubicBezTo>
                    <a:pt x="25621" y="3650"/>
                    <a:pt x="25715" y="3438"/>
                    <a:pt x="25807" y="3226"/>
                  </a:cubicBezTo>
                  <a:cubicBezTo>
                    <a:pt x="25850" y="3126"/>
                    <a:pt x="25891" y="3019"/>
                    <a:pt x="25922" y="2915"/>
                  </a:cubicBezTo>
                  <a:cubicBezTo>
                    <a:pt x="25953" y="2813"/>
                    <a:pt x="25989" y="2713"/>
                    <a:pt x="26013" y="2610"/>
                  </a:cubicBezTo>
                  <a:cubicBezTo>
                    <a:pt x="26090" y="2285"/>
                    <a:pt x="26152" y="1962"/>
                    <a:pt x="26142" y="1627"/>
                  </a:cubicBezTo>
                  <a:cubicBezTo>
                    <a:pt x="26141" y="1377"/>
                    <a:pt x="26082" y="1110"/>
                    <a:pt x="25936" y="901"/>
                  </a:cubicBezTo>
                  <a:cubicBezTo>
                    <a:pt x="25816" y="727"/>
                    <a:pt x="25648" y="607"/>
                    <a:pt x="25446" y="539"/>
                  </a:cubicBezTo>
                  <a:cubicBezTo>
                    <a:pt x="25234" y="469"/>
                    <a:pt x="25008" y="429"/>
                    <a:pt x="24788" y="387"/>
                  </a:cubicBezTo>
                  <a:cubicBezTo>
                    <a:pt x="24591" y="351"/>
                    <a:pt x="24392" y="311"/>
                    <a:pt x="24194" y="286"/>
                  </a:cubicBezTo>
                  <a:cubicBezTo>
                    <a:pt x="23974" y="256"/>
                    <a:pt x="23750" y="227"/>
                    <a:pt x="23528" y="227"/>
                  </a:cubicBezTo>
                  <a:cubicBezTo>
                    <a:pt x="23519" y="227"/>
                    <a:pt x="23510" y="227"/>
                    <a:pt x="23501" y="227"/>
                  </a:cubicBezTo>
                  <a:cubicBezTo>
                    <a:pt x="23282" y="228"/>
                    <a:pt x="23055" y="259"/>
                    <a:pt x="22912" y="441"/>
                  </a:cubicBezTo>
                  <a:cubicBezTo>
                    <a:pt x="22841" y="531"/>
                    <a:pt x="22826" y="630"/>
                    <a:pt x="22821" y="739"/>
                  </a:cubicBezTo>
                  <a:cubicBezTo>
                    <a:pt x="22818" y="825"/>
                    <a:pt x="22848" y="904"/>
                    <a:pt x="22885" y="979"/>
                  </a:cubicBezTo>
                  <a:lnTo>
                    <a:pt x="22900" y="1016"/>
                  </a:lnTo>
                  <a:cubicBezTo>
                    <a:pt x="22902" y="1028"/>
                    <a:pt x="22906" y="1042"/>
                    <a:pt x="22908" y="1054"/>
                  </a:cubicBezTo>
                  <a:cubicBezTo>
                    <a:pt x="22924" y="1153"/>
                    <a:pt x="22936" y="1254"/>
                    <a:pt x="22945" y="1353"/>
                  </a:cubicBezTo>
                  <a:cubicBezTo>
                    <a:pt x="22950" y="1499"/>
                    <a:pt x="22946" y="1641"/>
                    <a:pt x="22938" y="1787"/>
                  </a:cubicBezTo>
                  <a:cubicBezTo>
                    <a:pt x="22918" y="1961"/>
                    <a:pt x="22894" y="2133"/>
                    <a:pt x="22858" y="2307"/>
                  </a:cubicBezTo>
                  <a:cubicBezTo>
                    <a:pt x="22826" y="2451"/>
                    <a:pt x="22786" y="2592"/>
                    <a:pt x="22739" y="2731"/>
                  </a:cubicBezTo>
                  <a:cubicBezTo>
                    <a:pt x="22705" y="2823"/>
                    <a:pt x="22667" y="2911"/>
                    <a:pt x="22623" y="3001"/>
                  </a:cubicBezTo>
                  <a:cubicBezTo>
                    <a:pt x="22577" y="3088"/>
                    <a:pt x="22527" y="3172"/>
                    <a:pt x="22473" y="3253"/>
                  </a:cubicBezTo>
                  <a:cubicBezTo>
                    <a:pt x="22416" y="3333"/>
                    <a:pt x="22356" y="3410"/>
                    <a:pt x="22291" y="3485"/>
                  </a:cubicBezTo>
                  <a:cubicBezTo>
                    <a:pt x="22223" y="3557"/>
                    <a:pt x="22154" y="3625"/>
                    <a:pt x="22079" y="3689"/>
                  </a:cubicBezTo>
                  <a:cubicBezTo>
                    <a:pt x="22003" y="3750"/>
                    <a:pt x="21927" y="3805"/>
                    <a:pt x="21847" y="3859"/>
                  </a:cubicBezTo>
                  <a:cubicBezTo>
                    <a:pt x="21763" y="3909"/>
                    <a:pt x="21677" y="3955"/>
                    <a:pt x="21589" y="3996"/>
                  </a:cubicBezTo>
                  <a:cubicBezTo>
                    <a:pt x="21513" y="4029"/>
                    <a:pt x="21438" y="4056"/>
                    <a:pt x="21360" y="4082"/>
                  </a:cubicBezTo>
                  <a:cubicBezTo>
                    <a:pt x="21247" y="4115"/>
                    <a:pt x="21133" y="4142"/>
                    <a:pt x="21019" y="4164"/>
                  </a:cubicBezTo>
                  <a:cubicBezTo>
                    <a:pt x="20887" y="4183"/>
                    <a:pt x="20755" y="4197"/>
                    <a:pt x="20621" y="4204"/>
                  </a:cubicBezTo>
                  <a:cubicBezTo>
                    <a:pt x="20579" y="4205"/>
                    <a:pt x="20537" y="4206"/>
                    <a:pt x="20495" y="4206"/>
                  </a:cubicBezTo>
                  <a:cubicBezTo>
                    <a:pt x="20381" y="4206"/>
                    <a:pt x="20267" y="4201"/>
                    <a:pt x="20153" y="4194"/>
                  </a:cubicBezTo>
                  <a:cubicBezTo>
                    <a:pt x="19955" y="4173"/>
                    <a:pt x="19763" y="4139"/>
                    <a:pt x="19569" y="4099"/>
                  </a:cubicBezTo>
                  <a:cubicBezTo>
                    <a:pt x="19452" y="4068"/>
                    <a:pt x="19334" y="4037"/>
                    <a:pt x="19219" y="3999"/>
                  </a:cubicBezTo>
                  <a:cubicBezTo>
                    <a:pt x="19214" y="3998"/>
                    <a:pt x="19209" y="3996"/>
                    <a:pt x="19203" y="3995"/>
                  </a:cubicBezTo>
                  <a:cubicBezTo>
                    <a:pt x="19202" y="3995"/>
                    <a:pt x="19202" y="3995"/>
                    <a:pt x="19201" y="3993"/>
                  </a:cubicBezTo>
                  <a:cubicBezTo>
                    <a:pt x="19191" y="3981"/>
                    <a:pt x="19182" y="3968"/>
                    <a:pt x="19172" y="3955"/>
                  </a:cubicBezTo>
                  <a:cubicBezTo>
                    <a:pt x="19104" y="3859"/>
                    <a:pt x="19035" y="3763"/>
                    <a:pt x="18960" y="3670"/>
                  </a:cubicBezTo>
                  <a:cubicBezTo>
                    <a:pt x="18887" y="3579"/>
                    <a:pt x="18810" y="3492"/>
                    <a:pt x="18731" y="3406"/>
                  </a:cubicBezTo>
                  <a:cubicBezTo>
                    <a:pt x="18590" y="3251"/>
                    <a:pt x="18425" y="3111"/>
                    <a:pt x="18260" y="2983"/>
                  </a:cubicBezTo>
                  <a:cubicBezTo>
                    <a:pt x="17914" y="2712"/>
                    <a:pt x="17539" y="2487"/>
                    <a:pt x="17151" y="2280"/>
                  </a:cubicBezTo>
                  <a:cubicBezTo>
                    <a:pt x="16763" y="2075"/>
                    <a:pt x="16363" y="1907"/>
                    <a:pt x="15947" y="1762"/>
                  </a:cubicBezTo>
                  <a:cubicBezTo>
                    <a:pt x="15644" y="1654"/>
                    <a:pt x="15335" y="1572"/>
                    <a:pt x="15022" y="1493"/>
                  </a:cubicBezTo>
                  <a:cubicBezTo>
                    <a:pt x="14964" y="1384"/>
                    <a:pt x="14857" y="1303"/>
                    <a:pt x="14727" y="1281"/>
                  </a:cubicBezTo>
                  <a:cubicBezTo>
                    <a:pt x="14678" y="1273"/>
                    <a:pt x="14627" y="1262"/>
                    <a:pt x="14578" y="1251"/>
                  </a:cubicBezTo>
                  <a:cubicBezTo>
                    <a:pt x="14160" y="1168"/>
                    <a:pt x="13744" y="1072"/>
                    <a:pt x="13324" y="998"/>
                  </a:cubicBezTo>
                  <a:cubicBezTo>
                    <a:pt x="13119" y="961"/>
                    <a:pt x="12915" y="934"/>
                    <a:pt x="12709" y="913"/>
                  </a:cubicBezTo>
                  <a:cubicBezTo>
                    <a:pt x="12598" y="902"/>
                    <a:pt x="12486" y="886"/>
                    <a:pt x="12375" y="882"/>
                  </a:cubicBezTo>
                  <a:cubicBezTo>
                    <a:pt x="12237" y="877"/>
                    <a:pt x="12101" y="871"/>
                    <a:pt x="11964" y="868"/>
                  </a:cubicBezTo>
                  <a:cubicBezTo>
                    <a:pt x="11923" y="866"/>
                    <a:pt x="11881" y="865"/>
                    <a:pt x="11839" y="865"/>
                  </a:cubicBezTo>
                  <a:cubicBezTo>
                    <a:pt x="11666" y="865"/>
                    <a:pt x="11491" y="877"/>
                    <a:pt x="11317" y="882"/>
                  </a:cubicBezTo>
                  <a:cubicBezTo>
                    <a:pt x="11103" y="890"/>
                    <a:pt x="10888" y="920"/>
                    <a:pt x="10674" y="942"/>
                  </a:cubicBezTo>
                  <a:cubicBezTo>
                    <a:pt x="10622" y="949"/>
                    <a:pt x="10568" y="961"/>
                    <a:pt x="10518" y="969"/>
                  </a:cubicBezTo>
                  <a:cubicBezTo>
                    <a:pt x="10442" y="982"/>
                    <a:pt x="10369" y="995"/>
                    <a:pt x="10294" y="1009"/>
                  </a:cubicBezTo>
                  <a:cubicBezTo>
                    <a:pt x="10207" y="1023"/>
                    <a:pt x="10118" y="1033"/>
                    <a:pt x="10031" y="1054"/>
                  </a:cubicBezTo>
                  <a:cubicBezTo>
                    <a:pt x="9749" y="1123"/>
                    <a:pt x="9466" y="1189"/>
                    <a:pt x="9186" y="1276"/>
                  </a:cubicBezTo>
                  <a:cubicBezTo>
                    <a:pt x="8876" y="1374"/>
                    <a:pt x="8568" y="1485"/>
                    <a:pt x="8273" y="1626"/>
                  </a:cubicBezTo>
                  <a:cubicBezTo>
                    <a:pt x="8016" y="1749"/>
                    <a:pt x="7770" y="1892"/>
                    <a:pt x="7531" y="2046"/>
                  </a:cubicBezTo>
                  <a:cubicBezTo>
                    <a:pt x="7030" y="2371"/>
                    <a:pt x="6561" y="2751"/>
                    <a:pt x="6164" y="3198"/>
                  </a:cubicBezTo>
                  <a:cubicBezTo>
                    <a:pt x="5955" y="3432"/>
                    <a:pt x="5765" y="3685"/>
                    <a:pt x="5589" y="3946"/>
                  </a:cubicBezTo>
                  <a:cubicBezTo>
                    <a:pt x="5496" y="4083"/>
                    <a:pt x="5406" y="4222"/>
                    <a:pt x="5321" y="4365"/>
                  </a:cubicBezTo>
                  <a:cubicBezTo>
                    <a:pt x="5259" y="4367"/>
                    <a:pt x="5198" y="4382"/>
                    <a:pt x="5140" y="4411"/>
                  </a:cubicBezTo>
                  <a:cubicBezTo>
                    <a:pt x="5129" y="4417"/>
                    <a:pt x="5118" y="4422"/>
                    <a:pt x="5106" y="4428"/>
                  </a:cubicBezTo>
                  <a:cubicBezTo>
                    <a:pt x="5063" y="4447"/>
                    <a:pt x="5019" y="4461"/>
                    <a:pt x="4975" y="4477"/>
                  </a:cubicBezTo>
                  <a:cubicBezTo>
                    <a:pt x="4944" y="4485"/>
                    <a:pt x="4915" y="4492"/>
                    <a:pt x="4884" y="4498"/>
                  </a:cubicBezTo>
                  <a:cubicBezTo>
                    <a:pt x="4846" y="4504"/>
                    <a:pt x="4808" y="4509"/>
                    <a:pt x="4768" y="4512"/>
                  </a:cubicBezTo>
                  <a:cubicBezTo>
                    <a:pt x="4739" y="4512"/>
                    <a:pt x="4710" y="4512"/>
                    <a:pt x="4681" y="4509"/>
                  </a:cubicBezTo>
                  <a:cubicBezTo>
                    <a:pt x="4652" y="4506"/>
                    <a:pt x="4622" y="4502"/>
                    <a:pt x="4595" y="4496"/>
                  </a:cubicBezTo>
                  <a:cubicBezTo>
                    <a:pt x="4563" y="4487"/>
                    <a:pt x="4533" y="4479"/>
                    <a:pt x="4502" y="4469"/>
                  </a:cubicBezTo>
                  <a:cubicBezTo>
                    <a:pt x="4460" y="4453"/>
                    <a:pt x="4419" y="4434"/>
                    <a:pt x="4380" y="4416"/>
                  </a:cubicBezTo>
                  <a:cubicBezTo>
                    <a:pt x="4351" y="4400"/>
                    <a:pt x="4326" y="4385"/>
                    <a:pt x="4299" y="4368"/>
                  </a:cubicBezTo>
                  <a:cubicBezTo>
                    <a:pt x="4259" y="4339"/>
                    <a:pt x="4219" y="4308"/>
                    <a:pt x="4181" y="4276"/>
                  </a:cubicBezTo>
                  <a:cubicBezTo>
                    <a:pt x="4133" y="4230"/>
                    <a:pt x="4088" y="4181"/>
                    <a:pt x="4045" y="4131"/>
                  </a:cubicBezTo>
                  <a:cubicBezTo>
                    <a:pt x="4009" y="4085"/>
                    <a:pt x="3976" y="4037"/>
                    <a:pt x="3943" y="3988"/>
                  </a:cubicBezTo>
                  <a:cubicBezTo>
                    <a:pt x="3915" y="3938"/>
                    <a:pt x="3887" y="3887"/>
                    <a:pt x="3861" y="3834"/>
                  </a:cubicBezTo>
                  <a:cubicBezTo>
                    <a:pt x="3838" y="3781"/>
                    <a:pt x="3818" y="3727"/>
                    <a:pt x="3800" y="3675"/>
                  </a:cubicBezTo>
                  <a:cubicBezTo>
                    <a:pt x="3784" y="3617"/>
                    <a:pt x="3771" y="3561"/>
                    <a:pt x="3758" y="3504"/>
                  </a:cubicBezTo>
                  <a:cubicBezTo>
                    <a:pt x="3746" y="3425"/>
                    <a:pt x="3737" y="3346"/>
                    <a:pt x="3731" y="3266"/>
                  </a:cubicBezTo>
                  <a:cubicBezTo>
                    <a:pt x="3728" y="3161"/>
                    <a:pt x="3731" y="3057"/>
                    <a:pt x="3737" y="2953"/>
                  </a:cubicBezTo>
                  <a:cubicBezTo>
                    <a:pt x="3747" y="2850"/>
                    <a:pt x="3762" y="2750"/>
                    <a:pt x="3782" y="2648"/>
                  </a:cubicBezTo>
                  <a:cubicBezTo>
                    <a:pt x="3839" y="2398"/>
                    <a:pt x="3919" y="2157"/>
                    <a:pt x="4003" y="1914"/>
                  </a:cubicBezTo>
                  <a:cubicBezTo>
                    <a:pt x="4136" y="1581"/>
                    <a:pt x="4279" y="1255"/>
                    <a:pt x="4438" y="934"/>
                  </a:cubicBezTo>
                  <a:cubicBezTo>
                    <a:pt x="4469" y="876"/>
                    <a:pt x="4500" y="820"/>
                    <a:pt x="4534" y="762"/>
                  </a:cubicBezTo>
                  <a:cubicBezTo>
                    <a:pt x="4589" y="668"/>
                    <a:pt x="4639" y="576"/>
                    <a:pt x="4656" y="466"/>
                  </a:cubicBezTo>
                  <a:cubicBezTo>
                    <a:pt x="4689" y="241"/>
                    <a:pt x="4511" y="0"/>
                    <a:pt x="42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72" name="Google Shape;3572;p39"/>
          <p:cNvSpPr/>
          <p:nvPr/>
        </p:nvSpPr>
        <p:spPr>
          <a:xfrm flipH="1">
            <a:off x="4357325" y="973399"/>
            <a:ext cx="429350" cy="454552"/>
          </a:xfrm>
          <a:custGeom>
            <a:avLst/>
            <a:gdLst/>
            <a:ahLst/>
            <a:cxnLst/>
            <a:rect l="l" t="t" r="r" b="b"/>
            <a:pathLst>
              <a:path w="18827" h="19919" extrusionOk="0">
                <a:moveTo>
                  <a:pt x="6589" y="2298"/>
                </a:moveTo>
                <a:cubicBezTo>
                  <a:pt x="7862" y="4085"/>
                  <a:pt x="9135" y="5873"/>
                  <a:pt x="10410" y="7659"/>
                </a:cubicBezTo>
                <a:lnTo>
                  <a:pt x="10483" y="7728"/>
                </a:lnTo>
                <a:cubicBezTo>
                  <a:pt x="10568" y="7848"/>
                  <a:pt x="10695" y="7932"/>
                  <a:pt x="10839" y="7932"/>
                </a:cubicBezTo>
                <a:cubicBezTo>
                  <a:pt x="10922" y="7932"/>
                  <a:pt x="11011" y="7905"/>
                  <a:pt x="11101" y="7841"/>
                </a:cubicBezTo>
                <a:cubicBezTo>
                  <a:pt x="12554" y="6810"/>
                  <a:pt x="14009" y="5778"/>
                  <a:pt x="15462" y="4747"/>
                </a:cubicBezTo>
                <a:lnTo>
                  <a:pt x="15462" y="4747"/>
                </a:lnTo>
                <a:cubicBezTo>
                  <a:pt x="14704" y="5968"/>
                  <a:pt x="13943" y="7190"/>
                  <a:pt x="13185" y="8411"/>
                </a:cubicBezTo>
                <a:cubicBezTo>
                  <a:pt x="13035" y="8652"/>
                  <a:pt x="13139" y="8956"/>
                  <a:pt x="13367" y="9102"/>
                </a:cubicBezTo>
                <a:cubicBezTo>
                  <a:pt x="14450" y="9802"/>
                  <a:pt x="15532" y="10501"/>
                  <a:pt x="16616" y="11201"/>
                </a:cubicBezTo>
                <a:cubicBezTo>
                  <a:pt x="15065" y="11328"/>
                  <a:pt x="13517" y="11456"/>
                  <a:pt x="11967" y="11582"/>
                </a:cubicBezTo>
                <a:cubicBezTo>
                  <a:pt x="11710" y="11604"/>
                  <a:pt x="11440" y="11795"/>
                  <a:pt x="11462" y="12086"/>
                </a:cubicBezTo>
                <a:lnTo>
                  <a:pt x="11893" y="17454"/>
                </a:lnTo>
                <a:cubicBezTo>
                  <a:pt x="11222" y="16403"/>
                  <a:pt x="10551" y="15350"/>
                  <a:pt x="9880" y="14299"/>
                </a:cubicBezTo>
                <a:cubicBezTo>
                  <a:pt x="9778" y="14139"/>
                  <a:pt x="9610" y="14053"/>
                  <a:pt x="9440" y="14053"/>
                </a:cubicBezTo>
                <a:cubicBezTo>
                  <a:pt x="9315" y="14053"/>
                  <a:pt x="9189" y="14099"/>
                  <a:pt x="9086" y="14197"/>
                </a:cubicBezTo>
                <a:cubicBezTo>
                  <a:pt x="7947" y="15291"/>
                  <a:pt x="6806" y="16385"/>
                  <a:pt x="5665" y="17479"/>
                </a:cubicBezTo>
                <a:cubicBezTo>
                  <a:pt x="6180" y="15717"/>
                  <a:pt x="6697" y="13955"/>
                  <a:pt x="7210" y="12193"/>
                </a:cubicBezTo>
                <a:cubicBezTo>
                  <a:pt x="7282" y="11952"/>
                  <a:pt x="7128" y="11615"/>
                  <a:pt x="6858" y="11571"/>
                </a:cubicBezTo>
                <a:cubicBezTo>
                  <a:pt x="5370" y="11339"/>
                  <a:pt x="3882" y="11106"/>
                  <a:pt x="2393" y="10872"/>
                </a:cubicBezTo>
                <a:cubicBezTo>
                  <a:pt x="3904" y="10198"/>
                  <a:pt x="5413" y="9524"/>
                  <a:pt x="6923" y="8850"/>
                </a:cubicBezTo>
                <a:cubicBezTo>
                  <a:pt x="7069" y="8784"/>
                  <a:pt x="7188" y="8572"/>
                  <a:pt x="7173" y="8414"/>
                </a:cubicBezTo>
                <a:cubicBezTo>
                  <a:pt x="6979" y="6374"/>
                  <a:pt x="6784" y="4336"/>
                  <a:pt x="6589" y="2298"/>
                </a:cubicBezTo>
                <a:close/>
                <a:moveTo>
                  <a:pt x="5873" y="0"/>
                </a:moveTo>
                <a:cubicBezTo>
                  <a:pt x="5616" y="0"/>
                  <a:pt x="5374" y="158"/>
                  <a:pt x="5406" y="482"/>
                </a:cubicBezTo>
                <a:cubicBezTo>
                  <a:pt x="5648" y="3028"/>
                  <a:pt x="5891" y="5574"/>
                  <a:pt x="6135" y="8120"/>
                </a:cubicBezTo>
                <a:cubicBezTo>
                  <a:pt x="6080" y="8135"/>
                  <a:pt x="6015" y="8157"/>
                  <a:pt x="5929" y="8196"/>
                </a:cubicBezTo>
                <a:cubicBezTo>
                  <a:pt x="5281" y="8485"/>
                  <a:pt x="4633" y="8774"/>
                  <a:pt x="3985" y="9063"/>
                </a:cubicBezTo>
                <a:cubicBezTo>
                  <a:pt x="2785" y="9600"/>
                  <a:pt x="1584" y="10134"/>
                  <a:pt x="385" y="10670"/>
                </a:cubicBezTo>
                <a:cubicBezTo>
                  <a:pt x="0" y="10842"/>
                  <a:pt x="88" y="11527"/>
                  <a:pt x="506" y="11592"/>
                </a:cubicBezTo>
                <a:cubicBezTo>
                  <a:pt x="2363" y="11883"/>
                  <a:pt x="4221" y="12175"/>
                  <a:pt x="6078" y="12465"/>
                </a:cubicBezTo>
                <a:cubicBezTo>
                  <a:pt x="5438" y="14649"/>
                  <a:pt x="4801" y="16833"/>
                  <a:pt x="4163" y="19018"/>
                </a:cubicBezTo>
                <a:cubicBezTo>
                  <a:pt x="4059" y="19373"/>
                  <a:pt x="4354" y="19647"/>
                  <a:pt x="4661" y="19647"/>
                </a:cubicBezTo>
                <a:cubicBezTo>
                  <a:pt x="4782" y="19647"/>
                  <a:pt x="4905" y="19605"/>
                  <a:pt x="5006" y="19508"/>
                </a:cubicBezTo>
                <a:cubicBezTo>
                  <a:pt x="6453" y="18120"/>
                  <a:pt x="7901" y="16731"/>
                  <a:pt x="9349" y="15343"/>
                </a:cubicBezTo>
                <a:cubicBezTo>
                  <a:pt x="10272" y="16792"/>
                  <a:pt x="11195" y="18238"/>
                  <a:pt x="12119" y="19685"/>
                </a:cubicBezTo>
                <a:cubicBezTo>
                  <a:pt x="12219" y="19843"/>
                  <a:pt x="12396" y="19919"/>
                  <a:pt x="12570" y="19919"/>
                </a:cubicBezTo>
                <a:cubicBezTo>
                  <a:pt x="12831" y="19919"/>
                  <a:pt x="13083" y="19749"/>
                  <a:pt x="13058" y="19431"/>
                </a:cubicBezTo>
                <a:cubicBezTo>
                  <a:pt x="12874" y="17136"/>
                  <a:pt x="12691" y="14842"/>
                  <a:pt x="12506" y="12548"/>
                </a:cubicBezTo>
                <a:cubicBezTo>
                  <a:pt x="14382" y="12394"/>
                  <a:pt x="16257" y="12240"/>
                  <a:pt x="18130" y="12086"/>
                </a:cubicBezTo>
                <a:cubicBezTo>
                  <a:pt x="18629" y="12046"/>
                  <a:pt x="18826" y="11430"/>
                  <a:pt x="18387" y="11148"/>
                </a:cubicBezTo>
                <a:cubicBezTo>
                  <a:pt x="17028" y="10271"/>
                  <a:pt x="15669" y="9391"/>
                  <a:pt x="14309" y="8513"/>
                </a:cubicBezTo>
                <a:cubicBezTo>
                  <a:pt x="15421" y="6726"/>
                  <a:pt x="16532" y="4937"/>
                  <a:pt x="17643" y="3149"/>
                </a:cubicBezTo>
                <a:cubicBezTo>
                  <a:pt x="17850" y="2815"/>
                  <a:pt x="17547" y="2375"/>
                  <a:pt x="17200" y="2375"/>
                </a:cubicBezTo>
                <a:cubicBezTo>
                  <a:pt x="17118" y="2375"/>
                  <a:pt x="17033" y="2400"/>
                  <a:pt x="16952" y="2457"/>
                </a:cubicBezTo>
                <a:cubicBezTo>
                  <a:pt x="14956" y="3874"/>
                  <a:pt x="12959" y="5289"/>
                  <a:pt x="10961" y="6706"/>
                </a:cubicBezTo>
                <a:cubicBezTo>
                  <a:pt x="9423" y="4547"/>
                  <a:pt x="7885" y="2387"/>
                  <a:pt x="6344" y="226"/>
                </a:cubicBezTo>
                <a:cubicBezTo>
                  <a:pt x="6238" y="77"/>
                  <a:pt x="6052" y="0"/>
                  <a:pt x="587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3" name="Google Shape;3573;p39"/>
          <p:cNvSpPr/>
          <p:nvPr/>
        </p:nvSpPr>
        <p:spPr>
          <a:xfrm flipH="1">
            <a:off x="4997562" y="4607688"/>
            <a:ext cx="94899" cy="119945"/>
          </a:xfrm>
          <a:custGeom>
            <a:avLst/>
            <a:gdLst/>
            <a:ahLst/>
            <a:cxnLst/>
            <a:rect l="l" t="t" r="r" b="b"/>
            <a:pathLst>
              <a:path w="6368" h="8050" extrusionOk="0">
                <a:moveTo>
                  <a:pt x="3164" y="1"/>
                </a:moveTo>
                <a:cubicBezTo>
                  <a:pt x="2902" y="1"/>
                  <a:pt x="2640" y="170"/>
                  <a:pt x="2640" y="508"/>
                </a:cubicBezTo>
                <a:lnTo>
                  <a:pt x="2640" y="3901"/>
                </a:lnTo>
                <a:cubicBezTo>
                  <a:pt x="1986" y="3917"/>
                  <a:pt x="1332" y="3932"/>
                  <a:pt x="677" y="3947"/>
                </a:cubicBezTo>
                <a:cubicBezTo>
                  <a:pt x="6" y="3963"/>
                  <a:pt x="0" y="4997"/>
                  <a:pt x="663" y="4997"/>
                </a:cubicBezTo>
                <a:cubicBezTo>
                  <a:pt x="668" y="4997"/>
                  <a:pt x="672" y="4997"/>
                  <a:pt x="677" y="4997"/>
                </a:cubicBezTo>
                <a:cubicBezTo>
                  <a:pt x="1331" y="4981"/>
                  <a:pt x="1986" y="4967"/>
                  <a:pt x="2640" y="4951"/>
                </a:cubicBezTo>
                <a:lnTo>
                  <a:pt x="2640" y="7542"/>
                </a:lnTo>
                <a:cubicBezTo>
                  <a:pt x="2640" y="7880"/>
                  <a:pt x="2902" y="8049"/>
                  <a:pt x="3164" y="8049"/>
                </a:cubicBezTo>
                <a:cubicBezTo>
                  <a:pt x="3427" y="8049"/>
                  <a:pt x="3689" y="7880"/>
                  <a:pt x="3689" y="7542"/>
                </a:cubicBezTo>
                <a:lnTo>
                  <a:pt x="3689" y="4927"/>
                </a:lnTo>
                <a:cubicBezTo>
                  <a:pt x="4357" y="4911"/>
                  <a:pt x="5023" y="4896"/>
                  <a:pt x="5691" y="4881"/>
                </a:cubicBezTo>
                <a:cubicBezTo>
                  <a:pt x="6361" y="4865"/>
                  <a:pt x="6367" y="3831"/>
                  <a:pt x="5706" y="3831"/>
                </a:cubicBezTo>
                <a:cubicBezTo>
                  <a:pt x="5701" y="3831"/>
                  <a:pt x="5696" y="3831"/>
                  <a:pt x="5691" y="3831"/>
                </a:cubicBezTo>
                <a:cubicBezTo>
                  <a:pt x="5024" y="3847"/>
                  <a:pt x="4358" y="3863"/>
                  <a:pt x="3689" y="3877"/>
                </a:cubicBezTo>
                <a:lnTo>
                  <a:pt x="3689" y="508"/>
                </a:lnTo>
                <a:cubicBezTo>
                  <a:pt x="3689" y="170"/>
                  <a:pt x="3427" y="1"/>
                  <a:pt x="31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4" name="Google Shape;3574;p39"/>
          <p:cNvSpPr/>
          <p:nvPr/>
        </p:nvSpPr>
        <p:spPr>
          <a:xfrm flipH="1">
            <a:off x="4487567" y="4727624"/>
            <a:ext cx="218706" cy="230121"/>
          </a:xfrm>
          <a:custGeom>
            <a:avLst/>
            <a:gdLst/>
            <a:ahLst/>
            <a:cxnLst/>
            <a:rect l="l" t="t" r="r" b="b"/>
            <a:pathLst>
              <a:path w="19779" h="20816" extrusionOk="0">
                <a:moveTo>
                  <a:pt x="9874" y="2855"/>
                </a:moveTo>
                <a:lnTo>
                  <a:pt x="11440" y="9379"/>
                </a:lnTo>
                <a:cubicBezTo>
                  <a:pt x="11608" y="10076"/>
                  <a:pt x="13736" y="10382"/>
                  <a:pt x="14261" y="10555"/>
                </a:cubicBezTo>
                <a:cubicBezTo>
                  <a:pt x="15304" y="10899"/>
                  <a:pt x="16348" y="11243"/>
                  <a:pt x="17392" y="11589"/>
                </a:cubicBezTo>
                <a:cubicBezTo>
                  <a:pt x="15450" y="12028"/>
                  <a:pt x="13509" y="12468"/>
                  <a:pt x="11566" y="12908"/>
                </a:cubicBezTo>
                <a:cubicBezTo>
                  <a:pt x="11405" y="12945"/>
                  <a:pt x="11281" y="13086"/>
                  <a:pt x="11234" y="13241"/>
                </a:cubicBezTo>
                <a:cubicBezTo>
                  <a:pt x="10700" y="14998"/>
                  <a:pt x="10167" y="16758"/>
                  <a:pt x="9635" y="18517"/>
                </a:cubicBezTo>
                <a:cubicBezTo>
                  <a:pt x="9472" y="17820"/>
                  <a:pt x="9307" y="17124"/>
                  <a:pt x="9143" y="16426"/>
                </a:cubicBezTo>
                <a:cubicBezTo>
                  <a:pt x="8942" y="15572"/>
                  <a:pt x="8877" y="13474"/>
                  <a:pt x="8223" y="12820"/>
                </a:cubicBezTo>
                <a:cubicBezTo>
                  <a:pt x="7528" y="12124"/>
                  <a:pt x="5665" y="11876"/>
                  <a:pt x="4769" y="11563"/>
                </a:cubicBezTo>
                <a:cubicBezTo>
                  <a:pt x="3978" y="11286"/>
                  <a:pt x="3184" y="11010"/>
                  <a:pt x="2392" y="10732"/>
                </a:cubicBezTo>
                <a:cubicBezTo>
                  <a:pt x="4431" y="10307"/>
                  <a:pt x="6468" y="9881"/>
                  <a:pt x="8506" y="9453"/>
                </a:cubicBezTo>
                <a:cubicBezTo>
                  <a:pt x="8653" y="9424"/>
                  <a:pt x="8813" y="9273"/>
                  <a:pt x="8839" y="9121"/>
                </a:cubicBezTo>
                <a:cubicBezTo>
                  <a:pt x="9185" y="7032"/>
                  <a:pt x="9530" y="4943"/>
                  <a:pt x="9874" y="2855"/>
                </a:cubicBezTo>
                <a:close/>
                <a:moveTo>
                  <a:pt x="9717" y="0"/>
                </a:moveTo>
                <a:cubicBezTo>
                  <a:pt x="9535" y="0"/>
                  <a:pt x="9368" y="100"/>
                  <a:pt x="9330" y="338"/>
                </a:cubicBezTo>
                <a:cubicBezTo>
                  <a:pt x="8874" y="3091"/>
                  <a:pt x="8419" y="5844"/>
                  <a:pt x="7965" y="8598"/>
                </a:cubicBezTo>
                <a:cubicBezTo>
                  <a:pt x="7773" y="8638"/>
                  <a:pt x="7584" y="8677"/>
                  <a:pt x="7393" y="8717"/>
                </a:cubicBezTo>
                <a:cubicBezTo>
                  <a:pt x="6454" y="8913"/>
                  <a:pt x="5514" y="9109"/>
                  <a:pt x="4575" y="9307"/>
                </a:cubicBezTo>
                <a:cubicBezTo>
                  <a:pt x="3214" y="9590"/>
                  <a:pt x="1857" y="9874"/>
                  <a:pt x="495" y="10159"/>
                </a:cubicBezTo>
                <a:cubicBezTo>
                  <a:pt x="1" y="10262"/>
                  <a:pt x="85" y="10933"/>
                  <a:pt x="495" y="11076"/>
                </a:cubicBezTo>
                <a:cubicBezTo>
                  <a:pt x="2847" y="11899"/>
                  <a:pt x="5197" y="12720"/>
                  <a:pt x="7548" y="13541"/>
                </a:cubicBezTo>
                <a:cubicBezTo>
                  <a:pt x="7505" y="13526"/>
                  <a:pt x="7475" y="13518"/>
                  <a:pt x="7457" y="13518"/>
                </a:cubicBezTo>
                <a:cubicBezTo>
                  <a:pt x="7373" y="13518"/>
                  <a:pt x="7523" y="13689"/>
                  <a:pt x="7640" y="14189"/>
                </a:cubicBezTo>
                <a:cubicBezTo>
                  <a:pt x="7835" y="15020"/>
                  <a:pt x="8030" y="15848"/>
                  <a:pt x="8225" y="16678"/>
                </a:cubicBezTo>
                <a:cubicBezTo>
                  <a:pt x="8523" y="17944"/>
                  <a:pt x="8820" y="19209"/>
                  <a:pt x="9119" y="20474"/>
                </a:cubicBezTo>
                <a:cubicBezTo>
                  <a:pt x="9173" y="20706"/>
                  <a:pt x="9363" y="20816"/>
                  <a:pt x="9557" y="20816"/>
                </a:cubicBezTo>
                <a:cubicBezTo>
                  <a:pt x="9761" y="20816"/>
                  <a:pt x="9969" y="20697"/>
                  <a:pt x="10036" y="20474"/>
                </a:cubicBezTo>
                <a:cubicBezTo>
                  <a:pt x="10388" y="19311"/>
                  <a:pt x="10742" y="18147"/>
                  <a:pt x="11094" y="16984"/>
                </a:cubicBezTo>
                <a:cubicBezTo>
                  <a:pt x="11321" y="16236"/>
                  <a:pt x="11547" y="15487"/>
                  <a:pt x="11775" y="14739"/>
                </a:cubicBezTo>
                <a:cubicBezTo>
                  <a:pt x="11855" y="14472"/>
                  <a:pt x="11937" y="14205"/>
                  <a:pt x="12017" y="13938"/>
                </a:cubicBezTo>
                <a:cubicBezTo>
                  <a:pt x="12039" y="13868"/>
                  <a:pt x="12057" y="13814"/>
                  <a:pt x="12073" y="13768"/>
                </a:cubicBezTo>
                <a:cubicBezTo>
                  <a:pt x="14481" y="13224"/>
                  <a:pt x="16886" y="12679"/>
                  <a:pt x="19294" y="12134"/>
                </a:cubicBezTo>
                <a:cubicBezTo>
                  <a:pt x="19779" y="12023"/>
                  <a:pt x="19717" y="11355"/>
                  <a:pt x="19294" y="11216"/>
                </a:cubicBezTo>
                <a:cubicBezTo>
                  <a:pt x="17953" y="10772"/>
                  <a:pt x="16614" y="10331"/>
                  <a:pt x="15273" y="9889"/>
                </a:cubicBezTo>
                <a:cubicBezTo>
                  <a:pt x="14477" y="9628"/>
                  <a:pt x="13684" y="9365"/>
                  <a:pt x="12888" y="9102"/>
                </a:cubicBezTo>
                <a:cubicBezTo>
                  <a:pt x="12693" y="9038"/>
                  <a:pt x="12499" y="8974"/>
                  <a:pt x="12304" y="8911"/>
                </a:cubicBezTo>
                <a:cubicBezTo>
                  <a:pt x="11619" y="6052"/>
                  <a:pt x="10932" y="3195"/>
                  <a:pt x="10247" y="338"/>
                </a:cubicBezTo>
                <a:cubicBezTo>
                  <a:pt x="10190" y="100"/>
                  <a:pt x="10011" y="4"/>
                  <a:pt x="9824" y="4"/>
                </a:cubicBezTo>
                <a:cubicBezTo>
                  <a:pt x="9813" y="4"/>
                  <a:pt x="9803" y="5"/>
                  <a:pt x="9792" y="5"/>
                </a:cubicBezTo>
                <a:cubicBezTo>
                  <a:pt x="9767" y="2"/>
                  <a:pt x="9742" y="0"/>
                  <a:pt x="971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" name="Google Shape;3543;p38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HYPNOBIRTHING</a:t>
            </a:r>
            <a:endParaRPr dirty="0"/>
          </a:p>
        </p:txBody>
      </p:sp>
      <p:sp>
        <p:nvSpPr>
          <p:cNvPr id="3544" name="Google Shape;3544;p38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152400" indent="0" algn="ctr">
              <a:buNone/>
            </a:pPr>
            <a:r>
              <a:rPr lang="en-ID" sz="1400" dirty="0" err="1"/>
              <a:t>Melahirkan</a:t>
            </a:r>
            <a:r>
              <a:rPr lang="en-ID" sz="1400" dirty="0"/>
              <a:t> </a:t>
            </a:r>
            <a:r>
              <a:rPr lang="en-ID" sz="1400" dirty="0" err="1"/>
              <a:t>adalah</a:t>
            </a:r>
            <a:r>
              <a:rPr lang="en-ID" sz="1400" dirty="0"/>
              <a:t> </a:t>
            </a:r>
            <a:r>
              <a:rPr lang="en-ID" sz="1400" dirty="0" err="1"/>
              <a:t>kodrat</a:t>
            </a:r>
            <a:r>
              <a:rPr lang="en-ID" sz="1400" dirty="0"/>
              <a:t> </a:t>
            </a:r>
            <a:r>
              <a:rPr lang="en-ID" sz="1400" dirty="0" err="1"/>
              <a:t>seorang</a:t>
            </a:r>
            <a:r>
              <a:rPr lang="en-ID" sz="1400" dirty="0"/>
              <a:t> </a:t>
            </a:r>
            <a:r>
              <a:rPr lang="en-ID" sz="1400" dirty="0" err="1"/>
              <a:t>perempuan</a:t>
            </a:r>
            <a:r>
              <a:rPr lang="en-ID" sz="1400" dirty="0"/>
              <a:t> </a:t>
            </a:r>
            <a:r>
              <a:rPr lang="en-ID" sz="1400" dirty="0" err="1"/>
              <a:t>dimana</a:t>
            </a:r>
            <a:r>
              <a:rPr lang="en-ID" sz="1400" dirty="0"/>
              <a:t> </a:t>
            </a:r>
            <a:r>
              <a:rPr lang="en-ID" sz="1400" dirty="0" err="1"/>
              <a:t>saat</a:t>
            </a:r>
            <a:r>
              <a:rPr lang="en-ID" sz="1400" dirty="0"/>
              <a:t> </a:t>
            </a:r>
            <a:r>
              <a:rPr lang="en-ID" sz="1400" dirty="0" err="1"/>
              <a:t>melahirkan</a:t>
            </a:r>
            <a:r>
              <a:rPr lang="en-ID" sz="1400" dirty="0"/>
              <a:t> </a:t>
            </a:r>
            <a:r>
              <a:rPr lang="en-ID" sz="1400" dirty="0" err="1"/>
              <a:t>perempuan</a:t>
            </a:r>
            <a:r>
              <a:rPr lang="en-ID" sz="1400" dirty="0"/>
              <a:t> </a:t>
            </a:r>
            <a:r>
              <a:rPr lang="en-ID" sz="1400" dirty="0" err="1"/>
              <a:t>harus</a:t>
            </a:r>
            <a:r>
              <a:rPr lang="en-ID" sz="1400" dirty="0"/>
              <a:t> </a:t>
            </a:r>
            <a:r>
              <a:rPr lang="en-ID" sz="1400" dirty="0" err="1"/>
              <a:t>merasakan</a:t>
            </a:r>
            <a:r>
              <a:rPr lang="en-ID" sz="1400" dirty="0"/>
              <a:t> </a:t>
            </a:r>
            <a:r>
              <a:rPr lang="en-ID" sz="1400" dirty="0" err="1"/>
              <a:t>sakit</a:t>
            </a:r>
            <a:r>
              <a:rPr lang="en-ID" sz="1400" dirty="0"/>
              <a:t>. </a:t>
            </a:r>
          </a:p>
          <a:p>
            <a:pPr marL="152400" indent="0" algn="ctr">
              <a:buNone/>
            </a:pPr>
            <a:endParaRPr lang="en-ID" sz="1400" dirty="0"/>
          </a:p>
          <a:p>
            <a:pPr marL="152400" indent="0" algn="ctr" fontAlgn="base">
              <a:buNone/>
            </a:pPr>
            <a:r>
              <a:rPr lang="en-US" sz="1400" i="1" dirty="0"/>
              <a:t>Hypnobirthing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teknik</a:t>
            </a:r>
            <a:r>
              <a:rPr lang="en-US" sz="1400" dirty="0"/>
              <a:t> </a:t>
            </a:r>
            <a:r>
              <a:rPr lang="en-US" sz="1400" dirty="0" err="1"/>
              <a:t>persalinan</a:t>
            </a:r>
            <a:r>
              <a:rPr lang="en-US" sz="1400" dirty="0"/>
              <a:t> yang </a:t>
            </a:r>
            <a:r>
              <a:rPr lang="en-US" sz="1400" dirty="0" err="1"/>
              <a:t>melibatkan</a:t>
            </a:r>
            <a:r>
              <a:rPr lang="en-US" sz="1400" dirty="0"/>
              <a:t> </a:t>
            </a:r>
            <a:r>
              <a:rPr lang="en-US" sz="1400" dirty="0" err="1"/>
              <a:t>teknik</a:t>
            </a:r>
            <a:r>
              <a:rPr lang="en-US" sz="1400" dirty="0"/>
              <a:t> </a:t>
            </a:r>
            <a:r>
              <a:rPr lang="en-US" sz="1400" dirty="0" err="1"/>
              <a:t>relaksasi</a:t>
            </a:r>
            <a:r>
              <a:rPr lang="en-US" sz="1400" dirty="0"/>
              <a:t> dan </a:t>
            </a:r>
            <a:r>
              <a:rPr lang="en-US" sz="1400" dirty="0" err="1"/>
              <a:t>hipnosis</a:t>
            </a:r>
            <a:r>
              <a:rPr lang="en-US" sz="1400" dirty="0"/>
              <a:t> (</a:t>
            </a:r>
            <a:r>
              <a:rPr lang="en-US" sz="1400" i="1" dirty="0"/>
              <a:t>self hypnosis</a:t>
            </a:r>
            <a:r>
              <a:rPr lang="en-US" sz="1400" dirty="0"/>
              <a:t>).</a:t>
            </a:r>
            <a:r>
              <a:rPr lang="en-ID" sz="1400" dirty="0"/>
              <a:t> </a:t>
            </a:r>
            <a:r>
              <a:rPr lang="en-US" sz="1400" dirty="0" err="1"/>
              <a:t>Tujuan</a:t>
            </a:r>
            <a:r>
              <a:rPr lang="en-US" sz="1400" dirty="0"/>
              <a:t> </a:t>
            </a:r>
            <a:r>
              <a:rPr lang="en-US" sz="1400" i="1" dirty="0"/>
              <a:t>hypnobirthing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membantu</a:t>
            </a:r>
            <a:r>
              <a:rPr lang="en-US" sz="1400" dirty="0"/>
              <a:t> </a:t>
            </a:r>
            <a:r>
              <a:rPr lang="en-US" sz="1400" dirty="0" err="1"/>
              <a:t>ibu</a:t>
            </a:r>
            <a:r>
              <a:rPr lang="en-US" sz="1400" dirty="0"/>
              <a:t> agar </a:t>
            </a:r>
            <a:r>
              <a:rPr lang="en-US" sz="1400" dirty="0" err="1"/>
              <a:t>merasa</a:t>
            </a:r>
            <a:r>
              <a:rPr lang="en-US" sz="1400" dirty="0"/>
              <a:t> </a:t>
            </a:r>
            <a:r>
              <a:rPr lang="en-US" sz="1400" dirty="0" err="1"/>
              <a:t>siap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fisik</a:t>
            </a:r>
            <a:r>
              <a:rPr lang="en-US" sz="1400" dirty="0"/>
              <a:t>, mental, </a:t>
            </a:r>
            <a:r>
              <a:rPr lang="en-US" sz="1400" dirty="0" err="1"/>
              <a:t>sekaligus</a:t>
            </a:r>
            <a:r>
              <a:rPr lang="en-US" sz="1400" dirty="0"/>
              <a:t> spiritual </a:t>
            </a:r>
            <a:r>
              <a:rPr lang="en-US" sz="1400" dirty="0" err="1"/>
              <a:t>saat</a:t>
            </a:r>
            <a:r>
              <a:rPr lang="en-US" sz="1400" dirty="0"/>
              <a:t> </a:t>
            </a:r>
            <a:r>
              <a:rPr lang="en-US" sz="1400" dirty="0" err="1"/>
              <a:t>melahirkan</a:t>
            </a:r>
            <a:r>
              <a:rPr lang="en-US" sz="1400" dirty="0"/>
              <a:t>.</a:t>
            </a:r>
            <a:r>
              <a:rPr lang="en-ID" sz="1400" dirty="0"/>
              <a:t> </a:t>
            </a:r>
            <a:r>
              <a:rPr lang="en-US" sz="1400" dirty="0"/>
              <a:t>Teknik</a:t>
            </a:r>
            <a:r>
              <a:rPr lang="en-US" sz="1400" i="1" dirty="0"/>
              <a:t> hypnobirthing</a:t>
            </a:r>
            <a:r>
              <a:rPr lang="en-US" sz="1400" dirty="0"/>
              <a:t> juga </a:t>
            </a:r>
            <a:r>
              <a:rPr lang="en-US" sz="1400" dirty="0" err="1"/>
              <a:t>berguna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mengurangi</a:t>
            </a:r>
            <a:r>
              <a:rPr lang="en-US" sz="1400" dirty="0"/>
              <a:t> rasa </a:t>
            </a:r>
            <a:r>
              <a:rPr lang="en-US" sz="1400" dirty="0" err="1"/>
              <a:t>takut</a:t>
            </a:r>
            <a:r>
              <a:rPr lang="en-US" sz="1400" dirty="0"/>
              <a:t>, </a:t>
            </a:r>
            <a:r>
              <a:rPr lang="en-US" sz="1400" dirty="0" err="1"/>
              <a:t>gelisah</a:t>
            </a:r>
            <a:r>
              <a:rPr lang="en-US" sz="1400" dirty="0"/>
              <a:t>, </a:t>
            </a:r>
            <a:r>
              <a:rPr lang="en-US" sz="1400" dirty="0" err="1"/>
              <a:t>sekaligus</a:t>
            </a:r>
            <a:r>
              <a:rPr lang="en-US" sz="1400" dirty="0"/>
              <a:t> </a:t>
            </a:r>
            <a:r>
              <a:rPr lang="en-US" sz="1400" dirty="0" err="1"/>
              <a:t>sakit</a:t>
            </a:r>
            <a:r>
              <a:rPr lang="en-US" sz="1400" dirty="0"/>
              <a:t> yang </a:t>
            </a:r>
            <a:r>
              <a:rPr lang="en-US" sz="1400" dirty="0" err="1"/>
              <a:t>mungkin</a:t>
            </a:r>
            <a:r>
              <a:rPr lang="en-US" sz="1400" dirty="0"/>
              <a:t> </a:t>
            </a:r>
            <a:r>
              <a:rPr lang="en-US" sz="1400" dirty="0" err="1"/>
              <a:t>dialami</a:t>
            </a:r>
            <a:r>
              <a:rPr lang="en-US" sz="1400" dirty="0"/>
              <a:t> </a:t>
            </a:r>
            <a:r>
              <a:rPr lang="en-US" sz="1400" dirty="0" err="1"/>
              <a:t>ibu</a:t>
            </a:r>
            <a:r>
              <a:rPr lang="en-US" sz="1400" dirty="0"/>
              <a:t> </a:t>
            </a:r>
            <a:r>
              <a:rPr lang="en-US" sz="1400" dirty="0" err="1"/>
              <a:t>selama</a:t>
            </a:r>
            <a:r>
              <a:rPr lang="en-US" sz="1400" dirty="0"/>
              <a:t> proses </a:t>
            </a:r>
            <a:r>
              <a:rPr lang="en-US" sz="1400" dirty="0" err="1"/>
              <a:t>melahirkan</a:t>
            </a:r>
            <a:r>
              <a:rPr lang="en-US" sz="1400" dirty="0"/>
              <a:t>.</a:t>
            </a:r>
            <a:r>
              <a:rPr lang="en-ID" sz="1400" dirty="0"/>
              <a:t> </a:t>
            </a:r>
            <a:r>
              <a:rPr lang="en-US" sz="1400" dirty="0" err="1"/>
              <a:t>Berkat</a:t>
            </a:r>
            <a:r>
              <a:rPr lang="en-US" sz="1400" dirty="0"/>
              <a:t> </a:t>
            </a:r>
            <a:r>
              <a:rPr lang="en-US" sz="1400" dirty="0" err="1"/>
              <a:t>adanya</a:t>
            </a:r>
            <a:r>
              <a:rPr lang="en-US" sz="1400" dirty="0"/>
              <a:t> </a:t>
            </a:r>
            <a:r>
              <a:rPr lang="en-US" sz="1400" dirty="0" err="1"/>
              <a:t>teknik</a:t>
            </a:r>
            <a:r>
              <a:rPr lang="en-US" sz="1400" dirty="0"/>
              <a:t> </a:t>
            </a:r>
            <a:r>
              <a:rPr lang="en-US" sz="1400" dirty="0" err="1"/>
              <a:t>relaksasi</a:t>
            </a:r>
            <a:r>
              <a:rPr lang="en-US" sz="1400" dirty="0"/>
              <a:t> dan </a:t>
            </a:r>
            <a:r>
              <a:rPr lang="en-US" sz="1400" i="1" dirty="0"/>
              <a:t>self-hypnosis </a:t>
            </a:r>
            <a:r>
              <a:rPr lang="en-US" sz="1400" dirty="0"/>
              <a:t>pada</a:t>
            </a:r>
            <a:r>
              <a:rPr lang="en-US" sz="1400" i="1" dirty="0"/>
              <a:t> hypnobirthing</a:t>
            </a:r>
            <a:r>
              <a:rPr lang="en-US" sz="1400" dirty="0"/>
              <a:t> </a:t>
            </a:r>
            <a:r>
              <a:rPr lang="en-US" sz="1400" dirty="0" err="1"/>
              <a:t>inilah</a:t>
            </a:r>
            <a:r>
              <a:rPr lang="en-US" sz="1400" dirty="0"/>
              <a:t> yang </a:t>
            </a:r>
            <a:r>
              <a:rPr lang="en-US" sz="1400" dirty="0" err="1"/>
              <a:t>membuat</a:t>
            </a:r>
            <a:r>
              <a:rPr lang="en-US" sz="1400" dirty="0"/>
              <a:t> </a:t>
            </a:r>
            <a:r>
              <a:rPr lang="en-US" sz="1400" dirty="0" err="1"/>
              <a:t>tubuh</a:t>
            </a:r>
            <a:r>
              <a:rPr lang="en-US" sz="1400" dirty="0"/>
              <a:t> </a:t>
            </a:r>
            <a:r>
              <a:rPr lang="en-US" sz="1400" dirty="0" err="1"/>
              <a:t>ibu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merasa</a:t>
            </a:r>
            <a:r>
              <a:rPr lang="en-US" sz="1400" dirty="0"/>
              <a:t> </a:t>
            </a:r>
            <a:r>
              <a:rPr lang="en-US" sz="1400" dirty="0" err="1"/>
              <a:t>jauh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rileks</a:t>
            </a:r>
            <a:r>
              <a:rPr lang="en-US" sz="1400" dirty="0"/>
              <a:t> </a:t>
            </a:r>
            <a:r>
              <a:rPr lang="en-US" sz="1400" dirty="0" err="1"/>
              <a:t>selama</a:t>
            </a:r>
            <a:r>
              <a:rPr lang="en-US" sz="1400" dirty="0"/>
              <a:t> </a:t>
            </a:r>
            <a:r>
              <a:rPr lang="en-US" sz="1400" dirty="0" err="1"/>
              <a:t>persalinan.Hal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karena</a:t>
            </a:r>
            <a:r>
              <a:rPr lang="en-US" sz="1400" dirty="0"/>
              <a:t> </a:t>
            </a:r>
            <a:r>
              <a:rPr lang="en-US" sz="1400" dirty="0" err="1"/>
              <a:t>saat</a:t>
            </a:r>
            <a:r>
              <a:rPr lang="en-US" sz="1400" dirty="0"/>
              <a:t> </a:t>
            </a:r>
            <a:r>
              <a:rPr lang="en-US" sz="1400" dirty="0" err="1"/>
              <a:t>tubuh</a:t>
            </a:r>
            <a:r>
              <a:rPr lang="en-US" sz="1400" dirty="0"/>
              <a:t> dan </a:t>
            </a:r>
            <a:r>
              <a:rPr lang="en-US" sz="1400" dirty="0" err="1"/>
              <a:t>pikiran</a:t>
            </a:r>
            <a:r>
              <a:rPr lang="en-US" sz="1400" dirty="0"/>
              <a:t> </a:t>
            </a:r>
            <a:r>
              <a:rPr lang="en-US" sz="1400" dirty="0" err="1"/>
              <a:t>sedang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keadaan</a:t>
            </a:r>
            <a:r>
              <a:rPr lang="en-US" sz="1400" dirty="0"/>
              <a:t> </a:t>
            </a:r>
            <a:r>
              <a:rPr lang="en-US" sz="1400" dirty="0" err="1"/>
              <a:t>santai</a:t>
            </a:r>
            <a:r>
              <a:rPr lang="en-US" sz="1400" dirty="0"/>
              <a:t> dan </a:t>
            </a:r>
            <a:r>
              <a:rPr lang="en-US" sz="1400" dirty="0" err="1"/>
              <a:t>rileks</a:t>
            </a:r>
            <a:r>
              <a:rPr lang="en-US" sz="1400" dirty="0"/>
              <a:t>, proses </a:t>
            </a:r>
            <a:r>
              <a:rPr lang="en-US" sz="1400" dirty="0" err="1"/>
              <a:t>persalinan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berjalan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cepat</a:t>
            </a:r>
            <a:r>
              <a:rPr lang="en-US" sz="1400" dirty="0"/>
              <a:t> dan </a:t>
            </a:r>
            <a:r>
              <a:rPr lang="en-US" sz="1400" dirty="0" err="1"/>
              <a:t>mudah</a:t>
            </a:r>
            <a:r>
              <a:rPr lang="en-ID" sz="1200" dirty="0"/>
              <a:t> </a:t>
            </a: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</a:rPr>
              <a:t>.</a:t>
            </a:r>
            <a:endParaRPr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8" name="Google Shape;3618;p42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19" name="Google Shape;3619;p42"/>
          <p:cNvSpPr txBox="1">
            <a:spLocks noGrp="1"/>
          </p:cNvSpPr>
          <p:nvPr>
            <p:ph type="body" idx="1"/>
          </p:nvPr>
        </p:nvSpPr>
        <p:spPr>
          <a:xfrm>
            <a:off x="720000" y="1584800"/>
            <a:ext cx="7341434" cy="29841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Autofit/>
          </a:bodyPr>
          <a:lstStyle/>
          <a:p>
            <a:pPr algn="just"/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yang </a:t>
            </a:r>
            <a:r>
              <a:rPr lang="en-ID" dirty="0" err="1"/>
              <a:t>pernah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di Amerika </a:t>
            </a:r>
            <a:r>
              <a:rPr lang="en-ID" dirty="0" err="1"/>
              <a:t>Serikat</a:t>
            </a:r>
            <a:r>
              <a:rPr lang="en-ID" dirty="0"/>
              <a:t> </a:t>
            </a:r>
            <a:r>
              <a:rPr lang="en-ID" dirty="0" err="1"/>
              <a:t>menyatakan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70–80% </a:t>
            </a:r>
            <a:r>
              <a:rPr lang="en-ID" dirty="0" err="1"/>
              <a:t>wanita</a:t>
            </a:r>
            <a:r>
              <a:rPr lang="en-ID" dirty="0"/>
              <a:t> yang </a:t>
            </a:r>
            <a:r>
              <a:rPr lang="en-ID" dirty="0" err="1"/>
              <a:t>melahirkan</a:t>
            </a:r>
            <a:r>
              <a:rPr lang="en-ID" dirty="0"/>
              <a:t> </a:t>
            </a:r>
            <a:r>
              <a:rPr lang="en-ID" dirty="0" err="1"/>
              <a:t>mengharapkan</a:t>
            </a:r>
            <a:r>
              <a:rPr lang="en-ID" dirty="0"/>
              <a:t> </a:t>
            </a:r>
            <a:r>
              <a:rPr lang="en-ID" dirty="0" err="1"/>
              <a:t>persalinan</a:t>
            </a:r>
            <a:r>
              <a:rPr lang="en-ID" dirty="0"/>
              <a:t> </a:t>
            </a:r>
            <a:r>
              <a:rPr lang="en-ID" dirty="0" err="1"/>
              <a:t>berlangsung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rasa </a:t>
            </a:r>
            <a:r>
              <a:rPr lang="en-ID" dirty="0" err="1"/>
              <a:t>nyeri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hampir</a:t>
            </a:r>
            <a:r>
              <a:rPr lang="en-ID" dirty="0"/>
              <a:t> 20– 50% </a:t>
            </a:r>
            <a:r>
              <a:rPr lang="en-ID" dirty="0" err="1"/>
              <a:t>persalinan</a:t>
            </a:r>
            <a:r>
              <a:rPr lang="en-ID" dirty="0"/>
              <a:t> di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Swasta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Sectio</a:t>
            </a:r>
            <a:r>
              <a:rPr lang="en-ID" dirty="0"/>
              <a:t> </a:t>
            </a:r>
            <a:r>
              <a:rPr lang="en-ID" dirty="0" err="1"/>
              <a:t>Caesaria</a:t>
            </a:r>
            <a:r>
              <a:rPr lang="en-ID" dirty="0"/>
              <a:t>. 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dikarenakan</a:t>
            </a:r>
            <a:r>
              <a:rPr lang="en-ID" dirty="0"/>
              <a:t> </a:t>
            </a:r>
            <a:r>
              <a:rPr lang="en-ID" dirty="0" err="1"/>
              <a:t>ibu</a:t>
            </a:r>
            <a:r>
              <a:rPr lang="en-ID" dirty="0"/>
              <a:t>– </a:t>
            </a:r>
            <a:r>
              <a:rPr lang="en-ID" dirty="0" err="1"/>
              <a:t>ibu</a:t>
            </a:r>
            <a:r>
              <a:rPr lang="en-ID" dirty="0"/>
              <a:t> yang </a:t>
            </a:r>
            <a:r>
              <a:rPr lang="en-ID" dirty="0" err="1"/>
              <a:t>hendak</a:t>
            </a:r>
            <a:r>
              <a:rPr lang="en-ID" dirty="0"/>
              <a:t> </a:t>
            </a:r>
            <a:r>
              <a:rPr lang="en-ID" dirty="0" err="1"/>
              <a:t>bersalin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memilih</a:t>
            </a:r>
            <a:r>
              <a:rPr lang="en-ID" dirty="0"/>
              <a:t> </a:t>
            </a:r>
            <a:r>
              <a:rPr lang="en-ID" dirty="0" err="1"/>
              <a:t>operasi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merasakan</a:t>
            </a:r>
            <a:r>
              <a:rPr lang="en-ID" dirty="0"/>
              <a:t> </a:t>
            </a:r>
            <a:r>
              <a:rPr lang="en-ID" dirty="0" err="1"/>
              <a:t>nyeri</a:t>
            </a:r>
            <a:r>
              <a:rPr lang="en-ID" dirty="0"/>
              <a:t>. </a:t>
            </a:r>
          </a:p>
          <a:p>
            <a:pPr algn="just"/>
            <a:r>
              <a:rPr lang="en-ID" dirty="0"/>
              <a:t>Hypnobirthing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proses </a:t>
            </a:r>
            <a:r>
              <a:rPr lang="en-ID" dirty="0" err="1"/>
              <a:t>pengurangan</a:t>
            </a:r>
            <a:r>
              <a:rPr lang="en-ID" dirty="0"/>
              <a:t> rasa </a:t>
            </a:r>
            <a:r>
              <a:rPr lang="en-ID" dirty="0" err="1"/>
              <a:t>nyeri</a:t>
            </a:r>
            <a:r>
              <a:rPr lang="en-ID" dirty="0"/>
              <a:t> pada </a:t>
            </a:r>
            <a:r>
              <a:rPr lang="en-ID" dirty="0" err="1"/>
              <a:t>ibu</a:t>
            </a:r>
            <a:r>
              <a:rPr lang="en-ID" dirty="0"/>
              <a:t> </a:t>
            </a:r>
            <a:r>
              <a:rPr lang="en-ID" dirty="0" err="1"/>
              <a:t>intranatal</a:t>
            </a:r>
            <a:r>
              <a:rPr lang="en-ID" dirty="0"/>
              <a:t> kala I. </a:t>
            </a:r>
          </a:p>
          <a:p>
            <a:pPr algn="just"/>
            <a:r>
              <a:rPr lang="en-ID" dirty="0" err="1"/>
              <a:t>Biarkan</a:t>
            </a:r>
            <a:r>
              <a:rPr lang="en-ID" dirty="0"/>
              <a:t> </a:t>
            </a:r>
            <a:r>
              <a:rPr lang="en-ID" dirty="0" err="1"/>
              <a:t>alam</a:t>
            </a:r>
            <a:r>
              <a:rPr lang="en-ID" dirty="0"/>
              <a:t> </a:t>
            </a:r>
            <a:r>
              <a:rPr lang="en-ID" dirty="0" err="1"/>
              <a:t>bawah</a:t>
            </a:r>
            <a:r>
              <a:rPr lang="en-ID" dirty="0"/>
              <a:t> </a:t>
            </a:r>
            <a:r>
              <a:rPr lang="en-ID" dirty="0" err="1"/>
              <a:t>sadar</a:t>
            </a:r>
            <a:r>
              <a:rPr lang="en-ID" dirty="0"/>
              <a:t> </a:t>
            </a:r>
            <a:r>
              <a:rPr lang="en-ID" dirty="0" err="1"/>
              <a:t>Ibu</a:t>
            </a:r>
            <a:r>
              <a:rPr lang="en-ID" dirty="0"/>
              <a:t> </a:t>
            </a:r>
            <a:r>
              <a:rPr lang="en-ID" dirty="0" err="1"/>
              <a:t>menuntun</a:t>
            </a:r>
            <a:r>
              <a:rPr lang="en-ID" dirty="0"/>
              <a:t> proses </a:t>
            </a:r>
            <a:r>
              <a:rPr lang="en-ID" dirty="0" err="1"/>
              <a:t>persalinan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meskipun</a:t>
            </a:r>
            <a:r>
              <a:rPr lang="en-ID" dirty="0"/>
              <a:t> </a:t>
            </a:r>
            <a:r>
              <a:rPr lang="en-ID" dirty="0" err="1"/>
              <a:t>alam</a:t>
            </a:r>
            <a:r>
              <a:rPr lang="en-ID" dirty="0"/>
              <a:t> </a:t>
            </a:r>
            <a:r>
              <a:rPr lang="en-ID" dirty="0" err="1"/>
              <a:t>sadar</a:t>
            </a:r>
            <a:r>
              <a:rPr lang="en-ID" dirty="0"/>
              <a:t> </a:t>
            </a:r>
            <a:r>
              <a:rPr lang="en-ID" dirty="0" err="1"/>
              <a:t>Ibu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keras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dan </a:t>
            </a:r>
            <a:r>
              <a:rPr lang="en-ID" dirty="0" err="1"/>
              <a:t>mengendalikan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rangkaian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yang </a:t>
            </a:r>
            <a:r>
              <a:rPr lang="en-ID" dirty="0" err="1"/>
              <a:t>menyertai</a:t>
            </a:r>
            <a:r>
              <a:rPr lang="en-ID" dirty="0"/>
              <a:t> proses </a:t>
            </a:r>
            <a:r>
              <a:rPr lang="en-ID" dirty="0" err="1"/>
              <a:t>persalinan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1" name="Google Shape;3831;p56"/>
          <p:cNvSpPr txBox="1">
            <a:spLocks noGrp="1"/>
          </p:cNvSpPr>
          <p:nvPr>
            <p:ph type="title"/>
          </p:nvPr>
        </p:nvSpPr>
        <p:spPr>
          <a:xfrm>
            <a:off x="1977275" y="1363625"/>
            <a:ext cx="4736400" cy="1983000"/>
          </a:xfrm>
          <a:prstGeom prst="rect">
            <a:avLst/>
          </a:prstGeom>
        </p:spPr>
        <p:txBody>
          <a:bodyPr spcFirstLastPara="1" wrap="square" lIns="91425" tIns="91425" rIns="64007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5400" dirty="0"/>
              <a:t>H</a:t>
            </a:r>
            <a:r>
              <a:rPr lang="en" sz="5400" dirty="0" err="1"/>
              <a:t>ypnobirthing</a:t>
            </a:r>
            <a:r>
              <a:rPr lang="en" sz="5400" dirty="0"/>
              <a:t> </a:t>
            </a:r>
            <a:r>
              <a:rPr lang="en" sz="5400" dirty="0" err="1"/>
              <a:t>selama</a:t>
            </a:r>
            <a:r>
              <a:rPr lang="en" sz="5400" dirty="0"/>
              <a:t> </a:t>
            </a:r>
            <a:r>
              <a:rPr lang="en" sz="5400" dirty="0" err="1"/>
              <a:t>kehamilan</a:t>
            </a:r>
            <a:endParaRPr sz="5400" dirty="0"/>
          </a:p>
        </p:txBody>
      </p:sp>
      <p:sp>
        <p:nvSpPr>
          <p:cNvPr id="3832" name="Google Shape;3832;p56"/>
          <p:cNvSpPr txBox="1">
            <a:spLocks noGrp="1"/>
          </p:cNvSpPr>
          <p:nvPr>
            <p:ph type="subTitle" idx="1"/>
          </p:nvPr>
        </p:nvSpPr>
        <p:spPr>
          <a:xfrm>
            <a:off x="1977404" y="3530850"/>
            <a:ext cx="4736400" cy="36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33" name="Google Shape;3833;p56"/>
          <p:cNvSpPr txBox="1">
            <a:spLocks noGrp="1"/>
          </p:cNvSpPr>
          <p:nvPr>
            <p:ph type="title" idx="2"/>
          </p:nvPr>
        </p:nvSpPr>
        <p:spPr>
          <a:xfrm>
            <a:off x="6376673" y="1897913"/>
            <a:ext cx="1280100" cy="914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3834" name="Google Shape;3834;p56"/>
          <p:cNvSpPr/>
          <p:nvPr/>
        </p:nvSpPr>
        <p:spPr>
          <a:xfrm rot="-1799893" flipH="1">
            <a:off x="6286077" y="1200041"/>
            <a:ext cx="628653" cy="457221"/>
          </a:xfrm>
          <a:custGeom>
            <a:avLst/>
            <a:gdLst/>
            <a:ahLst/>
            <a:cxnLst/>
            <a:rect l="l" t="t" r="r" b="b"/>
            <a:pathLst>
              <a:path w="20798" h="15347" extrusionOk="0">
                <a:moveTo>
                  <a:pt x="12475" y="3345"/>
                </a:moveTo>
                <a:lnTo>
                  <a:pt x="12475" y="3345"/>
                </a:lnTo>
                <a:cubicBezTo>
                  <a:pt x="12477" y="3347"/>
                  <a:pt x="12478" y="3349"/>
                  <a:pt x="12480" y="3352"/>
                </a:cubicBezTo>
                <a:lnTo>
                  <a:pt x="12480" y="3352"/>
                </a:lnTo>
                <a:cubicBezTo>
                  <a:pt x="12478" y="3350"/>
                  <a:pt x="12477" y="3347"/>
                  <a:pt x="12475" y="3345"/>
                </a:cubicBezTo>
                <a:close/>
                <a:moveTo>
                  <a:pt x="11794" y="3775"/>
                </a:moveTo>
                <a:lnTo>
                  <a:pt x="11794" y="3775"/>
                </a:lnTo>
                <a:cubicBezTo>
                  <a:pt x="11799" y="3783"/>
                  <a:pt x="11804" y="3791"/>
                  <a:pt x="11809" y="3798"/>
                </a:cubicBezTo>
                <a:lnTo>
                  <a:pt x="11809" y="3798"/>
                </a:lnTo>
                <a:lnTo>
                  <a:pt x="11794" y="3775"/>
                </a:lnTo>
                <a:close/>
                <a:moveTo>
                  <a:pt x="14972" y="8772"/>
                </a:moveTo>
                <a:cubicBezTo>
                  <a:pt x="14972" y="8773"/>
                  <a:pt x="14972" y="8773"/>
                  <a:pt x="14971" y="8776"/>
                </a:cubicBezTo>
                <a:cubicBezTo>
                  <a:pt x="14971" y="8774"/>
                  <a:pt x="14972" y="8773"/>
                  <a:pt x="14972" y="8772"/>
                </a:cubicBezTo>
                <a:close/>
                <a:moveTo>
                  <a:pt x="10698" y="1711"/>
                </a:moveTo>
                <a:cubicBezTo>
                  <a:pt x="10741" y="1803"/>
                  <a:pt x="10784" y="1894"/>
                  <a:pt x="10828" y="1986"/>
                </a:cubicBezTo>
                <a:cubicBezTo>
                  <a:pt x="10956" y="2251"/>
                  <a:pt x="11089" y="2514"/>
                  <a:pt x="11224" y="2777"/>
                </a:cubicBezTo>
                <a:cubicBezTo>
                  <a:pt x="11409" y="3133"/>
                  <a:pt x="11601" y="3486"/>
                  <a:pt x="11823" y="3819"/>
                </a:cubicBezTo>
                <a:cubicBezTo>
                  <a:pt x="11818" y="3812"/>
                  <a:pt x="11813" y="3805"/>
                  <a:pt x="11809" y="3798"/>
                </a:cubicBezTo>
                <a:lnTo>
                  <a:pt x="11809" y="3798"/>
                </a:lnTo>
                <a:lnTo>
                  <a:pt x="11854" y="3867"/>
                </a:lnTo>
                <a:cubicBezTo>
                  <a:pt x="11873" y="3898"/>
                  <a:pt x="11895" y="3926"/>
                  <a:pt x="11919" y="3951"/>
                </a:cubicBezTo>
                <a:cubicBezTo>
                  <a:pt x="10728" y="5054"/>
                  <a:pt x="9535" y="6158"/>
                  <a:pt x="8343" y="7262"/>
                </a:cubicBezTo>
                <a:cubicBezTo>
                  <a:pt x="7048" y="8462"/>
                  <a:pt x="5753" y="9662"/>
                  <a:pt x="4459" y="10861"/>
                </a:cubicBezTo>
                <a:cubicBezTo>
                  <a:pt x="4138" y="11156"/>
                  <a:pt x="3818" y="11453"/>
                  <a:pt x="3499" y="11749"/>
                </a:cubicBezTo>
                <a:cubicBezTo>
                  <a:pt x="4025" y="11014"/>
                  <a:pt x="4552" y="10280"/>
                  <a:pt x="5079" y="9545"/>
                </a:cubicBezTo>
                <a:cubicBezTo>
                  <a:pt x="6114" y="8101"/>
                  <a:pt x="7151" y="6658"/>
                  <a:pt x="8186" y="5214"/>
                </a:cubicBezTo>
                <a:cubicBezTo>
                  <a:pt x="9023" y="4046"/>
                  <a:pt x="9860" y="2878"/>
                  <a:pt x="10698" y="1711"/>
                </a:cubicBezTo>
                <a:close/>
                <a:moveTo>
                  <a:pt x="14786" y="6968"/>
                </a:moveTo>
                <a:cubicBezTo>
                  <a:pt x="14824" y="7206"/>
                  <a:pt x="14856" y="7445"/>
                  <a:pt x="14885" y="7683"/>
                </a:cubicBezTo>
                <a:cubicBezTo>
                  <a:pt x="14923" y="8003"/>
                  <a:pt x="14965" y="8322"/>
                  <a:pt x="14987" y="8646"/>
                </a:cubicBezTo>
                <a:cubicBezTo>
                  <a:pt x="14987" y="8665"/>
                  <a:pt x="14987" y="8686"/>
                  <a:pt x="14986" y="8706"/>
                </a:cubicBezTo>
                <a:cubicBezTo>
                  <a:pt x="14984" y="8721"/>
                  <a:pt x="14981" y="8734"/>
                  <a:pt x="14979" y="8750"/>
                </a:cubicBezTo>
                <a:cubicBezTo>
                  <a:pt x="14978" y="8756"/>
                  <a:pt x="14977" y="8763"/>
                  <a:pt x="14973" y="8770"/>
                </a:cubicBezTo>
                <a:lnTo>
                  <a:pt x="14968" y="8779"/>
                </a:lnTo>
                <a:cubicBezTo>
                  <a:pt x="14967" y="8782"/>
                  <a:pt x="14965" y="8785"/>
                  <a:pt x="14962" y="8788"/>
                </a:cubicBezTo>
                <a:cubicBezTo>
                  <a:pt x="14956" y="8795"/>
                  <a:pt x="14950" y="8804"/>
                  <a:pt x="14944" y="8810"/>
                </a:cubicBezTo>
                <a:cubicBezTo>
                  <a:pt x="14937" y="8817"/>
                  <a:pt x="14929" y="8825"/>
                  <a:pt x="14919" y="8832"/>
                </a:cubicBezTo>
                <a:cubicBezTo>
                  <a:pt x="14899" y="8850"/>
                  <a:pt x="14875" y="8868"/>
                  <a:pt x="14851" y="8885"/>
                </a:cubicBezTo>
                <a:cubicBezTo>
                  <a:pt x="14769" y="8936"/>
                  <a:pt x="14684" y="8984"/>
                  <a:pt x="14597" y="9028"/>
                </a:cubicBezTo>
                <a:cubicBezTo>
                  <a:pt x="14306" y="9157"/>
                  <a:pt x="14009" y="9271"/>
                  <a:pt x="13712" y="9390"/>
                </a:cubicBezTo>
                <a:cubicBezTo>
                  <a:pt x="13411" y="9512"/>
                  <a:pt x="13111" y="9640"/>
                  <a:pt x="12807" y="9762"/>
                </a:cubicBezTo>
                <a:cubicBezTo>
                  <a:pt x="12186" y="10013"/>
                  <a:pt x="11555" y="10240"/>
                  <a:pt x="10923" y="10465"/>
                </a:cubicBezTo>
                <a:cubicBezTo>
                  <a:pt x="10092" y="10759"/>
                  <a:pt x="9271" y="11074"/>
                  <a:pt x="8447" y="11384"/>
                </a:cubicBezTo>
                <a:cubicBezTo>
                  <a:pt x="7997" y="11552"/>
                  <a:pt x="7544" y="11714"/>
                  <a:pt x="7091" y="11874"/>
                </a:cubicBezTo>
                <a:cubicBezTo>
                  <a:pt x="7214" y="11797"/>
                  <a:pt x="7336" y="11723"/>
                  <a:pt x="7459" y="11647"/>
                </a:cubicBezTo>
                <a:cubicBezTo>
                  <a:pt x="8172" y="11201"/>
                  <a:pt x="8878" y="10744"/>
                  <a:pt x="9593" y="10302"/>
                </a:cubicBezTo>
                <a:cubicBezTo>
                  <a:pt x="10355" y="9833"/>
                  <a:pt x="11120" y="9363"/>
                  <a:pt x="11875" y="8877"/>
                </a:cubicBezTo>
                <a:cubicBezTo>
                  <a:pt x="12628" y="8391"/>
                  <a:pt x="13373" y="7893"/>
                  <a:pt x="14117" y="7397"/>
                </a:cubicBezTo>
                <a:cubicBezTo>
                  <a:pt x="14339" y="7254"/>
                  <a:pt x="14563" y="7109"/>
                  <a:pt x="14786" y="6968"/>
                </a:cubicBezTo>
                <a:close/>
                <a:moveTo>
                  <a:pt x="7193" y="811"/>
                </a:moveTo>
                <a:cubicBezTo>
                  <a:pt x="7348" y="811"/>
                  <a:pt x="7504" y="823"/>
                  <a:pt x="7658" y="831"/>
                </a:cubicBezTo>
                <a:cubicBezTo>
                  <a:pt x="7813" y="841"/>
                  <a:pt x="7966" y="851"/>
                  <a:pt x="8122" y="859"/>
                </a:cubicBezTo>
                <a:cubicBezTo>
                  <a:pt x="8367" y="873"/>
                  <a:pt x="8612" y="886"/>
                  <a:pt x="8858" y="901"/>
                </a:cubicBezTo>
                <a:cubicBezTo>
                  <a:pt x="9127" y="915"/>
                  <a:pt x="9397" y="934"/>
                  <a:pt x="9667" y="944"/>
                </a:cubicBezTo>
                <a:cubicBezTo>
                  <a:pt x="9822" y="947"/>
                  <a:pt x="9979" y="953"/>
                  <a:pt x="10135" y="956"/>
                </a:cubicBezTo>
                <a:cubicBezTo>
                  <a:pt x="10171" y="956"/>
                  <a:pt x="10211" y="956"/>
                  <a:pt x="10247" y="957"/>
                </a:cubicBezTo>
                <a:cubicBezTo>
                  <a:pt x="10141" y="1104"/>
                  <a:pt x="10037" y="1250"/>
                  <a:pt x="9931" y="1397"/>
                </a:cubicBezTo>
                <a:lnTo>
                  <a:pt x="6867" y="5670"/>
                </a:lnTo>
                <a:cubicBezTo>
                  <a:pt x="5827" y="7119"/>
                  <a:pt x="4788" y="8567"/>
                  <a:pt x="3748" y="10018"/>
                </a:cubicBezTo>
                <a:cubicBezTo>
                  <a:pt x="2970" y="11103"/>
                  <a:pt x="2192" y="12188"/>
                  <a:pt x="1414" y="13273"/>
                </a:cubicBezTo>
                <a:cubicBezTo>
                  <a:pt x="1427" y="13243"/>
                  <a:pt x="1438" y="13215"/>
                  <a:pt x="1449" y="13186"/>
                </a:cubicBezTo>
                <a:cubicBezTo>
                  <a:pt x="1609" y="12785"/>
                  <a:pt x="1770" y="12388"/>
                  <a:pt x="1930" y="11990"/>
                </a:cubicBezTo>
                <a:cubicBezTo>
                  <a:pt x="2261" y="11170"/>
                  <a:pt x="2599" y="10355"/>
                  <a:pt x="2915" y="9532"/>
                </a:cubicBezTo>
                <a:cubicBezTo>
                  <a:pt x="3219" y="8738"/>
                  <a:pt x="3505" y="7936"/>
                  <a:pt x="3799" y="7140"/>
                </a:cubicBezTo>
                <a:cubicBezTo>
                  <a:pt x="4112" y="6292"/>
                  <a:pt x="4425" y="5442"/>
                  <a:pt x="4753" y="4600"/>
                </a:cubicBezTo>
                <a:cubicBezTo>
                  <a:pt x="4914" y="4187"/>
                  <a:pt x="5085" y="3780"/>
                  <a:pt x="5260" y="3375"/>
                </a:cubicBezTo>
                <a:cubicBezTo>
                  <a:pt x="5349" y="3169"/>
                  <a:pt x="5442" y="2967"/>
                  <a:pt x="5536" y="2763"/>
                </a:cubicBezTo>
                <a:cubicBezTo>
                  <a:pt x="5611" y="2598"/>
                  <a:pt x="5695" y="2437"/>
                  <a:pt x="5776" y="2274"/>
                </a:cubicBezTo>
                <a:cubicBezTo>
                  <a:pt x="5809" y="2217"/>
                  <a:pt x="5844" y="2158"/>
                  <a:pt x="5876" y="2098"/>
                </a:cubicBezTo>
                <a:cubicBezTo>
                  <a:pt x="5911" y="2037"/>
                  <a:pt x="5942" y="1973"/>
                  <a:pt x="5981" y="1914"/>
                </a:cubicBezTo>
                <a:cubicBezTo>
                  <a:pt x="6046" y="1820"/>
                  <a:pt x="6108" y="1723"/>
                  <a:pt x="6173" y="1629"/>
                </a:cubicBezTo>
                <a:cubicBezTo>
                  <a:pt x="6302" y="1458"/>
                  <a:pt x="6427" y="1288"/>
                  <a:pt x="6568" y="1129"/>
                </a:cubicBezTo>
                <a:cubicBezTo>
                  <a:pt x="6617" y="1078"/>
                  <a:pt x="6667" y="1031"/>
                  <a:pt x="6720" y="985"/>
                </a:cubicBezTo>
                <a:cubicBezTo>
                  <a:pt x="6757" y="956"/>
                  <a:pt x="6795" y="928"/>
                  <a:pt x="6834" y="902"/>
                </a:cubicBezTo>
                <a:cubicBezTo>
                  <a:pt x="6861" y="887"/>
                  <a:pt x="6886" y="873"/>
                  <a:pt x="6912" y="860"/>
                </a:cubicBezTo>
                <a:lnTo>
                  <a:pt x="6972" y="838"/>
                </a:lnTo>
                <a:cubicBezTo>
                  <a:pt x="6998" y="830"/>
                  <a:pt x="7026" y="824"/>
                  <a:pt x="7052" y="820"/>
                </a:cubicBezTo>
                <a:cubicBezTo>
                  <a:pt x="7079" y="815"/>
                  <a:pt x="7107" y="814"/>
                  <a:pt x="7136" y="811"/>
                </a:cubicBezTo>
                <a:cubicBezTo>
                  <a:pt x="7155" y="811"/>
                  <a:pt x="7174" y="811"/>
                  <a:pt x="7193" y="811"/>
                </a:cubicBezTo>
                <a:close/>
                <a:moveTo>
                  <a:pt x="14994" y="2220"/>
                </a:moveTo>
                <a:cubicBezTo>
                  <a:pt x="15184" y="2220"/>
                  <a:pt x="15375" y="2243"/>
                  <a:pt x="15563" y="2257"/>
                </a:cubicBezTo>
                <a:lnTo>
                  <a:pt x="15559" y="2257"/>
                </a:lnTo>
                <a:cubicBezTo>
                  <a:pt x="16241" y="2316"/>
                  <a:pt x="16923" y="2388"/>
                  <a:pt x="17606" y="2456"/>
                </a:cubicBezTo>
                <a:cubicBezTo>
                  <a:pt x="17963" y="2490"/>
                  <a:pt x="18322" y="2525"/>
                  <a:pt x="18677" y="2570"/>
                </a:cubicBezTo>
                <a:cubicBezTo>
                  <a:pt x="19014" y="2611"/>
                  <a:pt x="19346" y="2666"/>
                  <a:pt x="19678" y="2735"/>
                </a:cubicBezTo>
                <a:cubicBezTo>
                  <a:pt x="19685" y="2737"/>
                  <a:pt x="19692" y="2739"/>
                  <a:pt x="19698" y="2740"/>
                </a:cubicBezTo>
                <a:cubicBezTo>
                  <a:pt x="19611" y="2806"/>
                  <a:pt x="19523" y="2872"/>
                  <a:pt x="19437" y="2937"/>
                </a:cubicBezTo>
                <a:cubicBezTo>
                  <a:pt x="19242" y="3084"/>
                  <a:pt x="19046" y="3231"/>
                  <a:pt x="18849" y="3376"/>
                </a:cubicBezTo>
                <a:cubicBezTo>
                  <a:pt x="18454" y="3664"/>
                  <a:pt x="18052" y="3939"/>
                  <a:pt x="17648" y="4211"/>
                </a:cubicBezTo>
                <a:cubicBezTo>
                  <a:pt x="17421" y="4361"/>
                  <a:pt x="17195" y="4510"/>
                  <a:pt x="16966" y="4656"/>
                </a:cubicBezTo>
                <a:cubicBezTo>
                  <a:pt x="16577" y="4904"/>
                  <a:pt x="16188" y="5151"/>
                  <a:pt x="15795" y="5393"/>
                </a:cubicBezTo>
                <a:cubicBezTo>
                  <a:pt x="15449" y="5608"/>
                  <a:pt x="15096" y="5817"/>
                  <a:pt x="14752" y="6033"/>
                </a:cubicBezTo>
                <a:cubicBezTo>
                  <a:pt x="13980" y="6519"/>
                  <a:pt x="13221" y="7026"/>
                  <a:pt x="12463" y="7531"/>
                </a:cubicBezTo>
                <a:cubicBezTo>
                  <a:pt x="11872" y="7920"/>
                  <a:pt x="11278" y="8303"/>
                  <a:pt x="10679" y="8681"/>
                </a:cubicBezTo>
                <a:cubicBezTo>
                  <a:pt x="9939" y="9148"/>
                  <a:pt x="9191" y="9600"/>
                  <a:pt x="8450" y="10066"/>
                </a:cubicBezTo>
                <a:cubicBezTo>
                  <a:pt x="7738" y="10513"/>
                  <a:pt x="7033" y="10974"/>
                  <a:pt x="6312" y="11409"/>
                </a:cubicBezTo>
                <a:cubicBezTo>
                  <a:pt x="5518" y="11888"/>
                  <a:pt x="4719" y="12358"/>
                  <a:pt x="3919" y="12828"/>
                </a:cubicBezTo>
                <a:cubicBezTo>
                  <a:pt x="3621" y="13000"/>
                  <a:pt x="3327" y="13177"/>
                  <a:pt x="3030" y="13350"/>
                </a:cubicBezTo>
                <a:cubicBezTo>
                  <a:pt x="2994" y="13362"/>
                  <a:pt x="2957" y="13375"/>
                  <a:pt x="2920" y="13389"/>
                </a:cubicBezTo>
                <a:cubicBezTo>
                  <a:pt x="3106" y="13216"/>
                  <a:pt x="3294" y="13043"/>
                  <a:pt x="3480" y="12872"/>
                </a:cubicBezTo>
                <a:cubicBezTo>
                  <a:pt x="4776" y="11671"/>
                  <a:pt x="6072" y="10470"/>
                  <a:pt x="7369" y="9269"/>
                </a:cubicBezTo>
                <a:cubicBezTo>
                  <a:pt x="8646" y="8086"/>
                  <a:pt x="9924" y="6901"/>
                  <a:pt x="11203" y="5717"/>
                </a:cubicBezTo>
                <a:cubicBezTo>
                  <a:pt x="12417" y="4594"/>
                  <a:pt x="13630" y="3468"/>
                  <a:pt x="14845" y="2343"/>
                </a:cubicBezTo>
                <a:cubicBezTo>
                  <a:pt x="14883" y="2309"/>
                  <a:pt x="14912" y="2267"/>
                  <a:pt x="14932" y="2220"/>
                </a:cubicBezTo>
                <a:cubicBezTo>
                  <a:pt x="14953" y="2220"/>
                  <a:pt x="14973" y="2220"/>
                  <a:pt x="14994" y="2220"/>
                </a:cubicBezTo>
                <a:close/>
                <a:moveTo>
                  <a:pt x="7208" y="0"/>
                </a:moveTo>
                <a:cubicBezTo>
                  <a:pt x="7102" y="0"/>
                  <a:pt x="6996" y="8"/>
                  <a:pt x="6893" y="30"/>
                </a:cubicBezTo>
                <a:cubicBezTo>
                  <a:pt x="6629" y="85"/>
                  <a:pt x="6395" y="205"/>
                  <a:pt x="6192" y="380"/>
                </a:cubicBezTo>
                <a:cubicBezTo>
                  <a:pt x="6026" y="522"/>
                  <a:pt x="5879" y="686"/>
                  <a:pt x="5747" y="859"/>
                </a:cubicBezTo>
                <a:cubicBezTo>
                  <a:pt x="5666" y="967"/>
                  <a:pt x="5580" y="1070"/>
                  <a:pt x="5507" y="1181"/>
                </a:cubicBezTo>
                <a:cubicBezTo>
                  <a:pt x="5442" y="1276"/>
                  <a:pt x="5379" y="1371"/>
                  <a:pt x="5316" y="1466"/>
                </a:cubicBezTo>
                <a:cubicBezTo>
                  <a:pt x="5254" y="1558"/>
                  <a:pt x="5203" y="1656"/>
                  <a:pt x="5150" y="1751"/>
                </a:cubicBezTo>
                <a:cubicBezTo>
                  <a:pt x="5105" y="1828"/>
                  <a:pt x="5062" y="1906"/>
                  <a:pt x="5023" y="1985"/>
                </a:cubicBezTo>
                <a:cubicBezTo>
                  <a:pt x="4921" y="2189"/>
                  <a:pt x="4821" y="2391"/>
                  <a:pt x="4727" y="2598"/>
                </a:cubicBezTo>
                <a:cubicBezTo>
                  <a:pt x="4355" y="3418"/>
                  <a:pt x="4020" y="4251"/>
                  <a:pt x="3702" y="5091"/>
                </a:cubicBezTo>
                <a:cubicBezTo>
                  <a:pt x="3083" y="6727"/>
                  <a:pt x="2510" y="8380"/>
                  <a:pt x="1864" y="10005"/>
                </a:cubicBezTo>
                <a:cubicBezTo>
                  <a:pt x="1550" y="10795"/>
                  <a:pt x="1226" y="11580"/>
                  <a:pt x="907" y="12369"/>
                </a:cubicBezTo>
                <a:cubicBezTo>
                  <a:pt x="604" y="13121"/>
                  <a:pt x="288" y="13870"/>
                  <a:pt x="49" y="14646"/>
                </a:cubicBezTo>
                <a:cubicBezTo>
                  <a:pt x="0" y="14804"/>
                  <a:pt x="63" y="14973"/>
                  <a:pt x="185" y="15072"/>
                </a:cubicBezTo>
                <a:cubicBezTo>
                  <a:pt x="221" y="15179"/>
                  <a:pt x="298" y="15273"/>
                  <a:pt x="408" y="15316"/>
                </a:cubicBezTo>
                <a:cubicBezTo>
                  <a:pt x="463" y="15337"/>
                  <a:pt x="519" y="15347"/>
                  <a:pt x="574" y="15347"/>
                </a:cubicBezTo>
                <a:cubicBezTo>
                  <a:pt x="644" y="15347"/>
                  <a:pt x="716" y="15331"/>
                  <a:pt x="788" y="15311"/>
                </a:cubicBezTo>
                <a:cubicBezTo>
                  <a:pt x="900" y="15280"/>
                  <a:pt x="1009" y="15244"/>
                  <a:pt x="1119" y="15207"/>
                </a:cubicBezTo>
                <a:cubicBezTo>
                  <a:pt x="1310" y="15142"/>
                  <a:pt x="1496" y="15065"/>
                  <a:pt x="1680" y="14982"/>
                </a:cubicBezTo>
                <a:cubicBezTo>
                  <a:pt x="1805" y="14927"/>
                  <a:pt x="1931" y="14876"/>
                  <a:pt x="2053" y="14814"/>
                </a:cubicBezTo>
                <a:cubicBezTo>
                  <a:pt x="2140" y="14767"/>
                  <a:pt x="2229" y="14722"/>
                  <a:pt x="2316" y="14675"/>
                </a:cubicBezTo>
                <a:cubicBezTo>
                  <a:pt x="2488" y="14587"/>
                  <a:pt x="2658" y="14499"/>
                  <a:pt x="2825" y="14403"/>
                </a:cubicBezTo>
                <a:cubicBezTo>
                  <a:pt x="3007" y="14298"/>
                  <a:pt x="3190" y="14191"/>
                  <a:pt x="3370" y="14086"/>
                </a:cubicBezTo>
                <a:cubicBezTo>
                  <a:pt x="3984" y="13868"/>
                  <a:pt x="4602" y="13666"/>
                  <a:pt x="5213" y="13437"/>
                </a:cubicBezTo>
                <a:cubicBezTo>
                  <a:pt x="6024" y="13132"/>
                  <a:pt x="6836" y="12823"/>
                  <a:pt x="7652" y="12530"/>
                </a:cubicBezTo>
                <a:cubicBezTo>
                  <a:pt x="8057" y="12385"/>
                  <a:pt x="8461" y="12242"/>
                  <a:pt x="8864" y="12091"/>
                </a:cubicBezTo>
                <a:cubicBezTo>
                  <a:pt x="9277" y="11937"/>
                  <a:pt x="9687" y="11778"/>
                  <a:pt x="10102" y="11624"/>
                </a:cubicBezTo>
                <a:cubicBezTo>
                  <a:pt x="10535" y="11464"/>
                  <a:pt x="10972" y="11306"/>
                  <a:pt x="11406" y="11152"/>
                </a:cubicBezTo>
                <a:cubicBezTo>
                  <a:pt x="11803" y="11011"/>
                  <a:pt x="12202" y="10870"/>
                  <a:pt x="12595" y="10718"/>
                </a:cubicBezTo>
                <a:cubicBezTo>
                  <a:pt x="13007" y="10558"/>
                  <a:pt x="13415" y="10388"/>
                  <a:pt x="13822" y="10222"/>
                </a:cubicBezTo>
                <a:cubicBezTo>
                  <a:pt x="14015" y="10143"/>
                  <a:pt x="14207" y="10067"/>
                  <a:pt x="14401" y="9989"/>
                </a:cubicBezTo>
                <a:cubicBezTo>
                  <a:pt x="14658" y="9886"/>
                  <a:pt x="14926" y="9787"/>
                  <a:pt x="15164" y="9644"/>
                </a:cubicBezTo>
                <a:cubicBezTo>
                  <a:pt x="15376" y="9517"/>
                  <a:pt x="15586" y="9365"/>
                  <a:pt x="15695" y="9137"/>
                </a:cubicBezTo>
                <a:cubicBezTo>
                  <a:pt x="15788" y="8941"/>
                  <a:pt x="15808" y="8728"/>
                  <a:pt x="15789" y="8513"/>
                </a:cubicBezTo>
                <a:cubicBezTo>
                  <a:pt x="15771" y="8308"/>
                  <a:pt x="15749" y="8101"/>
                  <a:pt x="15726" y="7893"/>
                </a:cubicBezTo>
                <a:cubicBezTo>
                  <a:pt x="15675" y="7450"/>
                  <a:pt x="15615" y="7009"/>
                  <a:pt x="15548" y="6568"/>
                </a:cubicBezTo>
                <a:cubicBezTo>
                  <a:pt x="15544" y="6546"/>
                  <a:pt x="15541" y="6525"/>
                  <a:pt x="15534" y="6504"/>
                </a:cubicBezTo>
                <a:cubicBezTo>
                  <a:pt x="15597" y="6466"/>
                  <a:pt x="15659" y="6427"/>
                  <a:pt x="15722" y="6388"/>
                </a:cubicBezTo>
                <a:cubicBezTo>
                  <a:pt x="16290" y="6041"/>
                  <a:pt x="16855" y="5688"/>
                  <a:pt x="17417" y="5328"/>
                </a:cubicBezTo>
                <a:cubicBezTo>
                  <a:pt x="18124" y="4874"/>
                  <a:pt x="18822" y="4405"/>
                  <a:pt x="19498" y="3903"/>
                </a:cubicBezTo>
                <a:cubicBezTo>
                  <a:pt x="19677" y="3769"/>
                  <a:pt x="19855" y="3636"/>
                  <a:pt x="20033" y="3501"/>
                </a:cubicBezTo>
                <a:cubicBezTo>
                  <a:pt x="20186" y="3384"/>
                  <a:pt x="20344" y="3272"/>
                  <a:pt x="20492" y="3147"/>
                </a:cubicBezTo>
                <a:cubicBezTo>
                  <a:pt x="20572" y="3079"/>
                  <a:pt x="20652" y="3009"/>
                  <a:pt x="20706" y="2919"/>
                </a:cubicBezTo>
                <a:cubicBezTo>
                  <a:pt x="20763" y="2821"/>
                  <a:pt x="20793" y="2717"/>
                  <a:pt x="20797" y="2605"/>
                </a:cubicBezTo>
                <a:cubicBezTo>
                  <a:pt x="20797" y="2392"/>
                  <a:pt x="20633" y="2204"/>
                  <a:pt x="20448" y="2121"/>
                </a:cubicBezTo>
                <a:cubicBezTo>
                  <a:pt x="20270" y="2042"/>
                  <a:pt x="20080" y="2002"/>
                  <a:pt x="19892" y="1957"/>
                </a:cubicBezTo>
                <a:cubicBezTo>
                  <a:pt x="19798" y="1936"/>
                  <a:pt x="19703" y="1917"/>
                  <a:pt x="19609" y="1898"/>
                </a:cubicBezTo>
                <a:cubicBezTo>
                  <a:pt x="18770" y="1743"/>
                  <a:pt x="17920" y="1675"/>
                  <a:pt x="17073" y="1594"/>
                </a:cubicBezTo>
                <a:cubicBezTo>
                  <a:pt x="16676" y="1556"/>
                  <a:pt x="16278" y="1513"/>
                  <a:pt x="15880" y="1478"/>
                </a:cubicBezTo>
                <a:cubicBezTo>
                  <a:pt x="15683" y="1461"/>
                  <a:pt x="15485" y="1442"/>
                  <a:pt x="15287" y="1429"/>
                </a:cubicBezTo>
                <a:cubicBezTo>
                  <a:pt x="15190" y="1423"/>
                  <a:pt x="15092" y="1414"/>
                  <a:pt x="14995" y="1414"/>
                </a:cubicBezTo>
                <a:cubicBezTo>
                  <a:pt x="14975" y="1414"/>
                  <a:pt x="14954" y="1415"/>
                  <a:pt x="14934" y="1415"/>
                </a:cubicBezTo>
                <a:cubicBezTo>
                  <a:pt x="14824" y="1418"/>
                  <a:pt x="14722" y="1453"/>
                  <a:pt x="14642" y="1532"/>
                </a:cubicBezTo>
                <a:cubicBezTo>
                  <a:pt x="14607" y="1565"/>
                  <a:pt x="14580" y="1607"/>
                  <a:pt x="14560" y="1651"/>
                </a:cubicBezTo>
                <a:cubicBezTo>
                  <a:pt x="14460" y="1653"/>
                  <a:pt x="14362" y="1690"/>
                  <a:pt x="14286" y="1761"/>
                </a:cubicBezTo>
                <a:cubicBezTo>
                  <a:pt x="13694" y="2309"/>
                  <a:pt x="13105" y="2855"/>
                  <a:pt x="12514" y="3403"/>
                </a:cubicBezTo>
                <a:cubicBezTo>
                  <a:pt x="12505" y="3388"/>
                  <a:pt x="12495" y="3373"/>
                  <a:pt x="12485" y="3359"/>
                </a:cubicBezTo>
                <a:lnTo>
                  <a:pt x="12485" y="3359"/>
                </a:lnTo>
                <a:cubicBezTo>
                  <a:pt x="12353" y="3159"/>
                  <a:pt x="12234" y="2952"/>
                  <a:pt x="12120" y="2741"/>
                </a:cubicBezTo>
                <a:cubicBezTo>
                  <a:pt x="11935" y="2397"/>
                  <a:pt x="11757" y="2048"/>
                  <a:pt x="11584" y="1697"/>
                </a:cubicBezTo>
                <a:cubicBezTo>
                  <a:pt x="11469" y="1458"/>
                  <a:pt x="11357" y="1218"/>
                  <a:pt x="11248" y="974"/>
                </a:cubicBezTo>
                <a:cubicBezTo>
                  <a:pt x="11244" y="964"/>
                  <a:pt x="11240" y="956"/>
                  <a:pt x="11236" y="945"/>
                </a:cubicBezTo>
                <a:cubicBezTo>
                  <a:pt x="11301" y="775"/>
                  <a:pt x="11236" y="570"/>
                  <a:pt x="11083" y="467"/>
                </a:cubicBezTo>
                <a:cubicBezTo>
                  <a:pt x="11072" y="460"/>
                  <a:pt x="11062" y="454"/>
                  <a:pt x="11050" y="447"/>
                </a:cubicBezTo>
                <a:cubicBezTo>
                  <a:pt x="11032" y="389"/>
                  <a:pt x="11001" y="337"/>
                  <a:pt x="10958" y="291"/>
                </a:cubicBezTo>
                <a:cubicBezTo>
                  <a:pt x="10862" y="193"/>
                  <a:pt x="10733" y="159"/>
                  <a:pt x="10600" y="153"/>
                </a:cubicBezTo>
                <a:cubicBezTo>
                  <a:pt x="10476" y="147"/>
                  <a:pt x="10351" y="147"/>
                  <a:pt x="10227" y="147"/>
                </a:cubicBezTo>
                <a:lnTo>
                  <a:pt x="10227" y="147"/>
                </a:lnTo>
                <a:cubicBezTo>
                  <a:pt x="10165" y="147"/>
                  <a:pt x="10103" y="147"/>
                  <a:pt x="10042" y="146"/>
                </a:cubicBezTo>
                <a:cubicBezTo>
                  <a:pt x="9733" y="141"/>
                  <a:pt x="9422" y="123"/>
                  <a:pt x="9112" y="106"/>
                </a:cubicBezTo>
                <a:cubicBezTo>
                  <a:pt x="8795" y="87"/>
                  <a:pt x="8478" y="70"/>
                  <a:pt x="8161" y="52"/>
                </a:cubicBezTo>
                <a:cubicBezTo>
                  <a:pt x="7984" y="42"/>
                  <a:pt x="7809" y="32"/>
                  <a:pt x="7633" y="21"/>
                </a:cubicBezTo>
                <a:cubicBezTo>
                  <a:pt x="7492" y="13"/>
                  <a:pt x="7350" y="0"/>
                  <a:pt x="720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35" name="Google Shape;3835;p56"/>
          <p:cNvGrpSpPr/>
          <p:nvPr/>
        </p:nvGrpSpPr>
        <p:grpSpPr>
          <a:xfrm>
            <a:off x="1430314" y="2665967"/>
            <a:ext cx="1463042" cy="914400"/>
            <a:chOff x="3160926" y="1726324"/>
            <a:chExt cx="947996" cy="598390"/>
          </a:xfrm>
        </p:grpSpPr>
        <p:sp>
          <p:nvSpPr>
            <p:cNvPr id="3836" name="Google Shape;3836;p56"/>
            <p:cNvSpPr/>
            <p:nvPr/>
          </p:nvSpPr>
          <p:spPr>
            <a:xfrm>
              <a:off x="3973538" y="2100943"/>
              <a:ext cx="443" cy="1188"/>
            </a:xfrm>
            <a:custGeom>
              <a:avLst/>
              <a:gdLst/>
              <a:ahLst/>
              <a:cxnLst/>
              <a:rect l="l" t="t" r="r" b="b"/>
              <a:pathLst>
                <a:path w="19" h="51" extrusionOk="0">
                  <a:moveTo>
                    <a:pt x="19" y="0"/>
                  </a:moveTo>
                  <a:cubicBezTo>
                    <a:pt x="17" y="6"/>
                    <a:pt x="15" y="11"/>
                    <a:pt x="14" y="17"/>
                  </a:cubicBezTo>
                  <a:lnTo>
                    <a:pt x="14" y="17"/>
                  </a:lnTo>
                  <a:cubicBezTo>
                    <a:pt x="16" y="11"/>
                    <a:pt x="17" y="6"/>
                    <a:pt x="19" y="0"/>
                  </a:cubicBezTo>
                  <a:close/>
                  <a:moveTo>
                    <a:pt x="14" y="17"/>
                  </a:moveTo>
                  <a:lnTo>
                    <a:pt x="14" y="17"/>
                  </a:lnTo>
                  <a:cubicBezTo>
                    <a:pt x="10" y="27"/>
                    <a:pt x="5" y="39"/>
                    <a:pt x="1" y="51"/>
                  </a:cubicBezTo>
                  <a:cubicBezTo>
                    <a:pt x="2" y="48"/>
                    <a:pt x="2" y="47"/>
                    <a:pt x="4" y="43"/>
                  </a:cubicBezTo>
                  <a:cubicBezTo>
                    <a:pt x="8" y="34"/>
                    <a:pt x="11" y="25"/>
                    <a:pt x="14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7" name="Google Shape;3837;p56"/>
            <p:cNvSpPr/>
            <p:nvPr/>
          </p:nvSpPr>
          <p:spPr>
            <a:xfrm>
              <a:off x="3522201" y="1931532"/>
              <a:ext cx="31442" cy="94115"/>
            </a:xfrm>
            <a:custGeom>
              <a:avLst/>
              <a:gdLst/>
              <a:ahLst/>
              <a:cxnLst/>
              <a:rect l="l" t="t" r="r" b="b"/>
              <a:pathLst>
                <a:path w="1350" h="4041" extrusionOk="0">
                  <a:moveTo>
                    <a:pt x="435" y="0"/>
                  </a:moveTo>
                  <a:cubicBezTo>
                    <a:pt x="409" y="0"/>
                    <a:pt x="382" y="3"/>
                    <a:pt x="356" y="9"/>
                  </a:cubicBezTo>
                  <a:cubicBezTo>
                    <a:pt x="138" y="55"/>
                    <a:pt x="0" y="272"/>
                    <a:pt x="43" y="488"/>
                  </a:cubicBezTo>
                  <a:cubicBezTo>
                    <a:pt x="133" y="946"/>
                    <a:pt x="201" y="1408"/>
                    <a:pt x="271" y="1870"/>
                  </a:cubicBezTo>
                  <a:lnTo>
                    <a:pt x="271" y="1870"/>
                  </a:lnTo>
                  <a:cubicBezTo>
                    <a:pt x="270" y="1866"/>
                    <a:pt x="269" y="1861"/>
                    <a:pt x="269" y="1856"/>
                  </a:cubicBezTo>
                  <a:lnTo>
                    <a:pt x="269" y="1856"/>
                  </a:lnTo>
                  <a:cubicBezTo>
                    <a:pt x="270" y="1866"/>
                    <a:pt x="272" y="1876"/>
                    <a:pt x="273" y="1886"/>
                  </a:cubicBezTo>
                  <a:lnTo>
                    <a:pt x="273" y="1886"/>
                  </a:lnTo>
                  <a:cubicBezTo>
                    <a:pt x="272" y="1881"/>
                    <a:pt x="271" y="1876"/>
                    <a:pt x="271" y="1870"/>
                  </a:cubicBezTo>
                  <a:lnTo>
                    <a:pt x="271" y="1870"/>
                  </a:lnTo>
                  <a:cubicBezTo>
                    <a:pt x="272" y="1882"/>
                    <a:pt x="273" y="1893"/>
                    <a:pt x="275" y="1904"/>
                  </a:cubicBezTo>
                  <a:lnTo>
                    <a:pt x="275" y="1904"/>
                  </a:lnTo>
                  <a:cubicBezTo>
                    <a:pt x="275" y="1898"/>
                    <a:pt x="274" y="1892"/>
                    <a:pt x="273" y="1886"/>
                  </a:cubicBezTo>
                  <a:lnTo>
                    <a:pt x="273" y="1886"/>
                  </a:lnTo>
                  <a:cubicBezTo>
                    <a:pt x="274" y="1894"/>
                    <a:pt x="275" y="1901"/>
                    <a:pt x="276" y="1908"/>
                  </a:cubicBezTo>
                  <a:cubicBezTo>
                    <a:pt x="276" y="1906"/>
                    <a:pt x="276" y="1905"/>
                    <a:pt x="275" y="1904"/>
                  </a:cubicBezTo>
                  <a:lnTo>
                    <a:pt x="275" y="1904"/>
                  </a:lnTo>
                  <a:cubicBezTo>
                    <a:pt x="357" y="2492"/>
                    <a:pt x="439" y="3080"/>
                    <a:pt x="516" y="3670"/>
                  </a:cubicBezTo>
                  <a:cubicBezTo>
                    <a:pt x="530" y="3775"/>
                    <a:pt x="571" y="3869"/>
                    <a:pt x="652" y="3942"/>
                  </a:cubicBezTo>
                  <a:cubicBezTo>
                    <a:pt x="726" y="4007"/>
                    <a:pt x="823" y="4041"/>
                    <a:pt x="919" y="4041"/>
                  </a:cubicBezTo>
                  <a:cubicBezTo>
                    <a:pt x="929" y="4041"/>
                    <a:pt x="940" y="4041"/>
                    <a:pt x="950" y="4040"/>
                  </a:cubicBezTo>
                  <a:cubicBezTo>
                    <a:pt x="1161" y="4023"/>
                    <a:pt x="1350" y="3824"/>
                    <a:pt x="1320" y="3605"/>
                  </a:cubicBezTo>
                  <a:cubicBezTo>
                    <a:pt x="1250" y="3057"/>
                    <a:pt x="1176" y="2507"/>
                    <a:pt x="1098" y="1957"/>
                  </a:cubicBezTo>
                  <a:cubicBezTo>
                    <a:pt x="1022" y="1410"/>
                    <a:pt x="943" y="864"/>
                    <a:pt x="835" y="321"/>
                  </a:cubicBezTo>
                  <a:cubicBezTo>
                    <a:pt x="797" y="132"/>
                    <a:pt x="622" y="0"/>
                    <a:pt x="4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8" name="Google Shape;3838;p56"/>
            <p:cNvSpPr/>
            <p:nvPr/>
          </p:nvSpPr>
          <p:spPr>
            <a:xfrm>
              <a:off x="3738215" y="1927549"/>
              <a:ext cx="20612" cy="91460"/>
            </a:xfrm>
            <a:custGeom>
              <a:avLst/>
              <a:gdLst/>
              <a:ahLst/>
              <a:cxnLst/>
              <a:rect l="l" t="t" r="r" b="b"/>
              <a:pathLst>
                <a:path w="885" h="3927" extrusionOk="0">
                  <a:moveTo>
                    <a:pt x="463" y="0"/>
                  </a:moveTo>
                  <a:cubicBezTo>
                    <a:pt x="369" y="0"/>
                    <a:pt x="277" y="32"/>
                    <a:pt x="208" y="100"/>
                  </a:cubicBezTo>
                  <a:cubicBezTo>
                    <a:pt x="126" y="181"/>
                    <a:pt x="74" y="276"/>
                    <a:pt x="68" y="393"/>
                  </a:cubicBezTo>
                  <a:cubicBezTo>
                    <a:pt x="63" y="469"/>
                    <a:pt x="65" y="545"/>
                    <a:pt x="66" y="619"/>
                  </a:cubicBezTo>
                  <a:cubicBezTo>
                    <a:pt x="68" y="760"/>
                    <a:pt x="70" y="900"/>
                    <a:pt x="70" y="1041"/>
                  </a:cubicBezTo>
                  <a:cubicBezTo>
                    <a:pt x="70" y="1306"/>
                    <a:pt x="66" y="1569"/>
                    <a:pt x="60" y="1834"/>
                  </a:cubicBezTo>
                  <a:cubicBezTo>
                    <a:pt x="50" y="2390"/>
                    <a:pt x="39" y="2946"/>
                    <a:pt x="11" y="3501"/>
                  </a:cubicBezTo>
                  <a:cubicBezTo>
                    <a:pt x="1" y="3722"/>
                    <a:pt x="175" y="3915"/>
                    <a:pt x="394" y="3926"/>
                  </a:cubicBezTo>
                  <a:lnTo>
                    <a:pt x="414" y="3926"/>
                  </a:lnTo>
                  <a:cubicBezTo>
                    <a:pt x="626" y="3926"/>
                    <a:pt x="810" y="3756"/>
                    <a:pt x="818" y="3542"/>
                  </a:cubicBezTo>
                  <a:cubicBezTo>
                    <a:pt x="843" y="3028"/>
                    <a:pt x="854" y="2514"/>
                    <a:pt x="865" y="1999"/>
                  </a:cubicBezTo>
                  <a:cubicBezTo>
                    <a:pt x="871" y="1744"/>
                    <a:pt x="877" y="1489"/>
                    <a:pt x="877" y="1233"/>
                  </a:cubicBezTo>
                  <a:cubicBezTo>
                    <a:pt x="877" y="1112"/>
                    <a:pt x="877" y="992"/>
                    <a:pt x="875" y="869"/>
                  </a:cubicBezTo>
                  <a:cubicBezTo>
                    <a:pt x="873" y="733"/>
                    <a:pt x="867" y="597"/>
                    <a:pt x="873" y="463"/>
                  </a:cubicBezTo>
                  <a:cubicBezTo>
                    <a:pt x="875" y="450"/>
                    <a:pt x="877" y="437"/>
                    <a:pt x="878" y="423"/>
                  </a:cubicBezTo>
                  <a:cubicBezTo>
                    <a:pt x="884" y="319"/>
                    <a:pt x="848" y="215"/>
                    <a:pt x="779" y="137"/>
                  </a:cubicBezTo>
                  <a:cubicBezTo>
                    <a:pt x="701" y="50"/>
                    <a:pt x="581" y="0"/>
                    <a:pt x="4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9" name="Google Shape;3839;p56"/>
            <p:cNvSpPr/>
            <p:nvPr/>
          </p:nvSpPr>
          <p:spPr>
            <a:xfrm>
              <a:off x="3160926" y="1726324"/>
              <a:ext cx="947996" cy="598390"/>
            </a:xfrm>
            <a:custGeom>
              <a:avLst/>
              <a:gdLst/>
              <a:ahLst/>
              <a:cxnLst/>
              <a:rect l="l" t="t" r="r" b="b"/>
              <a:pathLst>
                <a:path w="40704" h="25693" extrusionOk="0">
                  <a:moveTo>
                    <a:pt x="16021" y="2688"/>
                  </a:moveTo>
                  <a:cubicBezTo>
                    <a:pt x="16020" y="2689"/>
                    <a:pt x="16019" y="2689"/>
                    <a:pt x="16018" y="2690"/>
                  </a:cubicBezTo>
                  <a:lnTo>
                    <a:pt x="16018" y="2690"/>
                  </a:lnTo>
                  <a:cubicBezTo>
                    <a:pt x="16019" y="2689"/>
                    <a:pt x="16020" y="2689"/>
                    <a:pt x="16021" y="2688"/>
                  </a:cubicBezTo>
                  <a:close/>
                  <a:moveTo>
                    <a:pt x="14863" y="3219"/>
                  </a:moveTo>
                  <a:lnTo>
                    <a:pt x="14863" y="3219"/>
                  </a:lnTo>
                  <a:cubicBezTo>
                    <a:pt x="14861" y="3219"/>
                    <a:pt x="14859" y="3220"/>
                    <a:pt x="14858" y="3221"/>
                  </a:cubicBezTo>
                  <a:lnTo>
                    <a:pt x="14858" y="3221"/>
                  </a:lnTo>
                  <a:cubicBezTo>
                    <a:pt x="14859" y="3220"/>
                    <a:pt x="14861" y="3219"/>
                    <a:pt x="14863" y="3219"/>
                  </a:cubicBezTo>
                  <a:close/>
                  <a:moveTo>
                    <a:pt x="35271" y="8415"/>
                  </a:moveTo>
                  <a:cubicBezTo>
                    <a:pt x="35270" y="8416"/>
                    <a:pt x="35270" y="8416"/>
                    <a:pt x="35269" y="8416"/>
                  </a:cubicBezTo>
                  <a:cubicBezTo>
                    <a:pt x="35270" y="8416"/>
                    <a:pt x="35271" y="8416"/>
                    <a:pt x="35271" y="8415"/>
                  </a:cubicBezTo>
                  <a:close/>
                  <a:moveTo>
                    <a:pt x="6592" y="8796"/>
                  </a:moveTo>
                  <a:lnTo>
                    <a:pt x="6581" y="8801"/>
                  </a:lnTo>
                  <a:lnTo>
                    <a:pt x="6581" y="8801"/>
                  </a:lnTo>
                  <a:cubicBezTo>
                    <a:pt x="6585" y="8799"/>
                    <a:pt x="6588" y="8798"/>
                    <a:pt x="6592" y="8796"/>
                  </a:cubicBezTo>
                  <a:close/>
                  <a:moveTo>
                    <a:pt x="6579" y="8802"/>
                  </a:moveTo>
                  <a:lnTo>
                    <a:pt x="6579" y="8802"/>
                  </a:lnTo>
                  <a:cubicBezTo>
                    <a:pt x="6576" y="8804"/>
                    <a:pt x="6574" y="8805"/>
                    <a:pt x="6571" y="8805"/>
                  </a:cubicBezTo>
                  <a:lnTo>
                    <a:pt x="6571" y="8805"/>
                  </a:lnTo>
                  <a:cubicBezTo>
                    <a:pt x="6573" y="8805"/>
                    <a:pt x="6576" y="8804"/>
                    <a:pt x="6579" y="8802"/>
                  </a:cubicBezTo>
                  <a:close/>
                  <a:moveTo>
                    <a:pt x="6573" y="8804"/>
                  </a:moveTo>
                  <a:lnTo>
                    <a:pt x="6571" y="8805"/>
                  </a:lnTo>
                  <a:lnTo>
                    <a:pt x="6571" y="8805"/>
                  </a:lnTo>
                  <a:cubicBezTo>
                    <a:pt x="6570" y="8805"/>
                    <a:pt x="6570" y="8806"/>
                    <a:pt x="6570" y="8806"/>
                  </a:cubicBezTo>
                  <a:lnTo>
                    <a:pt x="6570" y="8806"/>
                  </a:lnTo>
                  <a:cubicBezTo>
                    <a:pt x="6571" y="8805"/>
                    <a:pt x="6572" y="8805"/>
                    <a:pt x="6573" y="8804"/>
                  </a:cubicBezTo>
                  <a:close/>
                  <a:moveTo>
                    <a:pt x="6570" y="8806"/>
                  </a:moveTo>
                  <a:lnTo>
                    <a:pt x="6569" y="8806"/>
                  </a:lnTo>
                  <a:cubicBezTo>
                    <a:pt x="6569" y="8806"/>
                    <a:pt x="6570" y="8806"/>
                    <a:pt x="6570" y="8806"/>
                  </a:cubicBezTo>
                  <a:close/>
                  <a:moveTo>
                    <a:pt x="6565" y="8807"/>
                  </a:moveTo>
                  <a:cubicBezTo>
                    <a:pt x="6564" y="8807"/>
                    <a:pt x="6564" y="8807"/>
                    <a:pt x="6564" y="8807"/>
                  </a:cubicBezTo>
                  <a:lnTo>
                    <a:pt x="6564" y="8807"/>
                  </a:lnTo>
                  <a:cubicBezTo>
                    <a:pt x="6564" y="8807"/>
                    <a:pt x="6564" y="8807"/>
                    <a:pt x="6564" y="8807"/>
                  </a:cubicBezTo>
                  <a:cubicBezTo>
                    <a:pt x="6564" y="8807"/>
                    <a:pt x="6564" y="8807"/>
                    <a:pt x="6565" y="8807"/>
                  </a:cubicBezTo>
                  <a:close/>
                  <a:moveTo>
                    <a:pt x="23712" y="977"/>
                  </a:moveTo>
                  <a:cubicBezTo>
                    <a:pt x="23800" y="977"/>
                    <a:pt x="23889" y="978"/>
                    <a:pt x="23978" y="980"/>
                  </a:cubicBezTo>
                  <a:cubicBezTo>
                    <a:pt x="23990" y="1106"/>
                    <a:pt x="24002" y="1230"/>
                    <a:pt x="24012" y="1356"/>
                  </a:cubicBezTo>
                  <a:cubicBezTo>
                    <a:pt x="24051" y="1763"/>
                    <a:pt x="24089" y="2169"/>
                    <a:pt x="24123" y="2577"/>
                  </a:cubicBezTo>
                  <a:cubicBezTo>
                    <a:pt x="24141" y="2785"/>
                    <a:pt x="24319" y="2949"/>
                    <a:pt x="24527" y="2949"/>
                  </a:cubicBezTo>
                  <a:cubicBezTo>
                    <a:pt x="24538" y="2949"/>
                    <a:pt x="24549" y="2949"/>
                    <a:pt x="24560" y="2947"/>
                  </a:cubicBezTo>
                  <a:cubicBezTo>
                    <a:pt x="24778" y="2931"/>
                    <a:pt x="24948" y="2731"/>
                    <a:pt x="24930" y="2512"/>
                  </a:cubicBezTo>
                  <a:cubicBezTo>
                    <a:pt x="24901" y="2165"/>
                    <a:pt x="24869" y="1817"/>
                    <a:pt x="24837" y="1470"/>
                  </a:cubicBezTo>
                  <a:cubicBezTo>
                    <a:pt x="24823" y="1322"/>
                    <a:pt x="24809" y="1175"/>
                    <a:pt x="24794" y="1027"/>
                  </a:cubicBezTo>
                  <a:lnTo>
                    <a:pt x="24794" y="1027"/>
                  </a:lnTo>
                  <a:cubicBezTo>
                    <a:pt x="24952" y="1041"/>
                    <a:pt x="25108" y="1059"/>
                    <a:pt x="25266" y="1082"/>
                  </a:cubicBezTo>
                  <a:cubicBezTo>
                    <a:pt x="25447" y="1108"/>
                    <a:pt x="25630" y="1136"/>
                    <a:pt x="25811" y="1161"/>
                  </a:cubicBezTo>
                  <a:cubicBezTo>
                    <a:pt x="25964" y="1185"/>
                    <a:pt x="26117" y="1206"/>
                    <a:pt x="26270" y="1229"/>
                  </a:cubicBezTo>
                  <a:cubicBezTo>
                    <a:pt x="26546" y="1271"/>
                    <a:pt x="26822" y="1328"/>
                    <a:pt x="27094" y="1387"/>
                  </a:cubicBezTo>
                  <a:cubicBezTo>
                    <a:pt x="27082" y="1383"/>
                    <a:pt x="27072" y="1382"/>
                    <a:pt x="27060" y="1378"/>
                  </a:cubicBezTo>
                  <a:lnTo>
                    <a:pt x="27060" y="1378"/>
                  </a:lnTo>
                  <a:cubicBezTo>
                    <a:pt x="27073" y="1382"/>
                    <a:pt x="27088" y="1384"/>
                    <a:pt x="27102" y="1388"/>
                  </a:cubicBezTo>
                  <a:cubicBezTo>
                    <a:pt x="27105" y="1388"/>
                    <a:pt x="27106" y="1389"/>
                    <a:pt x="27109" y="1389"/>
                  </a:cubicBezTo>
                  <a:lnTo>
                    <a:pt x="27109" y="1389"/>
                  </a:lnTo>
                  <a:cubicBezTo>
                    <a:pt x="27550" y="1487"/>
                    <a:pt x="27988" y="1606"/>
                    <a:pt x="28414" y="1756"/>
                  </a:cubicBezTo>
                  <a:cubicBezTo>
                    <a:pt x="28482" y="1781"/>
                    <a:pt x="28550" y="1807"/>
                    <a:pt x="28618" y="1835"/>
                  </a:cubicBezTo>
                  <a:cubicBezTo>
                    <a:pt x="28525" y="2020"/>
                    <a:pt x="28588" y="2261"/>
                    <a:pt x="28770" y="2367"/>
                  </a:cubicBezTo>
                  <a:cubicBezTo>
                    <a:pt x="29395" y="2730"/>
                    <a:pt x="30019" y="3099"/>
                    <a:pt x="30614" y="3507"/>
                  </a:cubicBezTo>
                  <a:cubicBezTo>
                    <a:pt x="30767" y="3617"/>
                    <a:pt x="30922" y="3728"/>
                    <a:pt x="31067" y="3851"/>
                  </a:cubicBezTo>
                  <a:cubicBezTo>
                    <a:pt x="31202" y="3964"/>
                    <a:pt x="31333" y="4083"/>
                    <a:pt x="31466" y="4200"/>
                  </a:cubicBezTo>
                  <a:cubicBezTo>
                    <a:pt x="31649" y="4372"/>
                    <a:pt x="31832" y="4543"/>
                    <a:pt x="32006" y="4722"/>
                  </a:cubicBezTo>
                  <a:cubicBezTo>
                    <a:pt x="32182" y="4903"/>
                    <a:pt x="32349" y="5089"/>
                    <a:pt x="32513" y="5280"/>
                  </a:cubicBezTo>
                  <a:cubicBezTo>
                    <a:pt x="32636" y="5436"/>
                    <a:pt x="32758" y="5591"/>
                    <a:pt x="32869" y="5755"/>
                  </a:cubicBezTo>
                  <a:cubicBezTo>
                    <a:pt x="32985" y="5928"/>
                    <a:pt x="33100" y="6102"/>
                    <a:pt x="33212" y="6278"/>
                  </a:cubicBezTo>
                  <a:cubicBezTo>
                    <a:pt x="33306" y="6442"/>
                    <a:pt x="33400" y="6604"/>
                    <a:pt x="33489" y="6770"/>
                  </a:cubicBezTo>
                  <a:cubicBezTo>
                    <a:pt x="33570" y="6923"/>
                    <a:pt x="33647" y="7078"/>
                    <a:pt x="33725" y="7233"/>
                  </a:cubicBezTo>
                  <a:cubicBezTo>
                    <a:pt x="33817" y="7435"/>
                    <a:pt x="33903" y="7638"/>
                    <a:pt x="33986" y="7844"/>
                  </a:cubicBezTo>
                  <a:cubicBezTo>
                    <a:pt x="34031" y="7956"/>
                    <a:pt x="34071" y="8068"/>
                    <a:pt x="34107" y="8182"/>
                  </a:cubicBezTo>
                  <a:cubicBezTo>
                    <a:pt x="33737" y="8423"/>
                    <a:pt x="33372" y="8674"/>
                    <a:pt x="33011" y="8929"/>
                  </a:cubicBezTo>
                  <a:cubicBezTo>
                    <a:pt x="32421" y="9343"/>
                    <a:pt x="31842" y="9769"/>
                    <a:pt x="31229" y="10149"/>
                  </a:cubicBezTo>
                  <a:cubicBezTo>
                    <a:pt x="31217" y="9985"/>
                    <a:pt x="31199" y="9819"/>
                    <a:pt x="31167" y="9660"/>
                  </a:cubicBezTo>
                  <a:cubicBezTo>
                    <a:pt x="31107" y="9366"/>
                    <a:pt x="31009" y="9090"/>
                    <a:pt x="30897" y="8813"/>
                  </a:cubicBezTo>
                  <a:cubicBezTo>
                    <a:pt x="30724" y="8387"/>
                    <a:pt x="30457" y="8007"/>
                    <a:pt x="30140" y="7676"/>
                  </a:cubicBezTo>
                  <a:cubicBezTo>
                    <a:pt x="29979" y="7510"/>
                    <a:pt x="29815" y="7348"/>
                    <a:pt x="29642" y="7192"/>
                  </a:cubicBezTo>
                  <a:cubicBezTo>
                    <a:pt x="29325" y="6908"/>
                    <a:pt x="28994" y="6631"/>
                    <a:pt x="28637" y="6400"/>
                  </a:cubicBezTo>
                  <a:cubicBezTo>
                    <a:pt x="28279" y="6169"/>
                    <a:pt x="27890" y="5967"/>
                    <a:pt x="27486" y="5831"/>
                  </a:cubicBezTo>
                  <a:cubicBezTo>
                    <a:pt x="27071" y="5694"/>
                    <a:pt x="26647" y="5596"/>
                    <a:pt x="26215" y="5528"/>
                  </a:cubicBezTo>
                  <a:cubicBezTo>
                    <a:pt x="26193" y="5525"/>
                    <a:pt x="26171" y="5523"/>
                    <a:pt x="26149" y="5523"/>
                  </a:cubicBezTo>
                  <a:cubicBezTo>
                    <a:pt x="25992" y="5523"/>
                    <a:pt x="25847" y="5610"/>
                    <a:pt x="25778" y="5749"/>
                  </a:cubicBezTo>
                  <a:lnTo>
                    <a:pt x="25771" y="5749"/>
                  </a:lnTo>
                  <a:cubicBezTo>
                    <a:pt x="25732" y="5748"/>
                    <a:pt x="25692" y="5747"/>
                    <a:pt x="25653" y="5747"/>
                  </a:cubicBezTo>
                  <a:cubicBezTo>
                    <a:pt x="25453" y="5747"/>
                    <a:pt x="25253" y="5766"/>
                    <a:pt x="25055" y="5807"/>
                  </a:cubicBezTo>
                  <a:cubicBezTo>
                    <a:pt x="24833" y="5853"/>
                    <a:pt x="24613" y="5911"/>
                    <a:pt x="24398" y="5984"/>
                  </a:cubicBezTo>
                  <a:cubicBezTo>
                    <a:pt x="24178" y="6061"/>
                    <a:pt x="23956" y="6143"/>
                    <a:pt x="23749" y="6255"/>
                  </a:cubicBezTo>
                  <a:cubicBezTo>
                    <a:pt x="23337" y="6478"/>
                    <a:pt x="22973" y="6762"/>
                    <a:pt x="22652" y="7104"/>
                  </a:cubicBezTo>
                  <a:cubicBezTo>
                    <a:pt x="22328" y="7448"/>
                    <a:pt x="22038" y="7823"/>
                    <a:pt x="21782" y="8222"/>
                  </a:cubicBezTo>
                  <a:cubicBezTo>
                    <a:pt x="21666" y="8402"/>
                    <a:pt x="21562" y="8588"/>
                    <a:pt x="21455" y="8772"/>
                  </a:cubicBezTo>
                  <a:cubicBezTo>
                    <a:pt x="21364" y="8924"/>
                    <a:pt x="21291" y="9084"/>
                    <a:pt x="21211" y="9242"/>
                  </a:cubicBezTo>
                  <a:cubicBezTo>
                    <a:pt x="21137" y="9392"/>
                    <a:pt x="21069" y="9544"/>
                    <a:pt x="21002" y="9697"/>
                  </a:cubicBezTo>
                  <a:cubicBezTo>
                    <a:pt x="20923" y="9878"/>
                    <a:pt x="20844" y="10058"/>
                    <a:pt x="20775" y="10243"/>
                  </a:cubicBezTo>
                  <a:cubicBezTo>
                    <a:pt x="20751" y="10173"/>
                    <a:pt x="20725" y="10102"/>
                    <a:pt x="20695" y="10034"/>
                  </a:cubicBezTo>
                  <a:cubicBezTo>
                    <a:pt x="20657" y="9942"/>
                    <a:pt x="20623" y="9845"/>
                    <a:pt x="20578" y="9758"/>
                  </a:cubicBezTo>
                  <a:cubicBezTo>
                    <a:pt x="20480" y="9566"/>
                    <a:pt x="20382" y="9370"/>
                    <a:pt x="20262" y="9187"/>
                  </a:cubicBezTo>
                  <a:cubicBezTo>
                    <a:pt x="20143" y="9005"/>
                    <a:pt x="20023" y="8820"/>
                    <a:pt x="19888" y="8648"/>
                  </a:cubicBezTo>
                  <a:cubicBezTo>
                    <a:pt x="19757" y="8479"/>
                    <a:pt x="19626" y="8311"/>
                    <a:pt x="19478" y="8158"/>
                  </a:cubicBezTo>
                  <a:cubicBezTo>
                    <a:pt x="19315" y="7989"/>
                    <a:pt x="19152" y="7828"/>
                    <a:pt x="18973" y="7680"/>
                  </a:cubicBezTo>
                  <a:cubicBezTo>
                    <a:pt x="18633" y="7398"/>
                    <a:pt x="18278" y="7134"/>
                    <a:pt x="17901" y="6909"/>
                  </a:cubicBezTo>
                  <a:cubicBezTo>
                    <a:pt x="17511" y="6678"/>
                    <a:pt x="17114" y="6463"/>
                    <a:pt x="16689" y="6308"/>
                  </a:cubicBezTo>
                  <a:cubicBezTo>
                    <a:pt x="16487" y="6234"/>
                    <a:pt x="16272" y="6188"/>
                    <a:pt x="16063" y="6143"/>
                  </a:cubicBezTo>
                  <a:cubicBezTo>
                    <a:pt x="15851" y="6099"/>
                    <a:pt x="15635" y="6074"/>
                    <a:pt x="15419" y="6053"/>
                  </a:cubicBezTo>
                  <a:cubicBezTo>
                    <a:pt x="15409" y="6052"/>
                    <a:pt x="15398" y="6051"/>
                    <a:pt x="15388" y="6051"/>
                  </a:cubicBezTo>
                  <a:cubicBezTo>
                    <a:pt x="15263" y="6051"/>
                    <a:pt x="15150" y="6118"/>
                    <a:pt x="15078" y="6216"/>
                  </a:cubicBezTo>
                  <a:cubicBezTo>
                    <a:pt x="14922" y="6221"/>
                    <a:pt x="14765" y="6233"/>
                    <a:pt x="14614" y="6260"/>
                  </a:cubicBezTo>
                  <a:cubicBezTo>
                    <a:pt x="14526" y="6277"/>
                    <a:pt x="14434" y="6289"/>
                    <a:pt x="14347" y="6310"/>
                  </a:cubicBezTo>
                  <a:cubicBezTo>
                    <a:pt x="14244" y="6337"/>
                    <a:pt x="14140" y="6362"/>
                    <a:pt x="14037" y="6387"/>
                  </a:cubicBezTo>
                  <a:cubicBezTo>
                    <a:pt x="13113" y="6616"/>
                    <a:pt x="12303" y="7168"/>
                    <a:pt x="11654" y="7852"/>
                  </a:cubicBezTo>
                  <a:cubicBezTo>
                    <a:pt x="11296" y="8228"/>
                    <a:pt x="10968" y="8641"/>
                    <a:pt x="10703" y="9090"/>
                  </a:cubicBezTo>
                  <a:cubicBezTo>
                    <a:pt x="10456" y="9508"/>
                    <a:pt x="10281" y="9970"/>
                    <a:pt x="10164" y="10442"/>
                  </a:cubicBezTo>
                  <a:lnTo>
                    <a:pt x="10164" y="10443"/>
                  </a:lnTo>
                  <a:cubicBezTo>
                    <a:pt x="10122" y="10384"/>
                    <a:pt x="10077" y="10329"/>
                    <a:pt x="10033" y="10273"/>
                  </a:cubicBezTo>
                  <a:cubicBezTo>
                    <a:pt x="9986" y="10211"/>
                    <a:pt x="9941" y="10148"/>
                    <a:pt x="9891" y="10088"/>
                  </a:cubicBezTo>
                  <a:cubicBezTo>
                    <a:pt x="9833" y="10020"/>
                    <a:pt x="9776" y="9953"/>
                    <a:pt x="9718" y="9886"/>
                  </a:cubicBezTo>
                  <a:cubicBezTo>
                    <a:pt x="9676" y="9837"/>
                    <a:pt x="9637" y="9784"/>
                    <a:pt x="9592" y="9738"/>
                  </a:cubicBezTo>
                  <a:cubicBezTo>
                    <a:pt x="9444" y="9590"/>
                    <a:pt x="9302" y="9432"/>
                    <a:pt x="9143" y="9292"/>
                  </a:cubicBezTo>
                  <a:cubicBezTo>
                    <a:pt x="9037" y="9198"/>
                    <a:pt x="8929" y="9101"/>
                    <a:pt x="8820" y="9006"/>
                  </a:cubicBezTo>
                  <a:cubicBezTo>
                    <a:pt x="8746" y="8941"/>
                    <a:pt x="8666" y="8882"/>
                    <a:pt x="8587" y="8821"/>
                  </a:cubicBezTo>
                  <a:cubicBezTo>
                    <a:pt x="8467" y="8724"/>
                    <a:pt x="8342" y="8631"/>
                    <a:pt x="8216" y="8543"/>
                  </a:cubicBezTo>
                  <a:cubicBezTo>
                    <a:pt x="8549" y="8090"/>
                    <a:pt x="8898" y="7651"/>
                    <a:pt x="9276" y="7234"/>
                  </a:cubicBezTo>
                  <a:cubicBezTo>
                    <a:pt x="9776" y="6689"/>
                    <a:pt x="10315" y="6183"/>
                    <a:pt x="10883" y="5706"/>
                  </a:cubicBezTo>
                  <a:cubicBezTo>
                    <a:pt x="11163" y="5476"/>
                    <a:pt x="11447" y="5251"/>
                    <a:pt x="11744" y="5043"/>
                  </a:cubicBezTo>
                  <a:cubicBezTo>
                    <a:pt x="12013" y="4851"/>
                    <a:pt x="12290" y="4671"/>
                    <a:pt x="12568" y="4494"/>
                  </a:cubicBezTo>
                  <a:cubicBezTo>
                    <a:pt x="12768" y="4369"/>
                    <a:pt x="12974" y="4254"/>
                    <a:pt x="13176" y="4134"/>
                  </a:cubicBezTo>
                  <a:lnTo>
                    <a:pt x="13553" y="3913"/>
                  </a:lnTo>
                  <a:cubicBezTo>
                    <a:pt x="13610" y="3880"/>
                    <a:pt x="13666" y="3844"/>
                    <a:pt x="13725" y="3813"/>
                  </a:cubicBezTo>
                  <a:cubicBezTo>
                    <a:pt x="13927" y="3709"/>
                    <a:pt x="14128" y="3603"/>
                    <a:pt x="14328" y="3497"/>
                  </a:cubicBezTo>
                  <a:cubicBezTo>
                    <a:pt x="14455" y="3429"/>
                    <a:pt x="14582" y="3363"/>
                    <a:pt x="14710" y="3298"/>
                  </a:cubicBezTo>
                  <a:cubicBezTo>
                    <a:pt x="14758" y="3272"/>
                    <a:pt x="14807" y="3243"/>
                    <a:pt x="14858" y="3221"/>
                  </a:cubicBezTo>
                  <a:lnTo>
                    <a:pt x="14858" y="3221"/>
                  </a:lnTo>
                  <a:cubicBezTo>
                    <a:pt x="14851" y="3224"/>
                    <a:pt x="14845" y="3226"/>
                    <a:pt x="14839" y="3229"/>
                  </a:cubicBezTo>
                  <a:lnTo>
                    <a:pt x="14839" y="3229"/>
                  </a:lnTo>
                  <a:cubicBezTo>
                    <a:pt x="15224" y="3055"/>
                    <a:pt x="15607" y="2878"/>
                    <a:pt x="15992" y="2702"/>
                  </a:cubicBezTo>
                  <a:lnTo>
                    <a:pt x="15992" y="2702"/>
                  </a:lnTo>
                  <a:cubicBezTo>
                    <a:pt x="16210" y="2614"/>
                    <a:pt x="16428" y="2532"/>
                    <a:pt x="16646" y="2447"/>
                  </a:cubicBezTo>
                  <a:cubicBezTo>
                    <a:pt x="16789" y="2389"/>
                    <a:pt x="16931" y="2334"/>
                    <a:pt x="17076" y="2278"/>
                  </a:cubicBezTo>
                  <a:cubicBezTo>
                    <a:pt x="17127" y="2258"/>
                    <a:pt x="17179" y="2235"/>
                    <a:pt x="17230" y="2216"/>
                  </a:cubicBezTo>
                  <a:cubicBezTo>
                    <a:pt x="17651" y="2079"/>
                    <a:pt x="18071" y="1941"/>
                    <a:pt x="18491" y="1801"/>
                  </a:cubicBezTo>
                  <a:cubicBezTo>
                    <a:pt x="18604" y="1773"/>
                    <a:pt x="18717" y="1743"/>
                    <a:pt x="18829" y="1714"/>
                  </a:cubicBezTo>
                  <a:lnTo>
                    <a:pt x="18829" y="1714"/>
                  </a:lnTo>
                  <a:cubicBezTo>
                    <a:pt x="18824" y="1731"/>
                    <a:pt x="18822" y="1748"/>
                    <a:pt x="18817" y="1764"/>
                  </a:cubicBezTo>
                  <a:cubicBezTo>
                    <a:pt x="18756" y="2018"/>
                    <a:pt x="18692" y="2270"/>
                    <a:pt x="18627" y="2523"/>
                  </a:cubicBezTo>
                  <a:cubicBezTo>
                    <a:pt x="18491" y="3063"/>
                    <a:pt x="18355" y="3606"/>
                    <a:pt x="18225" y="4150"/>
                  </a:cubicBezTo>
                  <a:cubicBezTo>
                    <a:pt x="18174" y="4364"/>
                    <a:pt x="18342" y="4581"/>
                    <a:pt x="18549" y="4619"/>
                  </a:cubicBezTo>
                  <a:cubicBezTo>
                    <a:pt x="18572" y="4624"/>
                    <a:pt x="18597" y="4625"/>
                    <a:pt x="18621" y="4625"/>
                  </a:cubicBezTo>
                  <a:cubicBezTo>
                    <a:pt x="18701" y="4625"/>
                    <a:pt x="18780" y="4601"/>
                    <a:pt x="18848" y="4557"/>
                  </a:cubicBezTo>
                  <a:cubicBezTo>
                    <a:pt x="18942" y="4494"/>
                    <a:pt x="18995" y="4401"/>
                    <a:pt x="19019" y="4293"/>
                  </a:cubicBezTo>
                  <a:cubicBezTo>
                    <a:pt x="19243" y="3355"/>
                    <a:pt x="19489" y="2422"/>
                    <a:pt x="19713" y="1482"/>
                  </a:cubicBezTo>
                  <a:cubicBezTo>
                    <a:pt x="19715" y="1482"/>
                    <a:pt x="19716" y="1482"/>
                    <a:pt x="19718" y="1481"/>
                  </a:cubicBezTo>
                  <a:cubicBezTo>
                    <a:pt x="20156" y="1395"/>
                    <a:pt x="20594" y="1313"/>
                    <a:pt x="21032" y="1228"/>
                  </a:cubicBezTo>
                  <a:cubicBezTo>
                    <a:pt x="21056" y="1224"/>
                    <a:pt x="21078" y="1219"/>
                    <a:pt x="21102" y="1217"/>
                  </a:cubicBezTo>
                  <a:lnTo>
                    <a:pt x="21102" y="1217"/>
                  </a:lnTo>
                  <a:cubicBezTo>
                    <a:pt x="21015" y="1881"/>
                    <a:pt x="20921" y="2547"/>
                    <a:pt x="20806" y="3208"/>
                  </a:cubicBezTo>
                  <a:cubicBezTo>
                    <a:pt x="20768" y="3425"/>
                    <a:pt x="20912" y="3638"/>
                    <a:pt x="21130" y="3678"/>
                  </a:cubicBezTo>
                  <a:cubicBezTo>
                    <a:pt x="21154" y="3682"/>
                    <a:pt x="21178" y="3684"/>
                    <a:pt x="21200" y="3684"/>
                  </a:cubicBezTo>
                  <a:cubicBezTo>
                    <a:pt x="21390" y="3684"/>
                    <a:pt x="21567" y="3546"/>
                    <a:pt x="21601" y="3351"/>
                  </a:cubicBezTo>
                  <a:cubicBezTo>
                    <a:pt x="21732" y="2604"/>
                    <a:pt x="21842" y="1849"/>
                    <a:pt x="21928" y="1094"/>
                  </a:cubicBezTo>
                  <a:cubicBezTo>
                    <a:pt x="22000" y="1084"/>
                    <a:pt x="22073" y="1076"/>
                    <a:pt x="22143" y="1068"/>
                  </a:cubicBezTo>
                  <a:cubicBezTo>
                    <a:pt x="22493" y="1029"/>
                    <a:pt x="22846" y="1002"/>
                    <a:pt x="23197" y="986"/>
                  </a:cubicBezTo>
                  <a:cubicBezTo>
                    <a:pt x="23369" y="981"/>
                    <a:pt x="23541" y="977"/>
                    <a:pt x="23712" y="977"/>
                  </a:cubicBezTo>
                  <a:close/>
                  <a:moveTo>
                    <a:pt x="6720" y="8780"/>
                  </a:moveTo>
                  <a:cubicBezTo>
                    <a:pt x="6765" y="8782"/>
                    <a:pt x="6812" y="8784"/>
                    <a:pt x="6857" y="8793"/>
                  </a:cubicBezTo>
                  <a:cubicBezTo>
                    <a:pt x="6840" y="8790"/>
                    <a:pt x="6822" y="8788"/>
                    <a:pt x="6806" y="8786"/>
                  </a:cubicBezTo>
                  <a:lnTo>
                    <a:pt x="6806" y="8786"/>
                  </a:lnTo>
                  <a:cubicBezTo>
                    <a:pt x="6862" y="8795"/>
                    <a:pt x="6917" y="8805"/>
                    <a:pt x="6972" y="8817"/>
                  </a:cubicBezTo>
                  <a:cubicBezTo>
                    <a:pt x="6999" y="8824"/>
                    <a:pt x="7027" y="8833"/>
                    <a:pt x="7053" y="8842"/>
                  </a:cubicBezTo>
                  <a:cubicBezTo>
                    <a:pt x="6775" y="9284"/>
                    <a:pt x="6518" y="9742"/>
                    <a:pt x="6291" y="10214"/>
                  </a:cubicBezTo>
                  <a:cubicBezTo>
                    <a:pt x="6224" y="10355"/>
                    <a:pt x="6159" y="10497"/>
                    <a:pt x="6096" y="10639"/>
                  </a:cubicBezTo>
                  <a:cubicBezTo>
                    <a:pt x="6067" y="10564"/>
                    <a:pt x="6040" y="10487"/>
                    <a:pt x="6017" y="10410"/>
                  </a:cubicBezTo>
                  <a:cubicBezTo>
                    <a:pt x="5992" y="10316"/>
                    <a:pt x="5970" y="10222"/>
                    <a:pt x="5955" y="10128"/>
                  </a:cubicBezTo>
                  <a:cubicBezTo>
                    <a:pt x="5949" y="10067"/>
                    <a:pt x="5944" y="10007"/>
                    <a:pt x="5942" y="9944"/>
                  </a:cubicBezTo>
                  <a:cubicBezTo>
                    <a:pt x="5942" y="9890"/>
                    <a:pt x="5944" y="9837"/>
                    <a:pt x="5948" y="9783"/>
                  </a:cubicBezTo>
                  <a:cubicBezTo>
                    <a:pt x="5955" y="9736"/>
                    <a:pt x="5963" y="9688"/>
                    <a:pt x="5974" y="9642"/>
                  </a:cubicBezTo>
                  <a:cubicBezTo>
                    <a:pt x="5992" y="9577"/>
                    <a:pt x="6013" y="9512"/>
                    <a:pt x="6036" y="9448"/>
                  </a:cubicBezTo>
                  <a:cubicBezTo>
                    <a:pt x="6064" y="9384"/>
                    <a:pt x="6092" y="9323"/>
                    <a:pt x="6127" y="9262"/>
                  </a:cubicBezTo>
                  <a:cubicBezTo>
                    <a:pt x="6164" y="9201"/>
                    <a:pt x="6203" y="9139"/>
                    <a:pt x="6246" y="9082"/>
                  </a:cubicBezTo>
                  <a:cubicBezTo>
                    <a:pt x="6276" y="9044"/>
                    <a:pt x="6307" y="9008"/>
                    <a:pt x="6341" y="8971"/>
                  </a:cubicBezTo>
                  <a:cubicBezTo>
                    <a:pt x="6378" y="8937"/>
                    <a:pt x="6415" y="8904"/>
                    <a:pt x="6453" y="8872"/>
                  </a:cubicBezTo>
                  <a:cubicBezTo>
                    <a:pt x="6471" y="8857"/>
                    <a:pt x="6491" y="8845"/>
                    <a:pt x="6512" y="8833"/>
                  </a:cubicBezTo>
                  <a:cubicBezTo>
                    <a:pt x="6521" y="8827"/>
                    <a:pt x="6534" y="8823"/>
                    <a:pt x="6545" y="8817"/>
                  </a:cubicBezTo>
                  <a:cubicBezTo>
                    <a:pt x="6562" y="8811"/>
                    <a:pt x="6580" y="8804"/>
                    <a:pt x="6597" y="8799"/>
                  </a:cubicBezTo>
                  <a:cubicBezTo>
                    <a:pt x="6619" y="8793"/>
                    <a:pt x="6643" y="8788"/>
                    <a:pt x="6666" y="8784"/>
                  </a:cubicBezTo>
                  <a:cubicBezTo>
                    <a:pt x="6684" y="8783"/>
                    <a:pt x="6703" y="8782"/>
                    <a:pt x="6720" y="8780"/>
                  </a:cubicBezTo>
                  <a:close/>
                  <a:moveTo>
                    <a:pt x="37582" y="14192"/>
                  </a:moveTo>
                  <a:lnTo>
                    <a:pt x="37582" y="14192"/>
                  </a:lnTo>
                  <a:cubicBezTo>
                    <a:pt x="37579" y="14194"/>
                    <a:pt x="37576" y="14196"/>
                    <a:pt x="37574" y="14199"/>
                  </a:cubicBezTo>
                  <a:cubicBezTo>
                    <a:pt x="37576" y="14196"/>
                    <a:pt x="37579" y="14194"/>
                    <a:pt x="37582" y="14192"/>
                  </a:cubicBezTo>
                  <a:close/>
                  <a:moveTo>
                    <a:pt x="39288" y="14210"/>
                  </a:moveTo>
                  <a:lnTo>
                    <a:pt x="39288" y="14210"/>
                  </a:lnTo>
                  <a:cubicBezTo>
                    <a:pt x="39295" y="14211"/>
                    <a:pt x="39301" y="14212"/>
                    <a:pt x="39309" y="14214"/>
                  </a:cubicBezTo>
                  <a:cubicBezTo>
                    <a:pt x="39303" y="14212"/>
                    <a:pt x="39297" y="14211"/>
                    <a:pt x="39288" y="14210"/>
                  </a:cubicBezTo>
                  <a:close/>
                  <a:moveTo>
                    <a:pt x="39441" y="14266"/>
                  </a:moveTo>
                  <a:lnTo>
                    <a:pt x="39441" y="14266"/>
                  </a:lnTo>
                  <a:cubicBezTo>
                    <a:pt x="39442" y="14266"/>
                    <a:pt x="39443" y="14267"/>
                    <a:pt x="39444" y="14267"/>
                  </a:cubicBezTo>
                  <a:cubicBezTo>
                    <a:pt x="39443" y="14267"/>
                    <a:pt x="39442" y="14266"/>
                    <a:pt x="39441" y="14266"/>
                  </a:cubicBezTo>
                  <a:close/>
                  <a:moveTo>
                    <a:pt x="26498" y="6407"/>
                  </a:moveTo>
                  <a:cubicBezTo>
                    <a:pt x="26610" y="6430"/>
                    <a:pt x="26720" y="6456"/>
                    <a:pt x="26830" y="6482"/>
                  </a:cubicBezTo>
                  <a:cubicBezTo>
                    <a:pt x="27025" y="6536"/>
                    <a:pt x="27215" y="6597"/>
                    <a:pt x="27405" y="6668"/>
                  </a:cubicBezTo>
                  <a:cubicBezTo>
                    <a:pt x="27596" y="6750"/>
                    <a:pt x="27782" y="6842"/>
                    <a:pt x="27966" y="6940"/>
                  </a:cubicBezTo>
                  <a:cubicBezTo>
                    <a:pt x="28164" y="7058"/>
                    <a:pt x="28353" y="7185"/>
                    <a:pt x="28538" y="7323"/>
                  </a:cubicBezTo>
                  <a:cubicBezTo>
                    <a:pt x="28845" y="7566"/>
                    <a:pt x="29139" y="7822"/>
                    <a:pt x="29421" y="8095"/>
                  </a:cubicBezTo>
                  <a:cubicBezTo>
                    <a:pt x="29551" y="8231"/>
                    <a:pt x="29679" y="8367"/>
                    <a:pt x="29799" y="8514"/>
                  </a:cubicBezTo>
                  <a:cubicBezTo>
                    <a:pt x="29868" y="8608"/>
                    <a:pt x="29933" y="8704"/>
                    <a:pt x="29992" y="8804"/>
                  </a:cubicBezTo>
                  <a:cubicBezTo>
                    <a:pt x="30047" y="8904"/>
                    <a:pt x="30098" y="9003"/>
                    <a:pt x="30145" y="9106"/>
                  </a:cubicBezTo>
                  <a:cubicBezTo>
                    <a:pt x="30211" y="9269"/>
                    <a:pt x="30274" y="9432"/>
                    <a:pt x="30325" y="9600"/>
                  </a:cubicBezTo>
                  <a:cubicBezTo>
                    <a:pt x="30353" y="9713"/>
                    <a:pt x="30378" y="9825"/>
                    <a:pt x="30396" y="9941"/>
                  </a:cubicBezTo>
                  <a:cubicBezTo>
                    <a:pt x="30424" y="10167"/>
                    <a:pt x="30439" y="10393"/>
                    <a:pt x="30449" y="10618"/>
                  </a:cubicBezTo>
                  <a:cubicBezTo>
                    <a:pt x="30447" y="10693"/>
                    <a:pt x="30449" y="10769"/>
                    <a:pt x="30441" y="10842"/>
                  </a:cubicBezTo>
                  <a:cubicBezTo>
                    <a:pt x="30433" y="10910"/>
                    <a:pt x="30427" y="10977"/>
                    <a:pt x="30419" y="11047"/>
                  </a:cubicBezTo>
                  <a:cubicBezTo>
                    <a:pt x="30402" y="11151"/>
                    <a:pt x="30383" y="11255"/>
                    <a:pt x="30358" y="11357"/>
                  </a:cubicBezTo>
                  <a:cubicBezTo>
                    <a:pt x="30327" y="11470"/>
                    <a:pt x="30291" y="11578"/>
                    <a:pt x="30249" y="11685"/>
                  </a:cubicBezTo>
                  <a:cubicBezTo>
                    <a:pt x="30204" y="11795"/>
                    <a:pt x="30153" y="11899"/>
                    <a:pt x="30096" y="12000"/>
                  </a:cubicBezTo>
                  <a:cubicBezTo>
                    <a:pt x="30022" y="12125"/>
                    <a:pt x="29941" y="12243"/>
                    <a:pt x="29856" y="12359"/>
                  </a:cubicBezTo>
                  <a:cubicBezTo>
                    <a:pt x="29677" y="12592"/>
                    <a:pt x="29495" y="12820"/>
                    <a:pt x="29290" y="13032"/>
                  </a:cubicBezTo>
                  <a:cubicBezTo>
                    <a:pt x="29139" y="13179"/>
                    <a:pt x="28980" y="13315"/>
                    <a:pt x="28822" y="13452"/>
                  </a:cubicBezTo>
                  <a:cubicBezTo>
                    <a:pt x="28763" y="13505"/>
                    <a:pt x="28695" y="13553"/>
                    <a:pt x="28632" y="13601"/>
                  </a:cubicBezTo>
                  <a:cubicBezTo>
                    <a:pt x="28581" y="13640"/>
                    <a:pt x="28531" y="13679"/>
                    <a:pt x="28481" y="13718"/>
                  </a:cubicBezTo>
                  <a:cubicBezTo>
                    <a:pt x="28342" y="13813"/>
                    <a:pt x="28203" y="13906"/>
                    <a:pt x="28064" y="14001"/>
                  </a:cubicBezTo>
                  <a:cubicBezTo>
                    <a:pt x="27992" y="14043"/>
                    <a:pt x="27920" y="14086"/>
                    <a:pt x="27846" y="14126"/>
                  </a:cubicBezTo>
                  <a:cubicBezTo>
                    <a:pt x="27782" y="14165"/>
                    <a:pt x="27718" y="14208"/>
                    <a:pt x="27650" y="14240"/>
                  </a:cubicBezTo>
                  <a:cubicBezTo>
                    <a:pt x="27486" y="14320"/>
                    <a:pt x="27324" y="14399"/>
                    <a:pt x="27161" y="14479"/>
                  </a:cubicBezTo>
                  <a:cubicBezTo>
                    <a:pt x="27039" y="14529"/>
                    <a:pt x="26915" y="14581"/>
                    <a:pt x="26792" y="14632"/>
                  </a:cubicBezTo>
                  <a:cubicBezTo>
                    <a:pt x="26571" y="14724"/>
                    <a:pt x="26344" y="14800"/>
                    <a:pt x="26112" y="14868"/>
                  </a:cubicBezTo>
                  <a:cubicBezTo>
                    <a:pt x="25883" y="14929"/>
                    <a:pt x="25652" y="14979"/>
                    <a:pt x="25418" y="15016"/>
                  </a:cubicBezTo>
                  <a:cubicBezTo>
                    <a:pt x="25175" y="15049"/>
                    <a:pt x="24934" y="15068"/>
                    <a:pt x="24690" y="15075"/>
                  </a:cubicBezTo>
                  <a:cubicBezTo>
                    <a:pt x="24678" y="15075"/>
                    <a:pt x="24667" y="15075"/>
                    <a:pt x="24655" y="15075"/>
                  </a:cubicBezTo>
                  <a:cubicBezTo>
                    <a:pt x="24432" y="15075"/>
                    <a:pt x="24209" y="15064"/>
                    <a:pt x="23988" y="15040"/>
                  </a:cubicBezTo>
                  <a:cubicBezTo>
                    <a:pt x="23810" y="15018"/>
                    <a:pt x="23636" y="14985"/>
                    <a:pt x="23463" y="14945"/>
                  </a:cubicBezTo>
                  <a:cubicBezTo>
                    <a:pt x="23332" y="14908"/>
                    <a:pt x="23204" y="14866"/>
                    <a:pt x="23077" y="14817"/>
                  </a:cubicBezTo>
                  <a:cubicBezTo>
                    <a:pt x="22956" y="14767"/>
                    <a:pt x="22840" y="14709"/>
                    <a:pt x="22723" y="14647"/>
                  </a:cubicBezTo>
                  <a:cubicBezTo>
                    <a:pt x="22613" y="14581"/>
                    <a:pt x="22505" y="14512"/>
                    <a:pt x="22401" y="14437"/>
                  </a:cubicBezTo>
                  <a:cubicBezTo>
                    <a:pt x="22288" y="14348"/>
                    <a:pt x="22180" y="14254"/>
                    <a:pt x="22076" y="14154"/>
                  </a:cubicBezTo>
                  <a:cubicBezTo>
                    <a:pt x="21997" y="14071"/>
                    <a:pt x="21921" y="13987"/>
                    <a:pt x="21848" y="13898"/>
                  </a:cubicBezTo>
                  <a:cubicBezTo>
                    <a:pt x="21782" y="13811"/>
                    <a:pt x="21721" y="13722"/>
                    <a:pt x="21665" y="13629"/>
                  </a:cubicBezTo>
                  <a:cubicBezTo>
                    <a:pt x="21628" y="13561"/>
                    <a:pt x="21595" y="13494"/>
                    <a:pt x="21564" y="13425"/>
                  </a:cubicBezTo>
                  <a:cubicBezTo>
                    <a:pt x="21518" y="13310"/>
                    <a:pt x="21476" y="13194"/>
                    <a:pt x="21442" y="13076"/>
                  </a:cubicBezTo>
                  <a:cubicBezTo>
                    <a:pt x="21396" y="12911"/>
                    <a:pt x="21363" y="12742"/>
                    <a:pt x="21335" y="12571"/>
                  </a:cubicBezTo>
                  <a:cubicBezTo>
                    <a:pt x="21308" y="12368"/>
                    <a:pt x="21291" y="12165"/>
                    <a:pt x="21286" y="11959"/>
                  </a:cubicBezTo>
                  <a:cubicBezTo>
                    <a:pt x="21286" y="11792"/>
                    <a:pt x="21295" y="11625"/>
                    <a:pt x="21309" y="11459"/>
                  </a:cubicBezTo>
                  <a:cubicBezTo>
                    <a:pt x="21329" y="11303"/>
                    <a:pt x="21357" y="11152"/>
                    <a:pt x="21393" y="11001"/>
                  </a:cubicBezTo>
                  <a:cubicBezTo>
                    <a:pt x="21450" y="10779"/>
                    <a:pt x="21524" y="10564"/>
                    <a:pt x="21608" y="10350"/>
                  </a:cubicBezTo>
                  <a:cubicBezTo>
                    <a:pt x="21654" y="10237"/>
                    <a:pt x="21703" y="10127"/>
                    <a:pt x="21750" y="10017"/>
                  </a:cubicBezTo>
                  <a:cubicBezTo>
                    <a:pt x="21785" y="9939"/>
                    <a:pt x="21815" y="9856"/>
                    <a:pt x="21853" y="9780"/>
                  </a:cubicBezTo>
                  <a:cubicBezTo>
                    <a:pt x="21940" y="9604"/>
                    <a:pt x="22027" y="9427"/>
                    <a:pt x="22117" y="9251"/>
                  </a:cubicBezTo>
                  <a:lnTo>
                    <a:pt x="22356" y="8848"/>
                  </a:lnTo>
                  <a:cubicBezTo>
                    <a:pt x="22493" y="8615"/>
                    <a:pt x="22646" y="8392"/>
                    <a:pt x="22809" y="8176"/>
                  </a:cubicBezTo>
                  <a:cubicBezTo>
                    <a:pt x="22976" y="7962"/>
                    <a:pt x="23152" y="7758"/>
                    <a:pt x="23342" y="7565"/>
                  </a:cubicBezTo>
                  <a:cubicBezTo>
                    <a:pt x="23452" y="7458"/>
                    <a:pt x="23565" y="7359"/>
                    <a:pt x="23685" y="7262"/>
                  </a:cubicBezTo>
                  <a:cubicBezTo>
                    <a:pt x="23788" y="7185"/>
                    <a:pt x="23892" y="7115"/>
                    <a:pt x="24000" y="7048"/>
                  </a:cubicBezTo>
                  <a:cubicBezTo>
                    <a:pt x="24114" y="6984"/>
                    <a:pt x="24229" y="6926"/>
                    <a:pt x="24348" y="6874"/>
                  </a:cubicBezTo>
                  <a:cubicBezTo>
                    <a:pt x="24535" y="6799"/>
                    <a:pt x="24725" y="6733"/>
                    <a:pt x="24919" y="6676"/>
                  </a:cubicBezTo>
                  <a:cubicBezTo>
                    <a:pt x="25059" y="6640"/>
                    <a:pt x="25200" y="6608"/>
                    <a:pt x="25342" y="6583"/>
                  </a:cubicBezTo>
                  <a:cubicBezTo>
                    <a:pt x="25434" y="6572"/>
                    <a:pt x="25526" y="6564"/>
                    <a:pt x="25620" y="6559"/>
                  </a:cubicBezTo>
                  <a:cubicBezTo>
                    <a:pt x="25677" y="6559"/>
                    <a:pt x="25734" y="6561"/>
                    <a:pt x="25793" y="6566"/>
                  </a:cubicBezTo>
                  <a:cubicBezTo>
                    <a:pt x="25823" y="6571"/>
                    <a:pt x="25854" y="6577"/>
                    <a:pt x="25883" y="6583"/>
                  </a:cubicBezTo>
                  <a:cubicBezTo>
                    <a:pt x="25902" y="6588"/>
                    <a:pt x="25920" y="6594"/>
                    <a:pt x="25938" y="6601"/>
                  </a:cubicBezTo>
                  <a:cubicBezTo>
                    <a:pt x="25942" y="6602"/>
                    <a:pt x="25947" y="6605"/>
                    <a:pt x="25953" y="6608"/>
                  </a:cubicBezTo>
                  <a:cubicBezTo>
                    <a:pt x="26009" y="6634"/>
                    <a:pt x="26068" y="6646"/>
                    <a:pt x="26127" y="6646"/>
                  </a:cubicBezTo>
                  <a:cubicBezTo>
                    <a:pt x="26278" y="6646"/>
                    <a:pt x="26424" y="6564"/>
                    <a:pt x="26492" y="6419"/>
                  </a:cubicBezTo>
                  <a:cubicBezTo>
                    <a:pt x="26493" y="6414"/>
                    <a:pt x="26497" y="6411"/>
                    <a:pt x="26498" y="6407"/>
                  </a:cubicBezTo>
                  <a:close/>
                  <a:moveTo>
                    <a:pt x="15532" y="6881"/>
                  </a:moveTo>
                  <a:cubicBezTo>
                    <a:pt x="15740" y="6908"/>
                    <a:pt x="15946" y="6946"/>
                    <a:pt x="16151" y="6994"/>
                  </a:cubicBezTo>
                  <a:cubicBezTo>
                    <a:pt x="16286" y="7031"/>
                    <a:pt x="16419" y="7072"/>
                    <a:pt x="16550" y="7120"/>
                  </a:cubicBezTo>
                  <a:cubicBezTo>
                    <a:pt x="16816" y="7233"/>
                    <a:pt x="17069" y="7363"/>
                    <a:pt x="17319" y="7504"/>
                  </a:cubicBezTo>
                  <a:cubicBezTo>
                    <a:pt x="17453" y="7583"/>
                    <a:pt x="17589" y="7663"/>
                    <a:pt x="17718" y="7751"/>
                  </a:cubicBezTo>
                  <a:cubicBezTo>
                    <a:pt x="17855" y="7844"/>
                    <a:pt x="17992" y="7941"/>
                    <a:pt x="18127" y="8039"/>
                  </a:cubicBezTo>
                  <a:cubicBezTo>
                    <a:pt x="18234" y="8121"/>
                    <a:pt x="18339" y="8206"/>
                    <a:pt x="18443" y="8291"/>
                  </a:cubicBezTo>
                  <a:cubicBezTo>
                    <a:pt x="18545" y="8376"/>
                    <a:pt x="18642" y="8464"/>
                    <a:pt x="18737" y="8555"/>
                  </a:cubicBezTo>
                  <a:cubicBezTo>
                    <a:pt x="18834" y="8654"/>
                    <a:pt x="18930" y="8753"/>
                    <a:pt x="19022" y="8860"/>
                  </a:cubicBezTo>
                  <a:cubicBezTo>
                    <a:pt x="19105" y="8956"/>
                    <a:pt x="19183" y="9057"/>
                    <a:pt x="19263" y="9156"/>
                  </a:cubicBezTo>
                  <a:cubicBezTo>
                    <a:pt x="19349" y="9277"/>
                    <a:pt x="19435" y="9395"/>
                    <a:pt x="19515" y="9519"/>
                  </a:cubicBezTo>
                  <a:cubicBezTo>
                    <a:pt x="19591" y="9633"/>
                    <a:pt x="19660" y="9751"/>
                    <a:pt x="19729" y="9867"/>
                  </a:cubicBezTo>
                  <a:cubicBezTo>
                    <a:pt x="19773" y="9953"/>
                    <a:pt x="19824" y="10039"/>
                    <a:pt x="19862" y="10128"/>
                  </a:cubicBezTo>
                  <a:cubicBezTo>
                    <a:pt x="19894" y="10205"/>
                    <a:pt x="19928" y="10283"/>
                    <a:pt x="19960" y="10361"/>
                  </a:cubicBezTo>
                  <a:cubicBezTo>
                    <a:pt x="19992" y="10449"/>
                    <a:pt x="20023" y="10540"/>
                    <a:pt x="20051" y="10632"/>
                  </a:cubicBezTo>
                  <a:cubicBezTo>
                    <a:pt x="20089" y="10773"/>
                    <a:pt x="20117" y="10915"/>
                    <a:pt x="20140" y="11061"/>
                  </a:cubicBezTo>
                  <a:cubicBezTo>
                    <a:pt x="20161" y="11178"/>
                    <a:pt x="20170" y="11295"/>
                    <a:pt x="20173" y="11411"/>
                  </a:cubicBezTo>
                  <a:cubicBezTo>
                    <a:pt x="20171" y="11655"/>
                    <a:pt x="20153" y="11896"/>
                    <a:pt x="20131" y="12140"/>
                  </a:cubicBezTo>
                  <a:cubicBezTo>
                    <a:pt x="20105" y="12312"/>
                    <a:pt x="20079" y="12482"/>
                    <a:pt x="20040" y="12652"/>
                  </a:cubicBezTo>
                  <a:cubicBezTo>
                    <a:pt x="20011" y="12756"/>
                    <a:pt x="19979" y="12858"/>
                    <a:pt x="19938" y="12959"/>
                  </a:cubicBezTo>
                  <a:cubicBezTo>
                    <a:pt x="19890" y="13069"/>
                    <a:pt x="19837" y="13175"/>
                    <a:pt x="19779" y="13281"/>
                  </a:cubicBezTo>
                  <a:cubicBezTo>
                    <a:pt x="19661" y="13488"/>
                    <a:pt x="19542" y="13690"/>
                    <a:pt x="19402" y="13884"/>
                  </a:cubicBezTo>
                  <a:cubicBezTo>
                    <a:pt x="19312" y="13996"/>
                    <a:pt x="19218" y="14105"/>
                    <a:pt x="19116" y="14210"/>
                  </a:cubicBezTo>
                  <a:cubicBezTo>
                    <a:pt x="19007" y="14314"/>
                    <a:pt x="18892" y="14412"/>
                    <a:pt x="18774" y="14506"/>
                  </a:cubicBezTo>
                  <a:cubicBezTo>
                    <a:pt x="18583" y="14651"/>
                    <a:pt x="18382" y="14778"/>
                    <a:pt x="18179" y="14904"/>
                  </a:cubicBezTo>
                  <a:cubicBezTo>
                    <a:pt x="18075" y="14962"/>
                    <a:pt x="17972" y="15023"/>
                    <a:pt x="17863" y="15070"/>
                  </a:cubicBezTo>
                  <a:cubicBezTo>
                    <a:pt x="17756" y="15116"/>
                    <a:pt x="17648" y="15164"/>
                    <a:pt x="17542" y="15209"/>
                  </a:cubicBezTo>
                  <a:cubicBezTo>
                    <a:pt x="17232" y="15331"/>
                    <a:pt x="16923" y="15453"/>
                    <a:pt x="16604" y="15548"/>
                  </a:cubicBezTo>
                  <a:cubicBezTo>
                    <a:pt x="16413" y="15600"/>
                    <a:pt x="16221" y="15643"/>
                    <a:pt x="16027" y="15674"/>
                  </a:cubicBezTo>
                  <a:cubicBezTo>
                    <a:pt x="15814" y="15703"/>
                    <a:pt x="15599" y="15719"/>
                    <a:pt x="15385" y="15740"/>
                  </a:cubicBezTo>
                  <a:cubicBezTo>
                    <a:pt x="15307" y="15747"/>
                    <a:pt x="15226" y="15746"/>
                    <a:pt x="15147" y="15747"/>
                  </a:cubicBezTo>
                  <a:cubicBezTo>
                    <a:pt x="15062" y="15750"/>
                    <a:pt x="14978" y="15753"/>
                    <a:pt x="14892" y="15756"/>
                  </a:cubicBezTo>
                  <a:cubicBezTo>
                    <a:pt x="14602" y="15756"/>
                    <a:pt x="14314" y="15746"/>
                    <a:pt x="14029" y="15715"/>
                  </a:cubicBezTo>
                  <a:cubicBezTo>
                    <a:pt x="13869" y="15695"/>
                    <a:pt x="13713" y="15666"/>
                    <a:pt x="13557" y="15630"/>
                  </a:cubicBezTo>
                  <a:cubicBezTo>
                    <a:pt x="13380" y="15583"/>
                    <a:pt x="13209" y="15528"/>
                    <a:pt x="13037" y="15462"/>
                  </a:cubicBezTo>
                  <a:cubicBezTo>
                    <a:pt x="12877" y="15394"/>
                    <a:pt x="12720" y="15321"/>
                    <a:pt x="12567" y="15238"/>
                  </a:cubicBezTo>
                  <a:cubicBezTo>
                    <a:pt x="12449" y="15167"/>
                    <a:pt x="12334" y="15093"/>
                    <a:pt x="12223" y="15012"/>
                  </a:cubicBezTo>
                  <a:cubicBezTo>
                    <a:pt x="12114" y="14928"/>
                    <a:pt x="12011" y="14837"/>
                    <a:pt x="11913" y="14743"/>
                  </a:cubicBezTo>
                  <a:cubicBezTo>
                    <a:pt x="11831" y="14657"/>
                    <a:pt x="11752" y="14566"/>
                    <a:pt x="11677" y="14473"/>
                  </a:cubicBezTo>
                  <a:cubicBezTo>
                    <a:pt x="11603" y="14371"/>
                    <a:pt x="11533" y="14270"/>
                    <a:pt x="11468" y="14162"/>
                  </a:cubicBezTo>
                  <a:cubicBezTo>
                    <a:pt x="11378" y="14004"/>
                    <a:pt x="11300" y="13842"/>
                    <a:pt x="11226" y="13677"/>
                  </a:cubicBezTo>
                  <a:cubicBezTo>
                    <a:pt x="11131" y="13443"/>
                    <a:pt x="11048" y="13204"/>
                    <a:pt x="10975" y="12960"/>
                  </a:cubicBezTo>
                  <a:cubicBezTo>
                    <a:pt x="10929" y="12782"/>
                    <a:pt x="10889" y="12603"/>
                    <a:pt x="10861" y="12421"/>
                  </a:cubicBezTo>
                  <a:cubicBezTo>
                    <a:pt x="10834" y="12227"/>
                    <a:pt x="10821" y="12036"/>
                    <a:pt x="10815" y="11841"/>
                  </a:cubicBezTo>
                  <a:cubicBezTo>
                    <a:pt x="10815" y="11630"/>
                    <a:pt x="10825" y="11421"/>
                    <a:pt x="10847" y="11209"/>
                  </a:cubicBezTo>
                  <a:cubicBezTo>
                    <a:pt x="10874" y="11008"/>
                    <a:pt x="10912" y="10811"/>
                    <a:pt x="10959" y="10613"/>
                  </a:cubicBezTo>
                  <a:cubicBezTo>
                    <a:pt x="11011" y="10417"/>
                    <a:pt x="11072" y="10226"/>
                    <a:pt x="11146" y="10037"/>
                  </a:cubicBezTo>
                  <a:cubicBezTo>
                    <a:pt x="11218" y="9862"/>
                    <a:pt x="11299" y="9693"/>
                    <a:pt x="11389" y="9529"/>
                  </a:cubicBezTo>
                  <a:cubicBezTo>
                    <a:pt x="11496" y="9348"/>
                    <a:pt x="11612" y="9174"/>
                    <a:pt x="11740" y="9005"/>
                  </a:cubicBezTo>
                  <a:cubicBezTo>
                    <a:pt x="11925" y="8766"/>
                    <a:pt x="12121" y="8538"/>
                    <a:pt x="12333" y="8322"/>
                  </a:cubicBezTo>
                  <a:cubicBezTo>
                    <a:pt x="12497" y="8162"/>
                    <a:pt x="12665" y="8011"/>
                    <a:pt x="12844" y="7869"/>
                  </a:cubicBezTo>
                  <a:cubicBezTo>
                    <a:pt x="12993" y="7757"/>
                    <a:pt x="13144" y="7653"/>
                    <a:pt x="13303" y="7557"/>
                  </a:cubicBezTo>
                  <a:cubicBezTo>
                    <a:pt x="13432" y="7485"/>
                    <a:pt x="13564" y="7420"/>
                    <a:pt x="13699" y="7360"/>
                  </a:cubicBezTo>
                  <a:cubicBezTo>
                    <a:pt x="13864" y="7293"/>
                    <a:pt x="14032" y="7234"/>
                    <a:pt x="14204" y="7183"/>
                  </a:cubicBezTo>
                  <a:lnTo>
                    <a:pt x="14516" y="7104"/>
                  </a:lnTo>
                  <a:cubicBezTo>
                    <a:pt x="14596" y="7085"/>
                    <a:pt x="14679" y="7072"/>
                    <a:pt x="14760" y="7059"/>
                  </a:cubicBezTo>
                  <a:cubicBezTo>
                    <a:pt x="14926" y="7040"/>
                    <a:pt x="15090" y="7024"/>
                    <a:pt x="15256" y="7022"/>
                  </a:cubicBezTo>
                  <a:cubicBezTo>
                    <a:pt x="15367" y="7018"/>
                    <a:pt x="15465" y="6962"/>
                    <a:pt x="15532" y="6881"/>
                  </a:cubicBezTo>
                  <a:close/>
                  <a:moveTo>
                    <a:pt x="33586" y="17191"/>
                  </a:moveTo>
                  <a:cubicBezTo>
                    <a:pt x="33586" y="17192"/>
                    <a:pt x="33586" y="17192"/>
                    <a:pt x="33585" y="17192"/>
                  </a:cubicBezTo>
                  <a:cubicBezTo>
                    <a:pt x="33586" y="17192"/>
                    <a:pt x="33586" y="17192"/>
                    <a:pt x="33586" y="17191"/>
                  </a:cubicBezTo>
                  <a:close/>
                  <a:moveTo>
                    <a:pt x="30971" y="20479"/>
                  </a:moveTo>
                  <a:cubicBezTo>
                    <a:pt x="30970" y="20480"/>
                    <a:pt x="30969" y="20480"/>
                    <a:pt x="30969" y="20481"/>
                  </a:cubicBezTo>
                  <a:lnTo>
                    <a:pt x="30969" y="20481"/>
                  </a:lnTo>
                  <a:cubicBezTo>
                    <a:pt x="30969" y="20480"/>
                    <a:pt x="30970" y="20480"/>
                    <a:pt x="30971" y="20479"/>
                  </a:cubicBezTo>
                  <a:close/>
                  <a:moveTo>
                    <a:pt x="34344" y="9001"/>
                  </a:moveTo>
                  <a:cubicBezTo>
                    <a:pt x="34372" y="9120"/>
                    <a:pt x="34401" y="9241"/>
                    <a:pt x="34427" y="9362"/>
                  </a:cubicBezTo>
                  <a:cubicBezTo>
                    <a:pt x="34488" y="9645"/>
                    <a:pt x="34541" y="9930"/>
                    <a:pt x="34593" y="10215"/>
                  </a:cubicBezTo>
                  <a:cubicBezTo>
                    <a:pt x="34634" y="10502"/>
                    <a:pt x="34677" y="10790"/>
                    <a:pt x="34702" y="11078"/>
                  </a:cubicBezTo>
                  <a:cubicBezTo>
                    <a:pt x="34714" y="11226"/>
                    <a:pt x="34732" y="11375"/>
                    <a:pt x="34740" y="11525"/>
                  </a:cubicBezTo>
                  <a:cubicBezTo>
                    <a:pt x="34748" y="11663"/>
                    <a:pt x="34754" y="11803"/>
                    <a:pt x="34762" y="11943"/>
                  </a:cubicBezTo>
                  <a:cubicBezTo>
                    <a:pt x="34764" y="12160"/>
                    <a:pt x="34769" y="12378"/>
                    <a:pt x="34763" y="12595"/>
                  </a:cubicBezTo>
                  <a:cubicBezTo>
                    <a:pt x="34757" y="12812"/>
                    <a:pt x="34743" y="13026"/>
                    <a:pt x="34727" y="13243"/>
                  </a:cubicBezTo>
                  <a:cubicBezTo>
                    <a:pt x="34702" y="13469"/>
                    <a:pt x="34676" y="13696"/>
                    <a:pt x="34639" y="13922"/>
                  </a:cubicBezTo>
                  <a:cubicBezTo>
                    <a:pt x="34607" y="14120"/>
                    <a:pt x="34566" y="14319"/>
                    <a:pt x="34524" y="14516"/>
                  </a:cubicBezTo>
                  <a:cubicBezTo>
                    <a:pt x="34466" y="14744"/>
                    <a:pt x="34408" y="14972"/>
                    <a:pt x="34341" y="15198"/>
                  </a:cubicBezTo>
                  <a:cubicBezTo>
                    <a:pt x="34279" y="15418"/>
                    <a:pt x="34207" y="15633"/>
                    <a:pt x="34138" y="15850"/>
                  </a:cubicBezTo>
                  <a:cubicBezTo>
                    <a:pt x="34085" y="15997"/>
                    <a:pt x="34033" y="16145"/>
                    <a:pt x="33980" y="16293"/>
                  </a:cubicBezTo>
                  <a:lnTo>
                    <a:pt x="33980" y="16293"/>
                  </a:lnTo>
                  <a:cubicBezTo>
                    <a:pt x="33981" y="16291"/>
                    <a:pt x="33982" y="16288"/>
                    <a:pt x="33982" y="16285"/>
                  </a:cubicBezTo>
                  <a:lnTo>
                    <a:pt x="33982" y="16285"/>
                  </a:lnTo>
                  <a:cubicBezTo>
                    <a:pt x="33955" y="16356"/>
                    <a:pt x="33924" y="16427"/>
                    <a:pt x="33894" y="16497"/>
                  </a:cubicBezTo>
                  <a:cubicBezTo>
                    <a:pt x="33861" y="16579"/>
                    <a:pt x="33831" y="16661"/>
                    <a:pt x="33794" y="16742"/>
                  </a:cubicBezTo>
                  <a:cubicBezTo>
                    <a:pt x="33725" y="16893"/>
                    <a:pt x="33655" y="17041"/>
                    <a:pt x="33586" y="17191"/>
                  </a:cubicBezTo>
                  <a:lnTo>
                    <a:pt x="33586" y="17191"/>
                  </a:lnTo>
                  <a:cubicBezTo>
                    <a:pt x="33590" y="17183"/>
                    <a:pt x="33595" y="17174"/>
                    <a:pt x="33599" y="17166"/>
                  </a:cubicBezTo>
                  <a:lnTo>
                    <a:pt x="33599" y="17166"/>
                  </a:lnTo>
                  <a:cubicBezTo>
                    <a:pt x="33535" y="17294"/>
                    <a:pt x="33468" y="17421"/>
                    <a:pt x="33403" y="17548"/>
                  </a:cubicBezTo>
                  <a:cubicBezTo>
                    <a:pt x="33353" y="17648"/>
                    <a:pt x="33293" y="17743"/>
                    <a:pt x="33237" y="17839"/>
                  </a:cubicBezTo>
                  <a:cubicBezTo>
                    <a:pt x="33114" y="18052"/>
                    <a:pt x="32979" y="18258"/>
                    <a:pt x="32844" y="18464"/>
                  </a:cubicBezTo>
                  <a:cubicBezTo>
                    <a:pt x="32794" y="18536"/>
                    <a:pt x="32741" y="18608"/>
                    <a:pt x="32691" y="18681"/>
                  </a:cubicBezTo>
                  <a:cubicBezTo>
                    <a:pt x="32641" y="18752"/>
                    <a:pt x="32592" y="18828"/>
                    <a:pt x="32537" y="18896"/>
                  </a:cubicBezTo>
                  <a:cubicBezTo>
                    <a:pt x="32418" y="19043"/>
                    <a:pt x="32301" y="19192"/>
                    <a:pt x="32184" y="19339"/>
                  </a:cubicBezTo>
                  <a:cubicBezTo>
                    <a:pt x="32080" y="19450"/>
                    <a:pt x="31975" y="19563"/>
                    <a:pt x="31872" y="19673"/>
                  </a:cubicBezTo>
                  <a:cubicBezTo>
                    <a:pt x="31778" y="19775"/>
                    <a:pt x="31670" y="19869"/>
                    <a:pt x="31569" y="19964"/>
                  </a:cubicBezTo>
                  <a:cubicBezTo>
                    <a:pt x="31373" y="20147"/>
                    <a:pt x="31166" y="20318"/>
                    <a:pt x="30960" y="20489"/>
                  </a:cubicBezTo>
                  <a:cubicBezTo>
                    <a:pt x="30963" y="20486"/>
                    <a:pt x="30965" y="20484"/>
                    <a:pt x="30969" y="20481"/>
                  </a:cubicBezTo>
                  <a:lnTo>
                    <a:pt x="30969" y="20481"/>
                  </a:lnTo>
                  <a:cubicBezTo>
                    <a:pt x="30799" y="20612"/>
                    <a:pt x="30631" y="20741"/>
                    <a:pt x="30460" y="20870"/>
                  </a:cubicBezTo>
                  <a:cubicBezTo>
                    <a:pt x="30313" y="20982"/>
                    <a:pt x="30157" y="21083"/>
                    <a:pt x="30006" y="21189"/>
                  </a:cubicBezTo>
                  <a:cubicBezTo>
                    <a:pt x="29712" y="21395"/>
                    <a:pt x="29407" y="21585"/>
                    <a:pt x="29103" y="21776"/>
                  </a:cubicBezTo>
                  <a:cubicBezTo>
                    <a:pt x="28883" y="21901"/>
                    <a:pt x="28665" y="22028"/>
                    <a:pt x="28445" y="22156"/>
                  </a:cubicBezTo>
                  <a:cubicBezTo>
                    <a:pt x="28262" y="22261"/>
                    <a:pt x="28072" y="22358"/>
                    <a:pt x="27883" y="22456"/>
                  </a:cubicBezTo>
                  <a:cubicBezTo>
                    <a:pt x="27711" y="22546"/>
                    <a:pt x="27540" y="22636"/>
                    <a:pt x="27363" y="22720"/>
                  </a:cubicBezTo>
                  <a:cubicBezTo>
                    <a:pt x="27143" y="22826"/>
                    <a:pt x="26922" y="22934"/>
                    <a:pt x="26702" y="23039"/>
                  </a:cubicBezTo>
                  <a:cubicBezTo>
                    <a:pt x="26534" y="23111"/>
                    <a:pt x="26365" y="23184"/>
                    <a:pt x="26198" y="23255"/>
                  </a:cubicBezTo>
                  <a:cubicBezTo>
                    <a:pt x="26089" y="23301"/>
                    <a:pt x="25983" y="23347"/>
                    <a:pt x="25875" y="23394"/>
                  </a:cubicBezTo>
                  <a:cubicBezTo>
                    <a:pt x="25832" y="23413"/>
                    <a:pt x="25791" y="23432"/>
                    <a:pt x="25749" y="23448"/>
                  </a:cubicBezTo>
                  <a:cubicBezTo>
                    <a:pt x="25399" y="23576"/>
                    <a:pt x="25051" y="23702"/>
                    <a:pt x="24702" y="23828"/>
                  </a:cubicBezTo>
                  <a:cubicBezTo>
                    <a:pt x="24398" y="23919"/>
                    <a:pt x="24096" y="24007"/>
                    <a:pt x="23792" y="24096"/>
                  </a:cubicBezTo>
                  <a:cubicBezTo>
                    <a:pt x="23552" y="24166"/>
                    <a:pt x="23308" y="24220"/>
                    <a:pt x="23065" y="24278"/>
                  </a:cubicBezTo>
                  <a:cubicBezTo>
                    <a:pt x="22824" y="24335"/>
                    <a:pt x="22587" y="24397"/>
                    <a:pt x="22343" y="24442"/>
                  </a:cubicBezTo>
                  <a:cubicBezTo>
                    <a:pt x="22040" y="24501"/>
                    <a:pt x="21736" y="24557"/>
                    <a:pt x="21432" y="24615"/>
                  </a:cubicBezTo>
                  <a:cubicBezTo>
                    <a:pt x="21231" y="24643"/>
                    <a:pt x="21031" y="24670"/>
                    <a:pt x="20830" y="24699"/>
                  </a:cubicBezTo>
                  <a:cubicBezTo>
                    <a:pt x="20691" y="24719"/>
                    <a:pt x="20553" y="24737"/>
                    <a:pt x="20414" y="24758"/>
                  </a:cubicBezTo>
                  <a:cubicBezTo>
                    <a:pt x="20370" y="24764"/>
                    <a:pt x="20324" y="24773"/>
                    <a:pt x="20280" y="24776"/>
                  </a:cubicBezTo>
                  <a:cubicBezTo>
                    <a:pt x="20055" y="24795"/>
                    <a:pt x="19828" y="24813"/>
                    <a:pt x="19601" y="24832"/>
                  </a:cubicBezTo>
                  <a:cubicBezTo>
                    <a:pt x="19411" y="24846"/>
                    <a:pt x="19220" y="24866"/>
                    <a:pt x="19030" y="24876"/>
                  </a:cubicBezTo>
                  <a:cubicBezTo>
                    <a:pt x="18837" y="24883"/>
                    <a:pt x="18645" y="24887"/>
                    <a:pt x="18452" y="24887"/>
                  </a:cubicBezTo>
                  <a:cubicBezTo>
                    <a:pt x="18111" y="24887"/>
                    <a:pt x="17769" y="24874"/>
                    <a:pt x="17429" y="24846"/>
                  </a:cubicBezTo>
                  <a:cubicBezTo>
                    <a:pt x="17249" y="24832"/>
                    <a:pt x="17070" y="24814"/>
                    <a:pt x="16891" y="24786"/>
                  </a:cubicBezTo>
                  <a:cubicBezTo>
                    <a:pt x="16741" y="24764"/>
                    <a:pt x="16592" y="24742"/>
                    <a:pt x="16444" y="24719"/>
                  </a:cubicBezTo>
                  <a:cubicBezTo>
                    <a:pt x="16308" y="24699"/>
                    <a:pt x="16169" y="24678"/>
                    <a:pt x="16033" y="24658"/>
                  </a:cubicBezTo>
                  <a:cubicBezTo>
                    <a:pt x="15831" y="24627"/>
                    <a:pt x="15629" y="24584"/>
                    <a:pt x="15428" y="24541"/>
                  </a:cubicBezTo>
                  <a:cubicBezTo>
                    <a:pt x="15031" y="24453"/>
                    <a:pt x="14645" y="24337"/>
                    <a:pt x="14259" y="24207"/>
                  </a:cubicBezTo>
                  <a:lnTo>
                    <a:pt x="13501" y="23926"/>
                  </a:lnTo>
                  <a:cubicBezTo>
                    <a:pt x="13039" y="23756"/>
                    <a:pt x="12587" y="23555"/>
                    <a:pt x="12147" y="23332"/>
                  </a:cubicBezTo>
                  <a:cubicBezTo>
                    <a:pt x="11598" y="23045"/>
                    <a:pt x="11066" y="22725"/>
                    <a:pt x="10556" y="22375"/>
                  </a:cubicBezTo>
                  <a:cubicBezTo>
                    <a:pt x="10087" y="22045"/>
                    <a:pt x="9640" y="21691"/>
                    <a:pt x="9216" y="21306"/>
                  </a:cubicBezTo>
                  <a:cubicBezTo>
                    <a:pt x="8862" y="20979"/>
                    <a:pt x="8530" y="20631"/>
                    <a:pt x="8218" y="20262"/>
                  </a:cubicBezTo>
                  <a:cubicBezTo>
                    <a:pt x="7880" y="19852"/>
                    <a:pt x="7569" y="19419"/>
                    <a:pt x="7285" y="18971"/>
                  </a:cubicBezTo>
                  <a:cubicBezTo>
                    <a:pt x="7059" y="18610"/>
                    <a:pt x="6852" y="18240"/>
                    <a:pt x="6672" y="17854"/>
                  </a:cubicBezTo>
                  <a:cubicBezTo>
                    <a:pt x="6537" y="17553"/>
                    <a:pt x="6418" y="17248"/>
                    <a:pt x="6319" y="16935"/>
                  </a:cubicBezTo>
                  <a:cubicBezTo>
                    <a:pt x="6227" y="16620"/>
                    <a:pt x="6156" y="16301"/>
                    <a:pt x="6097" y="15980"/>
                  </a:cubicBezTo>
                  <a:cubicBezTo>
                    <a:pt x="6043" y="15649"/>
                    <a:pt x="6007" y="15315"/>
                    <a:pt x="5990" y="14980"/>
                  </a:cubicBezTo>
                  <a:cubicBezTo>
                    <a:pt x="5980" y="14653"/>
                    <a:pt x="5986" y="14328"/>
                    <a:pt x="6012" y="14004"/>
                  </a:cubicBezTo>
                  <a:cubicBezTo>
                    <a:pt x="6045" y="13653"/>
                    <a:pt x="6100" y="13305"/>
                    <a:pt x="6173" y="12961"/>
                  </a:cubicBezTo>
                  <a:cubicBezTo>
                    <a:pt x="6231" y="12709"/>
                    <a:pt x="6300" y="12459"/>
                    <a:pt x="6374" y="12212"/>
                  </a:cubicBezTo>
                  <a:cubicBezTo>
                    <a:pt x="6405" y="12218"/>
                    <a:pt x="6436" y="12223"/>
                    <a:pt x="6466" y="12223"/>
                  </a:cubicBezTo>
                  <a:cubicBezTo>
                    <a:pt x="6580" y="12223"/>
                    <a:pt x="6693" y="12177"/>
                    <a:pt x="6773" y="12086"/>
                  </a:cubicBezTo>
                  <a:cubicBezTo>
                    <a:pt x="6918" y="11921"/>
                    <a:pt x="6900" y="11661"/>
                    <a:pt x="6735" y="11516"/>
                  </a:cubicBezTo>
                  <a:cubicBezTo>
                    <a:pt x="6704" y="11491"/>
                    <a:pt x="6675" y="11464"/>
                    <a:pt x="6644" y="11436"/>
                  </a:cubicBezTo>
                  <a:cubicBezTo>
                    <a:pt x="6797" y="11041"/>
                    <a:pt x="6971" y="10655"/>
                    <a:pt x="7162" y="10276"/>
                  </a:cubicBezTo>
                  <a:cubicBezTo>
                    <a:pt x="7348" y="9916"/>
                    <a:pt x="7553" y="9566"/>
                    <a:pt x="7770" y="9223"/>
                  </a:cubicBezTo>
                  <a:cubicBezTo>
                    <a:pt x="7835" y="9267"/>
                    <a:pt x="7897" y="9311"/>
                    <a:pt x="7961" y="9356"/>
                  </a:cubicBezTo>
                  <a:cubicBezTo>
                    <a:pt x="8070" y="9440"/>
                    <a:pt x="8184" y="9523"/>
                    <a:pt x="8286" y="9614"/>
                  </a:cubicBezTo>
                  <a:lnTo>
                    <a:pt x="8658" y="9944"/>
                  </a:lnTo>
                  <a:cubicBezTo>
                    <a:pt x="8769" y="10055"/>
                    <a:pt x="8879" y="10166"/>
                    <a:pt x="8989" y="10276"/>
                  </a:cubicBezTo>
                  <a:cubicBezTo>
                    <a:pt x="9044" y="10332"/>
                    <a:pt x="9092" y="10395"/>
                    <a:pt x="9142" y="10455"/>
                  </a:cubicBezTo>
                  <a:cubicBezTo>
                    <a:pt x="9191" y="10514"/>
                    <a:pt x="9241" y="10570"/>
                    <a:pt x="9290" y="10628"/>
                  </a:cubicBezTo>
                  <a:cubicBezTo>
                    <a:pt x="9424" y="10803"/>
                    <a:pt x="9556" y="10980"/>
                    <a:pt x="9683" y="11159"/>
                  </a:cubicBezTo>
                  <a:cubicBezTo>
                    <a:pt x="9740" y="11238"/>
                    <a:pt x="9795" y="11319"/>
                    <a:pt x="9847" y="11402"/>
                  </a:cubicBezTo>
                  <a:cubicBezTo>
                    <a:pt x="9896" y="11480"/>
                    <a:pt x="9940" y="11564"/>
                    <a:pt x="9993" y="11639"/>
                  </a:cubicBezTo>
                  <a:cubicBezTo>
                    <a:pt x="9999" y="11649"/>
                    <a:pt x="10005" y="11656"/>
                    <a:pt x="10012" y="11663"/>
                  </a:cubicBezTo>
                  <a:cubicBezTo>
                    <a:pt x="10001" y="12260"/>
                    <a:pt x="10089" y="12856"/>
                    <a:pt x="10276" y="13427"/>
                  </a:cubicBezTo>
                  <a:cubicBezTo>
                    <a:pt x="10458" y="13982"/>
                    <a:pt x="10693" y="14523"/>
                    <a:pt x="11055" y="14986"/>
                  </a:cubicBezTo>
                  <a:cubicBezTo>
                    <a:pt x="11409" y="15437"/>
                    <a:pt x="11868" y="15802"/>
                    <a:pt x="12384" y="16054"/>
                  </a:cubicBezTo>
                  <a:cubicBezTo>
                    <a:pt x="12923" y="16316"/>
                    <a:pt x="13502" y="16481"/>
                    <a:pt x="14100" y="16533"/>
                  </a:cubicBezTo>
                  <a:cubicBezTo>
                    <a:pt x="14329" y="16552"/>
                    <a:pt x="14553" y="16558"/>
                    <a:pt x="14780" y="16558"/>
                  </a:cubicBezTo>
                  <a:cubicBezTo>
                    <a:pt x="14962" y="16558"/>
                    <a:pt x="15144" y="16555"/>
                    <a:pt x="15325" y="16549"/>
                  </a:cubicBezTo>
                  <a:cubicBezTo>
                    <a:pt x="15544" y="16540"/>
                    <a:pt x="15765" y="16520"/>
                    <a:pt x="15983" y="16493"/>
                  </a:cubicBezTo>
                  <a:cubicBezTo>
                    <a:pt x="16280" y="16453"/>
                    <a:pt x="16571" y="16398"/>
                    <a:pt x="16860" y="16313"/>
                  </a:cubicBezTo>
                  <a:cubicBezTo>
                    <a:pt x="17064" y="16255"/>
                    <a:pt x="17266" y="16183"/>
                    <a:pt x="17463" y="16108"/>
                  </a:cubicBezTo>
                  <a:cubicBezTo>
                    <a:pt x="17700" y="16016"/>
                    <a:pt x="17934" y="15920"/>
                    <a:pt x="18166" y="15820"/>
                  </a:cubicBezTo>
                  <a:cubicBezTo>
                    <a:pt x="18361" y="15734"/>
                    <a:pt x="18549" y="15626"/>
                    <a:pt x="18730" y="15513"/>
                  </a:cubicBezTo>
                  <a:cubicBezTo>
                    <a:pt x="18957" y="15372"/>
                    <a:pt x="19180" y="15222"/>
                    <a:pt x="19387" y="15050"/>
                  </a:cubicBezTo>
                  <a:cubicBezTo>
                    <a:pt x="19783" y="14724"/>
                    <a:pt x="20107" y="14335"/>
                    <a:pt x="20361" y="13891"/>
                  </a:cubicBezTo>
                  <a:cubicBezTo>
                    <a:pt x="20450" y="13734"/>
                    <a:pt x="20547" y="13579"/>
                    <a:pt x="20622" y="13414"/>
                  </a:cubicBezTo>
                  <a:cubicBezTo>
                    <a:pt x="20639" y="13378"/>
                    <a:pt x="20655" y="13340"/>
                    <a:pt x="20671" y="13302"/>
                  </a:cubicBezTo>
                  <a:cubicBezTo>
                    <a:pt x="20735" y="13525"/>
                    <a:pt x="20811" y="13749"/>
                    <a:pt x="20923" y="13951"/>
                  </a:cubicBezTo>
                  <a:cubicBezTo>
                    <a:pt x="21481" y="14951"/>
                    <a:pt x="22511" y="15625"/>
                    <a:pt x="23636" y="15807"/>
                  </a:cubicBezTo>
                  <a:cubicBezTo>
                    <a:pt x="23961" y="15859"/>
                    <a:pt x="24290" y="15887"/>
                    <a:pt x="24621" y="15887"/>
                  </a:cubicBezTo>
                  <a:cubicBezTo>
                    <a:pt x="24901" y="15887"/>
                    <a:pt x="25181" y="15866"/>
                    <a:pt x="25456" y="15828"/>
                  </a:cubicBezTo>
                  <a:cubicBezTo>
                    <a:pt x="25761" y="15785"/>
                    <a:pt x="26059" y="15724"/>
                    <a:pt x="26356" y="15639"/>
                  </a:cubicBezTo>
                  <a:cubicBezTo>
                    <a:pt x="26566" y="15581"/>
                    <a:pt x="26778" y="15516"/>
                    <a:pt x="26977" y="15431"/>
                  </a:cubicBezTo>
                  <a:cubicBezTo>
                    <a:pt x="27194" y="15342"/>
                    <a:pt x="27412" y="15258"/>
                    <a:pt x="27623" y="15155"/>
                  </a:cubicBezTo>
                  <a:cubicBezTo>
                    <a:pt x="27749" y="15093"/>
                    <a:pt x="27877" y="15030"/>
                    <a:pt x="28005" y="14969"/>
                  </a:cubicBezTo>
                  <a:cubicBezTo>
                    <a:pt x="28089" y="14929"/>
                    <a:pt x="28166" y="14877"/>
                    <a:pt x="28246" y="14831"/>
                  </a:cubicBezTo>
                  <a:cubicBezTo>
                    <a:pt x="28341" y="14776"/>
                    <a:pt x="28440" y="14725"/>
                    <a:pt x="28531" y="14664"/>
                  </a:cubicBezTo>
                  <a:cubicBezTo>
                    <a:pt x="28643" y="14588"/>
                    <a:pt x="28757" y="14511"/>
                    <a:pt x="28868" y="14435"/>
                  </a:cubicBezTo>
                  <a:cubicBezTo>
                    <a:pt x="28950" y="14377"/>
                    <a:pt x="29029" y="14316"/>
                    <a:pt x="29107" y="14255"/>
                  </a:cubicBezTo>
                  <a:cubicBezTo>
                    <a:pt x="29189" y="14191"/>
                    <a:pt x="29280" y="14130"/>
                    <a:pt x="29358" y="14059"/>
                  </a:cubicBezTo>
                  <a:cubicBezTo>
                    <a:pt x="29618" y="13831"/>
                    <a:pt x="29879" y="13605"/>
                    <a:pt x="30104" y="13342"/>
                  </a:cubicBezTo>
                  <a:cubicBezTo>
                    <a:pt x="30216" y="13212"/>
                    <a:pt x="30321" y="13076"/>
                    <a:pt x="30427" y="12940"/>
                  </a:cubicBezTo>
                  <a:cubicBezTo>
                    <a:pt x="30537" y="12796"/>
                    <a:pt x="30650" y="12652"/>
                    <a:pt x="30743" y="12495"/>
                  </a:cubicBezTo>
                  <a:cubicBezTo>
                    <a:pt x="30995" y="12070"/>
                    <a:pt x="31174" y="11595"/>
                    <a:pt x="31226" y="11100"/>
                  </a:cubicBezTo>
                  <a:lnTo>
                    <a:pt x="31226" y="11096"/>
                  </a:lnTo>
                  <a:cubicBezTo>
                    <a:pt x="31360" y="11019"/>
                    <a:pt x="31493" y="10943"/>
                    <a:pt x="31626" y="10863"/>
                  </a:cubicBezTo>
                  <a:cubicBezTo>
                    <a:pt x="31803" y="10755"/>
                    <a:pt x="31974" y="10644"/>
                    <a:pt x="32146" y="10530"/>
                  </a:cubicBezTo>
                  <a:cubicBezTo>
                    <a:pt x="32477" y="10309"/>
                    <a:pt x="32800" y="10080"/>
                    <a:pt x="33122" y="9850"/>
                  </a:cubicBezTo>
                  <a:cubicBezTo>
                    <a:pt x="33496" y="9584"/>
                    <a:pt x="33872" y="9319"/>
                    <a:pt x="34252" y="9062"/>
                  </a:cubicBezTo>
                  <a:cubicBezTo>
                    <a:pt x="34283" y="9041"/>
                    <a:pt x="34313" y="9020"/>
                    <a:pt x="34344" y="9001"/>
                  </a:cubicBezTo>
                  <a:close/>
                  <a:moveTo>
                    <a:pt x="24344" y="0"/>
                  </a:moveTo>
                  <a:cubicBezTo>
                    <a:pt x="24298" y="0"/>
                    <a:pt x="24253" y="7"/>
                    <a:pt x="24207" y="21"/>
                  </a:cubicBezTo>
                  <a:cubicBezTo>
                    <a:pt x="24141" y="40"/>
                    <a:pt x="24080" y="84"/>
                    <a:pt x="24036" y="137"/>
                  </a:cubicBezTo>
                  <a:cubicBezTo>
                    <a:pt x="24027" y="147"/>
                    <a:pt x="24017" y="158"/>
                    <a:pt x="24010" y="170"/>
                  </a:cubicBezTo>
                  <a:cubicBezTo>
                    <a:pt x="23920" y="168"/>
                    <a:pt x="23830" y="168"/>
                    <a:pt x="23741" y="168"/>
                  </a:cubicBezTo>
                  <a:cubicBezTo>
                    <a:pt x="23255" y="168"/>
                    <a:pt x="22769" y="193"/>
                    <a:pt x="22287" y="241"/>
                  </a:cubicBezTo>
                  <a:cubicBezTo>
                    <a:pt x="22125" y="257"/>
                    <a:pt x="21964" y="276"/>
                    <a:pt x="21803" y="296"/>
                  </a:cubicBezTo>
                  <a:cubicBezTo>
                    <a:pt x="21737" y="254"/>
                    <a:pt x="21660" y="232"/>
                    <a:pt x="21581" y="232"/>
                  </a:cubicBezTo>
                  <a:cubicBezTo>
                    <a:pt x="21520" y="232"/>
                    <a:pt x="21458" y="245"/>
                    <a:pt x="21400" y="272"/>
                  </a:cubicBezTo>
                  <a:cubicBezTo>
                    <a:pt x="21351" y="294"/>
                    <a:pt x="21308" y="328"/>
                    <a:pt x="21273" y="371"/>
                  </a:cubicBezTo>
                  <a:cubicBezTo>
                    <a:pt x="21130" y="391"/>
                    <a:pt x="20990" y="413"/>
                    <a:pt x="20849" y="440"/>
                  </a:cubicBezTo>
                  <a:cubicBezTo>
                    <a:pt x="20597" y="489"/>
                    <a:pt x="20346" y="538"/>
                    <a:pt x="20095" y="586"/>
                  </a:cubicBezTo>
                  <a:cubicBezTo>
                    <a:pt x="19949" y="613"/>
                    <a:pt x="19803" y="642"/>
                    <a:pt x="19659" y="670"/>
                  </a:cubicBezTo>
                  <a:cubicBezTo>
                    <a:pt x="19611" y="679"/>
                    <a:pt x="19563" y="685"/>
                    <a:pt x="19518" y="697"/>
                  </a:cubicBezTo>
                  <a:lnTo>
                    <a:pt x="19514" y="697"/>
                  </a:lnTo>
                  <a:cubicBezTo>
                    <a:pt x="19480" y="688"/>
                    <a:pt x="19445" y="683"/>
                    <a:pt x="19411" y="683"/>
                  </a:cubicBezTo>
                  <a:cubicBezTo>
                    <a:pt x="19348" y="683"/>
                    <a:pt x="19286" y="698"/>
                    <a:pt x="19226" y="725"/>
                  </a:cubicBezTo>
                  <a:cubicBezTo>
                    <a:pt x="19185" y="744"/>
                    <a:pt x="19150" y="769"/>
                    <a:pt x="19120" y="799"/>
                  </a:cubicBezTo>
                  <a:cubicBezTo>
                    <a:pt x="19009" y="827"/>
                    <a:pt x="18897" y="856"/>
                    <a:pt x="18786" y="885"/>
                  </a:cubicBezTo>
                  <a:cubicBezTo>
                    <a:pt x="18599" y="934"/>
                    <a:pt x="18404" y="973"/>
                    <a:pt x="18219" y="1034"/>
                  </a:cubicBezTo>
                  <a:cubicBezTo>
                    <a:pt x="17977" y="1114"/>
                    <a:pt x="17733" y="1196"/>
                    <a:pt x="17491" y="1275"/>
                  </a:cubicBezTo>
                  <a:cubicBezTo>
                    <a:pt x="17350" y="1321"/>
                    <a:pt x="17210" y="1367"/>
                    <a:pt x="17070" y="1414"/>
                  </a:cubicBezTo>
                  <a:cubicBezTo>
                    <a:pt x="17026" y="1430"/>
                    <a:pt x="16978" y="1442"/>
                    <a:pt x="16935" y="1459"/>
                  </a:cubicBezTo>
                  <a:cubicBezTo>
                    <a:pt x="16706" y="1549"/>
                    <a:pt x="16476" y="1639"/>
                    <a:pt x="16244" y="1730"/>
                  </a:cubicBezTo>
                  <a:cubicBezTo>
                    <a:pt x="16059" y="1801"/>
                    <a:pt x="15870" y="1867"/>
                    <a:pt x="15689" y="1949"/>
                  </a:cubicBezTo>
                  <a:cubicBezTo>
                    <a:pt x="15292" y="2129"/>
                    <a:pt x="14895" y="2312"/>
                    <a:pt x="14498" y="2492"/>
                  </a:cubicBezTo>
                  <a:cubicBezTo>
                    <a:pt x="14500" y="2492"/>
                    <a:pt x="14501" y="2491"/>
                    <a:pt x="14503" y="2490"/>
                  </a:cubicBezTo>
                  <a:lnTo>
                    <a:pt x="14503" y="2490"/>
                  </a:lnTo>
                  <a:cubicBezTo>
                    <a:pt x="14433" y="2523"/>
                    <a:pt x="14366" y="2560"/>
                    <a:pt x="14298" y="2596"/>
                  </a:cubicBezTo>
                  <a:cubicBezTo>
                    <a:pt x="14133" y="2684"/>
                    <a:pt x="13967" y="2770"/>
                    <a:pt x="13802" y="2857"/>
                  </a:cubicBezTo>
                  <a:cubicBezTo>
                    <a:pt x="13613" y="2957"/>
                    <a:pt x="13422" y="3050"/>
                    <a:pt x="13238" y="3159"/>
                  </a:cubicBezTo>
                  <a:cubicBezTo>
                    <a:pt x="12941" y="3333"/>
                    <a:pt x="12642" y="3508"/>
                    <a:pt x="12345" y="3683"/>
                  </a:cubicBezTo>
                  <a:cubicBezTo>
                    <a:pt x="11891" y="3949"/>
                    <a:pt x="11446" y="4247"/>
                    <a:pt x="11024" y="4563"/>
                  </a:cubicBezTo>
                  <a:cubicBezTo>
                    <a:pt x="10035" y="5307"/>
                    <a:pt x="9112" y="6151"/>
                    <a:pt x="8315" y="7098"/>
                  </a:cubicBezTo>
                  <a:cubicBezTo>
                    <a:pt x="8031" y="7436"/>
                    <a:pt x="7763" y="7789"/>
                    <a:pt x="7508" y="8151"/>
                  </a:cubicBezTo>
                  <a:cubicBezTo>
                    <a:pt x="7406" y="8108"/>
                    <a:pt x="7299" y="8071"/>
                    <a:pt x="7193" y="8040"/>
                  </a:cubicBezTo>
                  <a:cubicBezTo>
                    <a:pt x="7043" y="7998"/>
                    <a:pt x="6881" y="7970"/>
                    <a:pt x="6721" y="7970"/>
                  </a:cubicBezTo>
                  <a:cubicBezTo>
                    <a:pt x="6627" y="7970"/>
                    <a:pt x="6534" y="7980"/>
                    <a:pt x="6445" y="8002"/>
                  </a:cubicBezTo>
                  <a:cubicBezTo>
                    <a:pt x="6313" y="8035"/>
                    <a:pt x="6184" y="8078"/>
                    <a:pt x="6070" y="8152"/>
                  </a:cubicBezTo>
                  <a:cubicBezTo>
                    <a:pt x="5966" y="8218"/>
                    <a:pt x="5872" y="8294"/>
                    <a:pt x="5784" y="8380"/>
                  </a:cubicBezTo>
                  <a:cubicBezTo>
                    <a:pt x="5602" y="8554"/>
                    <a:pt x="5453" y="8773"/>
                    <a:pt x="5348" y="9001"/>
                  </a:cubicBezTo>
                  <a:cubicBezTo>
                    <a:pt x="5234" y="9246"/>
                    <a:pt x="5142" y="9517"/>
                    <a:pt x="5133" y="9789"/>
                  </a:cubicBezTo>
                  <a:cubicBezTo>
                    <a:pt x="5122" y="10069"/>
                    <a:pt x="5159" y="10338"/>
                    <a:pt x="5231" y="10607"/>
                  </a:cubicBezTo>
                  <a:cubicBezTo>
                    <a:pt x="5329" y="10970"/>
                    <a:pt x="5497" y="11306"/>
                    <a:pt x="5719" y="11605"/>
                  </a:cubicBezTo>
                  <a:cubicBezTo>
                    <a:pt x="5678" y="11725"/>
                    <a:pt x="5638" y="11846"/>
                    <a:pt x="5601" y="11967"/>
                  </a:cubicBezTo>
                  <a:cubicBezTo>
                    <a:pt x="5416" y="12573"/>
                    <a:pt x="5274" y="13197"/>
                    <a:pt x="5215" y="13830"/>
                  </a:cubicBezTo>
                  <a:cubicBezTo>
                    <a:pt x="5158" y="14460"/>
                    <a:pt x="5159" y="15097"/>
                    <a:pt x="5241" y="15724"/>
                  </a:cubicBezTo>
                  <a:cubicBezTo>
                    <a:pt x="5323" y="16338"/>
                    <a:pt x="5453" y="16949"/>
                    <a:pt x="5666" y="17531"/>
                  </a:cubicBezTo>
                  <a:cubicBezTo>
                    <a:pt x="5773" y="17825"/>
                    <a:pt x="5896" y="18115"/>
                    <a:pt x="6034" y="18396"/>
                  </a:cubicBezTo>
                  <a:cubicBezTo>
                    <a:pt x="5982" y="18420"/>
                    <a:pt x="5937" y="18454"/>
                    <a:pt x="5899" y="18497"/>
                  </a:cubicBezTo>
                  <a:cubicBezTo>
                    <a:pt x="5887" y="18510"/>
                    <a:pt x="5876" y="18525"/>
                    <a:pt x="5865" y="18541"/>
                  </a:cubicBezTo>
                  <a:cubicBezTo>
                    <a:pt x="5841" y="18568"/>
                    <a:pt x="5817" y="18596"/>
                    <a:pt x="5792" y="18622"/>
                  </a:cubicBezTo>
                  <a:cubicBezTo>
                    <a:pt x="5715" y="18697"/>
                    <a:pt x="5633" y="18769"/>
                    <a:pt x="5550" y="18839"/>
                  </a:cubicBezTo>
                  <a:cubicBezTo>
                    <a:pt x="5415" y="18940"/>
                    <a:pt x="5280" y="19038"/>
                    <a:pt x="5136" y="19125"/>
                  </a:cubicBezTo>
                  <a:cubicBezTo>
                    <a:pt x="5026" y="19185"/>
                    <a:pt x="4915" y="19241"/>
                    <a:pt x="4800" y="19291"/>
                  </a:cubicBezTo>
                  <a:cubicBezTo>
                    <a:pt x="4702" y="19331"/>
                    <a:pt x="4603" y="19364"/>
                    <a:pt x="4502" y="19395"/>
                  </a:cubicBezTo>
                  <a:cubicBezTo>
                    <a:pt x="4419" y="19417"/>
                    <a:pt x="4334" y="19435"/>
                    <a:pt x="4251" y="19450"/>
                  </a:cubicBezTo>
                  <a:cubicBezTo>
                    <a:pt x="4155" y="19462"/>
                    <a:pt x="4061" y="19471"/>
                    <a:pt x="3964" y="19473"/>
                  </a:cubicBezTo>
                  <a:cubicBezTo>
                    <a:pt x="3859" y="19473"/>
                    <a:pt x="3752" y="19468"/>
                    <a:pt x="3647" y="19460"/>
                  </a:cubicBezTo>
                  <a:cubicBezTo>
                    <a:pt x="3518" y="19443"/>
                    <a:pt x="3391" y="19419"/>
                    <a:pt x="3266" y="19391"/>
                  </a:cubicBezTo>
                  <a:cubicBezTo>
                    <a:pt x="3108" y="19348"/>
                    <a:pt x="2955" y="19296"/>
                    <a:pt x="2803" y="19236"/>
                  </a:cubicBezTo>
                  <a:cubicBezTo>
                    <a:pt x="2701" y="19192"/>
                    <a:pt x="2600" y="19144"/>
                    <a:pt x="2502" y="19092"/>
                  </a:cubicBezTo>
                  <a:cubicBezTo>
                    <a:pt x="2397" y="19030"/>
                    <a:pt x="2294" y="18964"/>
                    <a:pt x="2196" y="18891"/>
                  </a:cubicBezTo>
                  <a:cubicBezTo>
                    <a:pt x="2088" y="18806"/>
                    <a:pt x="1984" y="18714"/>
                    <a:pt x="1884" y="18617"/>
                  </a:cubicBezTo>
                  <a:cubicBezTo>
                    <a:pt x="1800" y="18530"/>
                    <a:pt x="1722" y="18439"/>
                    <a:pt x="1647" y="18345"/>
                  </a:cubicBezTo>
                  <a:cubicBezTo>
                    <a:pt x="1558" y="18224"/>
                    <a:pt x="1476" y="18099"/>
                    <a:pt x="1397" y="17970"/>
                  </a:cubicBezTo>
                  <a:cubicBezTo>
                    <a:pt x="1304" y="17806"/>
                    <a:pt x="1221" y="17637"/>
                    <a:pt x="1142" y="17464"/>
                  </a:cubicBezTo>
                  <a:cubicBezTo>
                    <a:pt x="1057" y="17247"/>
                    <a:pt x="974" y="17030"/>
                    <a:pt x="908" y="16806"/>
                  </a:cubicBezTo>
                  <a:cubicBezTo>
                    <a:pt x="883" y="16704"/>
                    <a:pt x="859" y="16605"/>
                    <a:pt x="842" y="16502"/>
                  </a:cubicBezTo>
                  <a:cubicBezTo>
                    <a:pt x="830" y="16409"/>
                    <a:pt x="824" y="16317"/>
                    <a:pt x="821" y="16224"/>
                  </a:cubicBezTo>
                  <a:cubicBezTo>
                    <a:pt x="823" y="16138"/>
                    <a:pt x="827" y="16052"/>
                    <a:pt x="835" y="15967"/>
                  </a:cubicBezTo>
                  <a:cubicBezTo>
                    <a:pt x="846" y="15889"/>
                    <a:pt x="861" y="15813"/>
                    <a:pt x="878" y="15736"/>
                  </a:cubicBezTo>
                  <a:cubicBezTo>
                    <a:pt x="890" y="15695"/>
                    <a:pt x="902" y="15654"/>
                    <a:pt x="918" y="15613"/>
                  </a:cubicBezTo>
                  <a:cubicBezTo>
                    <a:pt x="938" y="15570"/>
                    <a:pt x="959" y="15527"/>
                    <a:pt x="981" y="15484"/>
                  </a:cubicBezTo>
                  <a:cubicBezTo>
                    <a:pt x="1004" y="15447"/>
                    <a:pt x="1026" y="15412"/>
                    <a:pt x="1050" y="15376"/>
                  </a:cubicBezTo>
                  <a:cubicBezTo>
                    <a:pt x="1061" y="15363"/>
                    <a:pt x="1074" y="15349"/>
                    <a:pt x="1086" y="15337"/>
                  </a:cubicBezTo>
                  <a:lnTo>
                    <a:pt x="1123" y="15304"/>
                  </a:lnTo>
                  <a:cubicBezTo>
                    <a:pt x="1136" y="15295"/>
                    <a:pt x="1151" y="15285"/>
                    <a:pt x="1163" y="15277"/>
                  </a:cubicBezTo>
                  <a:cubicBezTo>
                    <a:pt x="1178" y="15267"/>
                    <a:pt x="1195" y="15260"/>
                    <a:pt x="1210" y="15252"/>
                  </a:cubicBezTo>
                  <a:cubicBezTo>
                    <a:pt x="1224" y="15246"/>
                    <a:pt x="1239" y="15241"/>
                    <a:pt x="1253" y="15236"/>
                  </a:cubicBezTo>
                  <a:cubicBezTo>
                    <a:pt x="1295" y="15227"/>
                    <a:pt x="1341" y="15218"/>
                    <a:pt x="1385" y="15214"/>
                  </a:cubicBezTo>
                  <a:lnTo>
                    <a:pt x="1385" y="15214"/>
                  </a:lnTo>
                  <a:cubicBezTo>
                    <a:pt x="1368" y="15217"/>
                    <a:pt x="1351" y="15218"/>
                    <a:pt x="1332" y="15222"/>
                  </a:cubicBezTo>
                  <a:cubicBezTo>
                    <a:pt x="1365" y="15218"/>
                    <a:pt x="1396" y="15216"/>
                    <a:pt x="1428" y="15214"/>
                  </a:cubicBezTo>
                  <a:cubicBezTo>
                    <a:pt x="1461" y="15214"/>
                    <a:pt x="1495" y="15216"/>
                    <a:pt x="1527" y="15218"/>
                  </a:cubicBezTo>
                  <a:cubicBezTo>
                    <a:pt x="1555" y="15223"/>
                    <a:pt x="1583" y="15228"/>
                    <a:pt x="1612" y="15234"/>
                  </a:cubicBezTo>
                  <a:cubicBezTo>
                    <a:pt x="1653" y="15246"/>
                    <a:pt x="1694" y="15258"/>
                    <a:pt x="1735" y="15273"/>
                  </a:cubicBezTo>
                  <a:cubicBezTo>
                    <a:pt x="1760" y="15284"/>
                    <a:pt x="1783" y="15295"/>
                    <a:pt x="1806" y="15307"/>
                  </a:cubicBezTo>
                  <a:cubicBezTo>
                    <a:pt x="1853" y="15337"/>
                    <a:pt x="1900" y="15367"/>
                    <a:pt x="1945" y="15399"/>
                  </a:cubicBezTo>
                  <a:cubicBezTo>
                    <a:pt x="1967" y="15416"/>
                    <a:pt x="1987" y="15435"/>
                    <a:pt x="2006" y="15454"/>
                  </a:cubicBezTo>
                  <a:cubicBezTo>
                    <a:pt x="2029" y="15479"/>
                    <a:pt x="2053" y="15505"/>
                    <a:pt x="2074" y="15530"/>
                  </a:cubicBezTo>
                  <a:cubicBezTo>
                    <a:pt x="2098" y="15566"/>
                    <a:pt x="2123" y="15601"/>
                    <a:pt x="2146" y="15637"/>
                  </a:cubicBezTo>
                  <a:cubicBezTo>
                    <a:pt x="2170" y="15680"/>
                    <a:pt x="2192" y="15724"/>
                    <a:pt x="2212" y="15768"/>
                  </a:cubicBezTo>
                  <a:cubicBezTo>
                    <a:pt x="2232" y="15821"/>
                    <a:pt x="2250" y="15873"/>
                    <a:pt x="2266" y="15927"/>
                  </a:cubicBezTo>
                  <a:cubicBezTo>
                    <a:pt x="2299" y="16067"/>
                    <a:pt x="2322" y="16208"/>
                    <a:pt x="2346" y="16349"/>
                  </a:cubicBezTo>
                  <a:cubicBezTo>
                    <a:pt x="2377" y="16595"/>
                    <a:pt x="2403" y="16844"/>
                    <a:pt x="2413" y="17091"/>
                  </a:cubicBezTo>
                  <a:cubicBezTo>
                    <a:pt x="2413" y="17140"/>
                    <a:pt x="2411" y="17191"/>
                    <a:pt x="2411" y="17240"/>
                  </a:cubicBezTo>
                  <a:cubicBezTo>
                    <a:pt x="2404" y="17460"/>
                    <a:pt x="2570" y="17654"/>
                    <a:pt x="2795" y="17665"/>
                  </a:cubicBezTo>
                  <a:cubicBezTo>
                    <a:pt x="2801" y="17665"/>
                    <a:pt x="2807" y="17665"/>
                    <a:pt x="2813" y="17665"/>
                  </a:cubicBezTo>
                  <a:cubicBezTo>
                    <a:pt x="3022" y="17665"/>
                    <a:pt x="3213" y="17495"/>
                    <a:pt x="3219" y="17281"/>
                  </a:cubicBezTo>
                  <a:cubicBezTo>
                    <a:pt x="3225" y="17047"/>
                    <a:pt x="3217" y="16813"/>
                    <a:pt x="3191" y="16582"/>
                  </a:cubicBezTo>
                  <a:cubicBezTo>
                    <a:pt x="3157" y="16286"/>
                    <a:pt x="3124" y="15983"/>
                    <a:pt x="3042" y="15695"/>
                  </a:cubicBezTo>
                  <a:cubicBezTo>
                    <a:pt x="2967" y="15430"/>
                    <a:pt x="2842" y="15162"/>
                    <a:pt x="2652" y="14959"/>
                  </a:cubicBezTo>
                  <a:cubicBezTo>
                    <a:pt x="2460" y="14755"/>
                    <a:pt x="2221" y="14575"/>
                    <a:pt x="1950" y="14491"/>
                  </a:cubicBezTo>
                  <a:cubicBezTo>
                    <a:pt x="1781" y="14437"/>
                    <a:pt x="1604" y="14405"/>
                    <a:pt x="1426" y="14405"/>
                  </a:cubicBezTo>
                  <a:cubicBezTo>
                    <a:pt x="1334" y="14405"/>
                    <a:pt x="1242" y="14414"/>
                    <a:pt x="1151" y="14433"/>
                  </a:cubicBezTo>
                  <a:cubicBezTo>
                    <a:pt x="902" y="14485"/>
                    <a:pt x="671" y="14596"/>
                    <a:pt x="497" y="14782"/>
                  </a:cubicBezTo>
                  <a:cubicBezTo>
                    <a:pt x="128" y="15175"/>
                    <a:pt x="0" y="15729"/>
                    <a:pt x="11" y="16256"/>
                  </a:cubicBezTo>
                  <a:cubicBezTo>
                    <a:pt x="18" y="16544"/>
                    <a:pt x="63" y="16834"/>
                    <a:pt x="154" y="17110"/>
                  </a:cubicBezTo>
                  <a:cubicBezTo>
                    <a:pt x="185" y="17212"/>
                    <a:pt x="220" y="17312"/>
                    <a:pt x="253" y="17414"/>
                  </a:cubicBezTo>
                  <a:cubicBezTo>
                    <a:pt x="288" y="17522"/>
                    <a:pt x="337" y="17629"/>
                    <a:pt x="380" y="17736"/>
                  </a:cubicBezTo>
                  <a:cubicBezTo>
                    <a:pt x="462" y="17947"/>
                    <a:pt x="569" y="18149"/>
                    <a:pt x="680" y="18346"/>
                  </a:cubicBezTo>
                  <a:cubicBezTo>
                    <a:pt x="957" y="18834"/>
                    <a:pt x="1329" y="19271"/>
                    <a:pt x="1788" y="19595"/>
                  </a:cubicBezTo>
                  <a:cubicBezTo>
                    <a:pt x="2034" y="19767"/>
                    <a:pt x="2299" y="19910"/>
                    <a:pt x="2581" y="20017"/>
                  </a:cubicBezTo>
                  <a:cubicBezTo>
                    <a:pt x="2842" y="20117"/>
                    <a:pt x="3109" y="20200"/>
                    <a:pt x="3387" y="20240"/>
                  </a:cubicBezTo>
                  <a:cubicBezTo>
                    <a:pt x="3567" y="20267"/>
                    <a:pt x="3755" y="20286"/>
                    <a:pt x="3938" y="20286"/>
                  </a:cubicBezTo>
                  <a:cubicBezTo>
                    <a:pt x="4055" y="20286"/>
                    <a:pt x="4171" y="20277"/>
                    <a:pt x="4285" y="20262"/>
                  </a:cubicBezTo>
                  <a:cubicBezTo>
                    <a:pt x="4563" y="20222"/>
                    <a:pt x="4829" y="20152"/>
                    <a:pt x="5088" y="20047"/>
                  </a:cubicBezTo>
                  <a:cubicBezTo>
                    <a:pt x="5345" y="19941"/>
                    <a:pt x="5601" y="19809"/>
                    <a:pt x="5825" y="19642"/>
                  </a:cubicBezTo>
                  <a:cubicBezTo>
                    <a:pt x="5915" y="19575"/>
                    <a:pt x="6009" y="19509"/>
                    <a:pt x="6096" y="19435"/>
                  </a:cubicBezTo>
                  <a:cubicBezTo>
                    <a:pt x="6211" y="19337"/>
                    <a:pt x="6324" y="19236"/>
                    <a:pt x="6426" y="19124"/>
                  </a:cubicBezTo>
                  <a:cubicBezTo>
                    <a:pt x="6436" y="19141"/>
                    <a:pt x="6447" y="19160"/>
                    <a:pt x="6458" y="19176"/>
                  </a:cubicBezTo>
                  <a:cubicBezTo>
                    <a:pt x="6773" y="19694"/>
                    <a:pt x="7114" y="20196"/>
                    <a:pt x="7500" y="20664"/>
                  </a:cubicBezTo>
                  <a:cubicBezTo>
                    <a:pt x="7881" y="21129"/>
                    <a:pt x="8292" y="21565"/>
                    <a:pt x="8739" y="21967"/>
                  </a:cubicBezTo>
                  <a:cubicBezTo>
                    <a:pt x="9207" y="22388"/>
                    <a:pt x="9703" y="22774"/>
                    <a:pt x="10222" y="23126"/>
                  </a:cubicBezTo>
                  <a:cubicBezTo>
                    <a:pt x="11126" y="23739"/>
                    <a:pt x="12099" y="24270"/>
                    <a:pt x="13126" y="24650"/>
                  </a:cubicBezTo>
                  <a:cubicBezTo>
                    <a:pt x="13392" y="24748"/>
                    <a:pt x="13657" y="24846"/>
                    <a:pt x="13922" y="24944"/>
                  </a:cubicBezTo>
                  <a:cubicBezTo>
                    <a:pt x="14386" y="25116"/>
                    <a:pt x="14864" y="25251"/>
                    <a:pt x="15347" y="25350"/>
                  </a:cubicBezTo>
                  <a:cubicBezTo>
                    <a:pt x="15671" y="25417"/>
                    <a:pt x="15993" y="25470"/>
                    <a:pt x="16320" y="25519"/>
                  </a:cubicBezTo>
                  <a:cubicBezTo>
                    <a:pt x="16630" y="25564"/>
                    <a:pt x="16939" y="25612"/>
                    <a:pt x="17251" y="25639"/>
                  </a:cubicBezTo>
                  <a:cubicBezTo>
                    <a:pt x="17583" y="25668"/>
                    <a:pt x="17915" y="25692"/>
                    <a:pt x="18247" y="25693"/>
                  </a:cubicBezTo>
                  <a:lnTo>
                    <a:pt x="18404" y="25693"/>
                  </a:lnTo>
                  <a:cubicBezTo>
                    <a:pt x="18508" y="25693"/>
                    <a:pt x="18612" y="25692"/>
                    <a:pt x="18717" y="25691"/>
                  </a:cubicBezTo>
                  <a:cubicBezTo>
                    <a:pt x="18864" y="25687"/>
                    <a:pt x="19012" y="25687"/>
                    <a:pt x="19158" y="25675"/>
                  </a:cubicBezTo>
                  <a:lnTo>
                    <a:pt x="19843" y="25619"/>
                  </a:lnTo>
                  <a:cubicBezTo>
                    <a:pt x="20026" y="25605"/>
                    <a:pt x="20213" y="25599"/>
                    <a:pt x="20396" y="25574"/>
                  </a:cubicBezTo>
                  <a:cubicBezTo>
                    <a:pt x="20671" y="25535"/>
                    <a:pt x="20945" y="25498"/>
                    <a:pt x="21219" y="25460"/>
                  </a:cubicBezTo>
                  <a:cubicBezTo>
                    <a:pt x="21384" y="25437"/>
                    <a:pt x="21547" y="25415"/>
                    <a:pt x="21711" y="25384"/>
                  </a:cubicBezTo>
                  <a:cubicBezTo>
                    <a:pt x="22002" y="25329"/>
                    <a:pt x="22291" y="25274"/>
                    <a:pt x="22582" y="25219"/>
                  </a:cubicBezTo>
                  <a:cubicBezTo>
                    <a:pt x="22742" y="25188"/>
                    <a:pt x="22900" y="25148"/>
                    <a:pt x="23057" y="25111"/>
                  </a:cubicBezTo>
                  <a:cubicBezTo>
                    <a:pt x="23310" y="25051"/>
                    <a:pt x="23563" y="24990"/>
                    <a:pt x="23816" y="24931"/>
                  </a:cubicBezTo>
                  <a:cubicBezTo>
                    <a:pt x="23880" y="24915"/>
                    <a:pt x="23941" y="24894"/>
                    <a:pt x="24004" y="24876"/>
                  </a:cubicBezTo>
                  <a:cubicBezTo>
                    <a:pt x="24146" y="24834"/>
                    <a:pt x="24288" y="24791"/>
                    <a:pt x="24433" y="24749"/>
                  </a:cubicBezTo>
                  <a:cubicBezTo>
                    <a:pt x="24622" y="24694"/>
                    <a:pt x="24817" y="24647"/>
                    <a:pt x="25002" y="24579"/>
                  </a:cubicBezTo>
                  <a:cubicBezTo>
                    <a:pt x="25418" y="24428"/>
                    <a:pt x="25837" y="24289"/>
                    <a:pt x="26242" y="24116"/>
                  </a:cubicBezTo>
                  <a:cubicBezTo>
                    <a:pt x="26491" y="24009"/>
                    <a:pt x="26741" y="23903"/>
                    <a:pt x="26989" y="23795"/>
                  </a:cubicBezTo>
                  <a:cubicBezTo>
                    <a:pt x="27189" y="23709"/>
                    <a:pt x="27384" y="23608"/>
                    <a:pt x="27580" y="23512"/>
                  </a:cubicBezTo>
                  <a:cubicBezTo>
                    <a:pt x="27743" y="23432"/>
                    <a:pt x="27909" y="23354"/>
                    <a:pt x="28070" y="23271"/>
                  </a:cubicBezTo>
                  <a:cubicBezTo>
                    <a:pt x="28215" y="23193"/>
                    <a:pt x="28361" y="23117"/>
                    <a:pt x="28507" y="23039"/>
                  </a:cubicBezTo>
                  <a:cubicBezTo>
                    <a:pt x="28583" y="22999"/>
                    <a:pt x="28661" y="22961"/>
                    <a:pt x="28738" y="22918"/>
                  </a:cubicBezTo>
                  <a:cubicBezTo>
                    <a:pt x="28953" y="22795"/>
                    <a:pt x="29165" y="22671"/>
                    <a:pt x="29378" y="22549"/>
                  </a:cubicBezTo>
                  <a:cubicBezTo>
                    <a:pt x="29557" y="22446"/>
                    <a:pt x="29728" y="22333"/>
                    <a:pt x="29903" y="22223"/>
                  </a:cubicBezTo>
                  <a:cubicBezTo>
                    <a:pt x="30076" y="22114"/>
                    <a:pt x="30247" y="22005"/>
                    <a:pt x="30413" y="21888"/>
                  </a:cubicBezTo>
                  <a:cubicBezTo>
                    <a:pt x="30592" y="21765"/>
                    <a:pt x="30775" y="21643"/>
                    <a:pt x="30947" y="21510"/>
                  </a:cubicBezTo>
                  <a:cubicBezTo>
                    <a:pt x="31134" y="21369"/>
                    <a:pt x="31324" y="21233"/>
                    <a:pt x="31502" y="21083"/>
                  </a:cubicBezTo>
                  <a:cubicBezTo>
                    <a:pt x="31669" y="20943"/>
                    <a:pt x="31844" y="20809"/>
                    <a:pt x="32004" y="20658"/>
                  </a:cubicBezTo>
                  <a:cubicBezTo>
                    <a:pt x="32167" y="20504"/>
                    <a:pt x="32336" y="20354"/>
                    <a:pt x="32489" y="20190"/>
                  </a:cubicBezTo>
                  <a:cubicBezTo>
                    <a:pt x="32582" y="20091"/>
                    <a:pt x="32675" y="19989"/>
                    <a:pt x="32769" y="19890"/>
                  </a:cubicBezTo>
                  <a:cubicBezTo>
                    <a:pt x="32838" y="19815"/>
                    <a:pt x="32899" y="19732"/>
                    <a:pt x="32963" y="19652"/>
                  </a:cubicBezTo>
                  <a:cubicBezTo>
                    <a:pt x="33033" y="19567"/>
                    <a:pt x="33106" y="19482"/>
                    <a:pt x="33169" y="19394"/>
                  </a:cubicBezTo>
                  <a:cubicBezTo>
                    <a:pt x="33242" y="19291"/>
                    <a:pt x="33315" y="19188"/>
                    <a:pt x="33388" y="19087"/>
                  </a:cubicBezTo>
                  <a:cubicBezTo>
                    <a:pt x="33524" y="18896"/>
                    <a:pt x="33652" y="18700"/>
                    <a:pt x="33780" y="18504"/>
                  </a:cubicBezTo>
                  <a:cubicBezTo>
                    <a:pt x="33833" y="18422"/>
                    <a:pt x="33880" y="18339"/>
                    <a:pt x="33929" y="18254"/>
                  </a:cubicBezTo>
                  <a:lnTo>
                    <a:pt x="33942" y="18231"/>
                  </a:lnTo>
                  <a:cubicBezTo>
                    <a:pt x="34069" y="18452"/>
                    <a:pt x="34204" y="18666"/>
                    <a:pt x="34375" y="18857"/>
                  </a:cubicBezTo>
                  <a:cubicBezTo>
                    <a:pt x="34604" y="19114"/>
                    <a:pt x="34866" y="19340"/>
                    <a:pt x="35171" y="19503"/>
                  </a:cubicBezTo>
                  <a:cubicBezTo>
                    <a:pt x="35512" y="19684"/>
                    <a:pt x="35889" y="19807"/>
                    <a:pt x="36270" y="19862"/>
                  </a:cubicBezTo>
                  <a:cubicBezTo>
                    <a:pt x="36467" y="19891"/>
                    <a:pt x="36667" y="19907"/>
                    <a:pt x="36866" y="19907"/>
                  </a:cubicBezTo>
                  <a:cubicBezTo>
                    <a:pt x="37054" y="19907"/>
                    <a:pt x="37242" y="19891"/>
                    <a:pt x="37428" y="19859"/>
                  </a:cubicBezTo>
                  <a:cubicBezTo>
                    <a:pt x="37777" y="19798"/>
                    <a:pt x="38120" y="19689"/>
                    <a:pt x="38438" y="19529"/>
                  </a:cubicBezTo>
                  <a:cubicBezTo>
                    <a:pt x="38775" y="19359"/>
                    <a:pt x="39098" y="19151"/>
                    <a:pt x="39370" y="18890"/>
                  </a:cubicBezTo>
                  <a:cubicBezTo>
                    <a:pt x="39631" y="18640"/>
                    <a:pt x="39864" y="18361"/>
                    <a:pt x="40050" y="18051"/>
                  </a:cubicBezTo>
                  <a:cubicBezTo>
                    <a:pt x="40338" y="17573"/>
                    <a:pt x="40560" y="17044"/>
                    <a:pt x="40639" y="16489"/>
                  </a:cubicBezTo>
                  <a:cubicBezTo>
                    <a:pt x="40686" y="16171"/>
                    <a:pt x="40703" y="15848"/>
                    <a:pt x="40681" y="15527"/>
                  </a:cubicBezTo>
                  <a:cubicBezTo>
                    <a:pt x="40670" y="15299"/>
                    <a:pt x="40646" y="15072"/>
                    <a:pt x="40600" y="14845"/>
                  </a:cubicBezTo>
                  <a:cubicBezTo>
                    <a:pt x="40508" y="14396"/>
                    <a:pt x="40343" y="13940"/>
                    <a:pt x="39966" y="13652"/>
                  </a:cubicBezTo>
                  <a:cubicBezTo>
                    <a:pt x="39750" y="13487"/>
                    <a:pt x="39491" y="13401"/>
                    <a:pt x="39221" y="13395"/>
                  </a:cubicBezTo>
                  <a:cubicBezTo>
                    <a:pt x="39210" y="13394"/>
                    <a:pt x="39200" y="13394"/>
                    <a:pt x="39190" y="13394"/>
                  </a:cubicBezTo>
                  <a:cubicBezTo>
                    <a:pt x="38962" y="13394"/>
                    <a:pt x="38733" y="13459"/>
                    <a:pt x="38528" y="13555"/>
                  </a:cubicBezTo>
                  <a:cubicBezTo>
                    <a:pt x="38305" y="13659"/>
                    <a:pt x="38106" y="13800"/>
                    <a:pt x="37907" y="13946"/>
                  </a:cubicBezTo>
                  <a:cubicBezTo>
                    <a:pt x="37838" y="13996"/>
                    <a:pt x="37758" y="14045"/>
                    <a:pt x="37690" y="14107"/>
                  </a:cubicBezTo>
                  <a:cubicBezTo>
                    <a:pt x="37654" y="14133"/>
                    <a:pt x="37620" y="14162"/>
                    <a:pt x="37586" y="14189"/>
                  </a:cubicBezTo>
                  <a:lnTo>
                    <a:pt x="37586" y="14189"/>
                  </a:lnTo>
                  <a:cubicBezTo>
                    <a:pt x="37587" y="14188"/>
                    <a:pt x="37588" y="14187"/>
                    <a:pt x="37588" y="14186"/>
                  </a:cubicBezTo>
                  <a:lnTo>
                    <a:pt x="37588" y="14186"/>
                  </a:lnTo>
                  <a:cubicBezTo>
                    <a:pt x="37340" y="14381"/>
                    <a:pt x="37096" y="14592"/>
                    <a:pt x="36895" y="14837"/>
                  </a:cubicBezTo>
                  <a:cubicBezTo>
                    <a:pt x="36755" y="15007"/>
                    <a:pt x="36764" y="15260"/>
                    <a:pt x="36933" y="15407"/>
                  </a:cubicBezTo>
                  <a:cubicBezTo>
                    <a:pt x="37008" y="15472"/>
                    <a:pt x="37107" y="15505"/>
                    <a:pt x="37205" y="15505"/>
                  </a:cubicBezTo>
                  <a:cubicBezTo>
                    <a:pt x="37318" y="15505"/>
                    <a:pt x="37430" y="15461"/>
                    <a:pt x="37505" y="15369"/>
                  </a:cubicBezTo>
                  <a:cubicBezTo>
                    <a:pt x="37557" y="15305"/>
                    <a:pt x="37613" y="15244"/>
                    <a:pt x="37671" y="15184"/>
                  </a:cubicBezTo>
                  <a:cubicBezTo>
                    <a:pt x="37805" y="15055"/>
                    <a:pt x="37946" y="14935"/>
                    <a:pt x="38090" y="14819"/>
                  </a:cubicBezTo>
                  <a:cubicBezTo>
                    <a:pt x="38118" y="14798"/>
                    <a:pt x="38146" y="14778"/>
                    <a:pt x="38173" y="14755"/>
                  </a:cubicBezTo>
                  <a:cubicBezTo>
                    <a:pt x="38194" y="14739"/>
                    <a:pt x="38213" y="14724"/>
                    <a:pt x="38234" y="14707"/>
                  </a:cubicBezTo>
                  <a:cubicBezTo>
                    <a:pt x="38407" y="14575"/>
                    <a:pt x="38585" y="14448"/>
                    <a:pt x="38771" y="14335"/>
                  </a:cubicBezTo>
                  <a:cubicBezTo>
                    <a:pt x="38822" y="14309"/>
                    <a:pt x="38874" y="14284"/>
                    <a:pt x="38926" y="14261"/>
                  </a:cubicBezTo>
                  <a:cubicBezTo>
                    <a:pt x="38952" y="14250"/>
                    <a:pt x="38978" y="14241"/>
                    <a:pt x="39004" y="14232"/>
                  </a:cubicBezTo>
                  <a:cubicBezTo>
                    <a:pt x="39045" y="14222"/>
                    <a:pt x="39087" y="14213"/>
                    <a:pt x="39130" y="14206"/>
                  </a:cubicBezTo>
                  <a:cubicBezTo>
                    <a:pt x="39153" y="14203"/>
                    <a:pt x="39178" y="14201"/>
                    <a:pt x="39200" y="14200"/>
                  </a:cubicBezTo>
                  <a:cubicBezTo>
                    <a:pt x="39221" y="14200"/>
                    <a:pt x="39240" y="14202"/>
                    <a:pt x="39259" y="14203"/>
                  </a:cubicBezTo>
                  <a:cubicBezTo>
                    <a:pt x="39267" y="14205"/>
                    <a:pt x="39275" y="14207"/>
                    <a:pt x="39283" y="14208"/>
                  </a:cubicBezTo>
                  <a:lnTo>
                    <a:pt x="39283" y="14208"/>
                  </a:lnTo>
                  <a:cubicBezTo>
                    <a:pt x="39277" y="14208"/>
                    <a:pt x="39269" y="14206"/>
                    <a:pt x="39261" y="14206"/>
                  </a:cubicBezTo>
                  <a:cubicBezTo>
                    <a:pt x="39270" y="14208"/>
                    <a:pt x="39278" y="14208"/>
                    <a:pt x="39288" y="14210"/>
                  </a:cubicBezTo>
                  <a:cubicBezTo>
                    <a:pt x="39289" y="14210"/>
                    <a:pt x="39289" y="14210"/>
                    <a:pt x="39290" y="14210"/>
                  </a:cubicBezTo>
                  <a:lnTo>
                    <a:pt x="39290" y="14210"/>
                  </a:lnTo>
                  <a:cubicBezTo>
                    <a:pt x="39287" y="14209"/>
                    <a:pt x="39285" y="14209"/>
                    <a:pt x="39283" y="14208"/>
                  </a:cubicBezTo>
                  <a:lnTo>
                    <a:pt x="39283" y="14208"/>
                  </a:lnTo>
                  <a:cubicBezTo>
                    <a:pt x="39283" y="14208"/>
                    <a:pt x="39283" y="14208"/>
                    <a:pt x="39283" y="14208"/>
                  </a:cubicBezTo>
                  <a:cubicBezTo>
                    <a:pt x="39288" y="14209"/>
                    <a:pt x="39292" y="14209"/>
                    <a:pt x="39297" y="14210"/>
                  </a:cubicBezTo>
                  <a:lnTo>
                    <a:pt x="39297" y="14210"/>
                  </a:lnTo>
                  <a:cubicBezTo>
                    <a:pt x="39295" y="14210"/>
                    <a:pt x="39292" y="14210"/>
                    <a:pt x="39290" y="14210"/>
                  </a:cubicBezTo>
                  <a:lnTo>
                    <a:pt x="39290" y="14210"/>
                  </a:lnTo>
                  <a:cubicBezTo>
                    <a:pt x="39300" y="14211"/>
                    <a:pt x="39311" y="14213"/>
                    <a:pt x="39321" y="14216"/>
                  </a:cubicBezTo>
                  <a:cubicBezTo>
                    <a:pt x="39339" y="14222"/>
                    <a:pt x="39359" y="14228"/>
                    <a:pt x="39377" y="14234"/>
                  </a:cubicBezTo>
                  <a:cubicBezTo>
                    <a:pt x="39400" y="14243"/>
                    <a:pt x="39421" y="14254"/>
                    <a:pt x="39441" y="14266"/>
                  </a:cubicBezTo>
                  <a:lnTo>
                    <a:pt x="39441" y="14266"/>
                  </a:lnTo>
                  <a:cubicBezTo>
                    <a:pt x="39438" y="14263"/>
                    <a:pt x="39435" y="14261"/>
                    <a:pt x="39431" y="14259"/>
                  </a:cubicBezTo>
                  <a:lnTo>
                    <a:pt x="39431" y="14259"/>
                  </a:lnTo>
                  <a:cubicBezTo>
                    <a:pt x="39436" y="14261"/>
                    <a:pt x="39442" y="14266"/>
                    <a:pt x="39447" y="14268"/>
                  </a:cubicBezTo>
                  <a:lnTo>
                    <a:pt x="39469" y="14283"/>
                  </a:lnTo>
                  <a:cubicBezTo>
                    <a:pt x="39463" y="14279"/>
                    <a:pt x="39457" y="14274"/>
                    <a:pt x="39451" y="14272"/>
                  </a:cubicBezTo>
                  <a:lnTo>
                    <a:pt x="39451" y="14272"/>
                  </a:lnTo>
                  <a:cubicBezTo>
                    <a:pt x="39472" y="14287"/>
                    <a:pt x="39491" y="14304"/>
                    <a:pt x="39511" y="14321"/>
                  </a:cubicBezTo>
                  <a:cubicBezTo>
                    <a:pt x="39535" y="14348"/>
                    <a:pt x="39560" y="14376"/>
                    <a:pt x="39583" y="14403"/>
                  </a:cubicBezTo>
                  <a:cubicBezTo>
                    <a:pt x="39598" y="14425"/>
                    <a:pt x="39613" y="14446"/>
                    <a:pt x="39626" y="14469"/>
                  </a:cubicBezTo>
                  <a:cubicBezTo>
                    <a:pt x="39647" y="14506"/>
                    <a:pt x="39665" y="14543"/>
                    <a:pt x="39682" y="14581"/>
                  </a:cubicBezTo>
                  <a:cubicBezTo>
                    <a:pt x="39711" y="14652"/>
                    <a:pt x="39735" y="14721"/>
                    <a:pt x="39757" y="14793"/>
                  </a:cubicBezTo>
                  <a:cubicBezTo>
                    <a:pt x="39787" y="14904"/>
                    <a:pt x="39810" y="15019"/>
                    <a:pt x="39833" y="15132"/>
                  </a:cubicBezTo>
                  <a:cubicBezTo>
                    <a:pt x="39845" y="15212"/>
                    <a:pt x="39859" y="15291"/>
                    <a:pt x="39864" y="15371"/>
                  </a:cubicBezTo>
                  <a:cubicBezTo>
                    <a:pt x="39870" y="15467"/>
                    <a:pt x="39877" y="15563"/>
                    <a:pt x="39883" y="15658"/>
                  </a:cubicBezTo>
                  <a:cubicBezTo>
                    <a:pt x="39883" y="15851"/>
                    <a:pt x="39882" y="16039"/>
                    <a:pt x="39861" y="16233"/>
                  </a:cubicBezTo>
                  <a:cubicBezTo>
                    <a:pt x="39843" y="16372"/>
                    <a:pt x="39818" y="16508"/>
                    <a:pt x="39787" y="16644"/>
                  </a:cubicBezTo>
                  <a:cubicBezTo>
                    <a:pt x="39749" y="16785"/>
                    <a:pt x="39705" y="16921"/>
                    <a:pt x="39652" y="17058"/>
                  </a:cubicBezTo>
                  <a:cubicBezTo>
                    <a:pt x="39588" y="17213"/>
                    <a:pt x="39516" y="17361"/>
                    <a:pt x="39435" y="17508"/>
                  </a:cubicBezTo>
                  <a:cubicBezTo>
                    <a:pt x="39353" y="17648"/>
                    <a:pt x="39265" y="17781"/>
                    <a:pt x="39169" y="17911"/>
                  </a:cubicBezTo>
                  <a:cubicBezTo>
                    <a:pt x="39077" y="18028"/>
                    <a:pt x="38983" y="18138"/>
                    <a:pt x="38880" y="18242"/>
                  </a:cubicBezTo>
                  <a:cubicBezTo>
                    <a:pt x="38798" y="18322"/>
                    <a:pt x="38712" y="18396"/>
                    <a:pt x="38621" y="18469"/>
                  </a:cubicBezTo>
                  <a:cubicBezTo>
                    <a:pt x="38517" y="18547"/>
                    <a:pt x="38409" y="18618"/>
                    <a:pt x="38299" y="18686"/>
                  </a:cubicBezTo>
                  <a:cubicBezTo>
                    <a:pt x="38177" y="18757"/>
                    <a:pt x="38052" y="18819"/>
                    <a:pt x="37923" y="18875"/>
                  </a:cubicBezTo>
                  <a:cubicBezTo>
                    <a:pt x="37811" y="18921"/>
                    <a:pt x="37698" y="18961"/>
                    <a:pt x="37581" y="18996"/>
                  </a:cubicBezTo>
                  <a:cubicBezTo>
                    <a:pt x="37463" y="19026"/>
                    <a:pt x="37346" y="19052"/>
                    <a:pt x="37226" y="19070"/>
                  </a:cubicBezTo>
                  <a:cubicBezTo>
                    <a:pt x="37114" y="19084"/>
                    <a:pt x="37003" y="19094"/>
                    <a:pt x="36890" y="19096"/>
                  </a:cubicBezTo>
                  <a:cubicBezTo>
                    <a:pt x="36770" y="19096"/>
                    <a:pt x="36650" y="19089"/>
                    <a:pt x="36529" y="19078"/>
                  </a:cubicBezTo>
                  <a:cubicBezTo>
                    <a:pt x="36394" y="19059"/>
                    <a:pt x="36263" y="19037"/>
                    <a:pt x="36129" y="19007"/>
                  </a:cubicBezTo>
                  <a:cubicBezTo>
                    <a:pt x="36007" y="18973"/>
                    <a:pt x="35888" y="18935"/>
                    <a:pt x="35771" y="18890"/>
                  </a:cubicBezTo>
                  <a:cubicBezTo>
                    <a:pt x="35692" y="18855"/>
                    <a:pt x="35613" y="18818"/>
                    <a:pt x="35536" y="18777"/>
                  </a:cubicBezTo>
                  <a:cubicBezTo>
                    <a:pt x="35459" y="18732"/>
                    <a:pt x="35383" y="18683"/>
                    <a:pt x="35309" y="18629"/>
                  </a:cubicBezTo>
                  <a:cubicBezTo>
                    <a:pt x="35238" y="18573"/>
                    <a:pt x="35169" y="18512"/>
                    <a:pt x="35104" y="18449"/>
                  </a:cubicBezTo>
                  <a:cubicBezTo>
                    <a:pt x="35026" y="18369"/>
                    <a:pt x="34954" y="18287"/>
                    <a:pt x="34887" y="18200"/>
                  </a:cubicBezTo>
                  <a:cubicBezTo>
                    <a:pt x="34824" y="18116"/>
                    <a:pt x="34768" y="18030"/>
                    <a:pt x="34711" y="17943"/>
                  </a:cubicBezTo>
                  <a:cubicBezTo>
                    <a:pt x="34653" y="17843"/>
                    <a:pt x="34595" y="17741"/>
                    <a:pt x="34546" y="17634"/>
                  </a:cubicBezTo>
                  <a:cubicBezTo>
                    <a:pt x="34542" y="17626"/>
                    <a:pt x="34540" y="17617"/>
                    <a:pt x="34536" y="17610"/>
                  </a:cubicBezTo>
                  <a:cubicBezTo>
                    <a:pt x="34523" y="17513"/>
                    <a:pt x="34473" y="17422"/>
                    <a:pt x="34399" y="17359"/>
                  </a:cubicBezTo>
                  <a:cubicBezTo>
                    <a:pt x="34444" y="17258"/>
                    <a:pt x="34495" y="17159"/>
                    <a:pt x="34536" y="17058"/>
                  </a:cubicBezTo>
                  <a:cubicBezTo>
                    <a:pt x="34584" y="16944"/>
                    <a:pt x="34629" y="16829"/>
                    <a:pt x="34677" y="16716"/>
                  </a:cubicBezTo>
                  <a:cubicBezTo>
                    <a:pt x="34757" y="16522"/>
                    <a:pt x="34824" y="16323"/>
                    <a:pt x="34895" y="16125"/>
                  </a:cubicBezTo>
                  <a:cubicBezTo>
                    <a:pt x="35051" y="15688"/>
                    <a:pt x="35173" y="15240"/>
                    <a:pt x="35287" y="14789"/>
                  </a:cubicBezTo>
                  <a:cubicBezTo>
                    <a:pt x="35395" y="14358"/>
                    <a:pt x="35461" y="13917"/>
                    <a:pt x="35512" y="13474"/>
                  </a:cubicBezTo>
                  <a:cubicBezTo>
                    <a:pt x="35561" y="13043"/>
                    <a:pt x="35578" y="12611"/>
                    <a:pt x="35572" y="12177"/>
                  </a:cubicBezTo>
                  <a:cubicBezTo>
                    <a:pt x="35558" y="11309"/>
                    <a:pt x="35469" y="10442"/>
                    <a:pt x="35297" y="9591"/>
                  </a:cubicBezTo>
                  <a:cubicBezTo>
                    <a:pt x="35253" y="9370"/>
                    <a:pt x="35214" y="9145"/>
                    <a:pt x="35159" y="8926"/>
                  </a:cubicBezTo>
                  <a:cubicBezTo>
                    <a:pt x="35126" y="8800"/>
                    <a:pt x="35093" y="8672"/>
                    <a:pt x="35058" y="8545"/>
                  </a:cubicBezTo>
                  <a:cubicBezTo>
                    <a:pt x="35131" y="8501"/>
                    <a:pt x="35204" y="8457"/>
                    <a:pt x="35276" y="8411"/>
                  </a:cubicBezTo>
                  <a:lnTo>
                    <a:pt x="35276" y="8411"/>
                  </a:lnTo>
                  <a:cubicBezTo>
                    <a:pt x="35274" y="8413"/>
                    <a:pt x="35273" y="8414"/>
                    <a:pt x="35271" y="8415"/>
                  </a:cubicBezTo>
                  <a:lnTo>
                    <a:pt x="35271" y="8415"/>
                  </a:lnTo>
                  <a:cubicBezTo>
                    <a:pt x="35519" y="8270"/>
                    <a:pt x="35770" y="8129"/>
                    <a:pt x="36024" y="7992"/>
                  </a:cubicBezTo>
                  <a:cubicBezTo>
                    <a:pt x="36246" y="7871"/>
                    <a:pt x="36477" y="7772"/>
                    <a:pt x="36709" y="7670"/>
                  </a:cubicBezTo>
                  <a:cubicBezTo>
                    <a:pt x="36913" y="7593"/>
                    <a:pt x="37117" y="7521"/>
                    <a:pt x="37325" y="7453"/>
                  </a:cubicBezTo>
                  <a:cubicBezTo>
                    <a:pt x="37476" y="7413"/>
                    <a:pt x="37625" y="7374"/>
                    <a:pt x="37778" y="7349"/>
                  </a:cubicBezTo>
                  <a:cubicBezTo>
                    <a:pt x="37832" y="7343"/>
                    <a:pt x="37886" y="7338"/>
                    <a:pt x="37940" y="7336"/>
                  </a:cubicBezTo>
                  <a:cubicBezTo>
                    <a:pt x="37983" y="7336"/>
                    <a:pt x="38023" y="7337"/>
                    <a:pt x="38066" y="7339"/>
                  </a:cubicBezTo>
                  <a:cubicBezTo>
                    <a:pt x="38109" y="7345"/>
                    <a:pt x="38151" y="7354"/>
                    <a:pt x="38194" y="7363"/>
                  </a:cubicBezTo>
                  <a:cubicBezTo>
                    <a:pt x="38218" y="7369"/>
                    <a:pt x="38242" y="7376"/>
                    <a:pt x="38265" y="7386"/>
                  </a:cubicBezTo>
                  <a:cubicBezTo>
                    <a:pt x="38303" y="7403"/>
                    <a:pt x="38340" y="7421"/>
                    <a:pt x="38376" y="7440"/>
                  </a:cubicBezTo>
                  <a:cubicBezTo>
                    <a:pt x="38397" y="7452"/>
                    <a:pt x="38418" y="7466"/>
                    <a:pt x="38438" y="7480"/>
                  </a:cubicBezTo>
                  <a:cubicBezTo>
                    <a:pt x="38461" y="7499"/>
                    <a:pt x="38482" y="7517"/>
                    <a:pt x="38501" y="7538"/>
                  </a:cubicBezTo>
                  <a:cubicBezTo>
                    <a:pt x="38518" y="7556"/>
                    <a:pt x="38534" y="7572"/>
                    <a:pt x="38549" y="7593"/>
                  </a:cubicBezTo>
                  <a:cubicBezTo>
                    <a:pt x="38563" y="7613"/>
                    <a:pt x="38577" y="7633"/>
                    <a:pt x="38591" y="7654"/>
                  </a:cubicBezTo>
                  <a:cubicBezTo>
                    <a:pt x="38603" y="7676"/>
                    <a:pt x="38615" y="7701"/>
                    <a:pt x="38626" y="7725"/>
                  </a:cubicBezTo>
                  <a:cubicBezTo>
                    <a:pt x="38635" y="7750"/>
                    <a:pt x="38645" y="7774"/>
                    <a:pt x="38652" y="7801"/>
                  </a:cubicBezTo>
                  <a:cubicBezTo>
                    <a:pt x="38659" y="7828"/>
                    <a:pt x="38665" y="7856"/>
                    <a:pt x="38670" y="7883"/>
                  </a:cubicBezTo>
                  <a:cubicBezTo>
                    <a:pt x="38677" y="7928"/>
                    <a:pt x="38679" y="7970"/>
                    <a:pt x="38681" y="8016"/>
                  </a:cubicBezTo>
                  <a:cubicBezTo>
                    <a:pt x="38679" y="8065"/>
                    <a:pt x="38677" y="8111"/>
                    <a:pt x="38672" y="8160"/>
                  </a:cubicBezTo>
                  <a:cubicBezTo>
                    <a:pt x="38667" y="8195"/>
                    <a:pt x="38661" y="8228"/>
                    <a:pt x="38653" y="8261"/>
                  </a:cubicBezTo>
                  <a:cubicBezTo>
                    <a:pt x="38639" y="8316"/>
                    <a:pt x="38621" y="8369"/>
                    <a:pt x="38602" y="8423"/>
                  </a:cubicBezTo>
                  <a:cubicBezTo>
                    <a:pt x="38574" y="8487"/>
                    <a:pt x="38543" y="8550"/>
                    <a:pt x="38511" y="8611"/>
                  </a:cubicBezTo>
                  <a:cubicBezTo>
                    <a:pt x="38406" y="8791"/>
                    <a:pt x="38284" y="8962"/>
                    <a:pt x="38158" y="9131"/>
                  </a:cubicBezTo>
                  <a:cubicBezTo>
                    <a:pt x="37971" y="9366"/>
                    <a:pt x="37776" y="9596"/>
                    <a:pt x="37570" y="9818"/>
                  </a:cubicBezTo>
                  <a:cubicBezTo>
                    <a:pt x="37421" y="9979"/>
                    <a:pt x="37446" y="10247"/>
                    <a:pt x="37609" y="10389"/>
                  </a:cubicBezTo>
                  <a:cubicBezTo>
                    <a:pt x="37685" y="10456"/>
                    <a:pt x="37778" y="10487"/>
                    <a:pt x="37870" y="10487"/>
                  </a:cubicBezTo>
                  <a:cubicBezTo>
                    <a:pt x="37983" y="10487"/>
                    <a:pt x="38097" y="10440"/>
                    <a:pt x="38179" y="10351"/>
                  </a:cubicBezTo>
                  <a:cubicBezTo>
                    <a:pt x="38201" y="10327"/>
                    <a:pt x="38224" y="10302"/>
                    <a:pt x="38248" y="10276"/>
                  </a:cubicBezTo>
                  <a:cubicBezTo>
                    <a:pt x="38602" y="9888"/>
                    <a:pt x="38945" y="9477"/>
                    <a:pt x="39205" y="9023"/>
                  </a:cubicBezTo>
                  <a:cubicBezTo>
                    <a:pt x="39343" y="8782"/>
                    <a:pt x="39444" y="8518"/>
                    <a:pt x="39474" y="8239"/>
                  </a:cubicBezTo>
                  <a:cubicBezTo>
                    <a:pt x="39502" y="7992"/>
                    <a:pt x="39490" y="7725"/>
                    <a:pt x="39399" y="7491"/>
                  </a:cubicBezTo>
                  <a:cubicBezTo>
                    <a:pt x="39347" y="7358"/>
                    <a:pt x="39284" y="7234"/>
                    <a:pt x="39200" y="7118"/>
                  </a:cubicBezTo>
                  <a:cubicBezTo>
                    <a:pt x="39130" y="7020"/>
                    <a:pt x="39043" y="6935"/>
                    <a:pt x="38949" y="6858"/>
                  </a:cubicBezTo>
                  <a:cubicBezTo>
                    <a:pt x="38765" y="6706"/>
                    <a:pt x="38528" y="6597"/>
                    <a:pt x="38292" y="6555"/>
                  </a:cubicBezTo>
                  <a:cubicBezTo>
                    <a:pt x="38179" y="6536"/>
                    <a:pt x="38065" y="6526"/>
                    <a:pt x="37951" y="6526"/>
                  </a:cubicBezTo>
                  <a:cubicBezTo>
                    <a:pt x="37807" y="6526"/>
                    <a:pt x="37663" y="6542"/>
                    <a:pt x="37520" y="6571"/>
                  </a:cubicBezTo>
                  <a:cubicBezTo>
                    <a:pt x="37386" y="6598"/>
                    <a:pt x="37255" y="6635"/>
                    <a:pt x="37123" y="6669"/>
                  </a:cubicBezTo>
                  <a:cubicBezTo>
                    <a:pt x="36900" y="6729"/>
                    <a:pt x="36684" y="6812"/>
                    <a:pt x="36470" y="6895"/>
                  </a:cubicBezTo>
                  <a:cubicBezTo>
                    <a:pt x="36059" y="7049"/>
                    <a:pt x="35673" y="7260"/>
                    <a:pt x="35287" y="7468"/>
                  </a:cubicBezTo>
                  <a:cubicBezTo>
                    <a:pt x="35126" y="7556"/>
                    <a:pt x="34966" y="7651"/>
                    <a:pt x="34811" y="7746"/>
                  </a:cubicBezTo>
                  <a:cubicBezTo>
                    <a:pt x="34727" y="7517"/>
                    <a:pt x="34636" y="7293"/>
                    <a:pt x="34536" y="7072"/>
                  </a:cubicBezTo>
                  <a:cubicBezTo>
                    <a:pt x="34172" y="6266"/>
                    <a:pt x="33717" y="5510"/>
                    <a:pt x="33174" y="4813"/>
                  </a:cubicBezTo>
                  <a:cubicBezTo>
                    <a:pt x="32913" y="4481"/>
                    <a:pt x="32613" y="4177"/>
                    <a:pt x="32306" y="3884"/>
                  </a:cubicBezTo>
                  <a:cubicBezTo>
                    <a:pt x="32006" y="3596"/>
                    <a:pt x="31703" y="3312"/>
                    <a:pt x="31370" y="3061"/>
                  </a:cubicBezTo>
                  <a:cubicBezTo>
                    <a:pt x="31192" y="2926"/>
                    <a:pt x="31011" y="2798"/>
                    <a:pt x="30825" y="2675"/>
                  </a:cubicBezTo>
                  <a:cubicBezTo>
                    <a:pt x="30837" y="2616"/>
                    <a:pt x="30840" y="2557"/>
                    <a:pt x="30825" y="2496"/>
                  </a:cubicBezTo>
                  <a:cubicBezTo>
                    <a:pt x="30784" y="2307"/>
                    <a:pt x="30644" y="2148"/>
                    <a:pt x="30511" y="2018"/>
                  </a:cubicBezTo>
                  <a:cubicBezTo>
                    <a:pt x="30341" y="1849"/>
                    <a:pt x="30139" y="1708"/>
                    <a:pt x="29934" y="1585"/>
                  </a:cubicBezTo>
                  <a:cubicBezTo>
                    <a:pt x="29467" y="1308"/>
                    <a:pt x="28969" y="1084"/>
                    <a:pt x="28453" y="918"/>
                  </a:cubicBezTo>
                  <a:cubicBezTo>
                    <a:pt x="27669" y="664"/>
                    <a:pt x="26860" y="501"/>
                    <a:pt x="26045" y="382"/>
                  </a:cubicBezTo>
                  <a:lnTo>
                    <a:pt x="25268" y="267"/>
                  </a:lnTo>
                  <a:cubicBezTo>
                    <a:pt x="25124" y="245"/>
                    <a:pt x="24978" y="235"/>
                    <a:pt x="24831" y="220"/>
                  </a:cubicBezTo>
                  <a:cubicBezTo>
                    <a:pt x="24787" y="217"/>
                    <a:pt x="24740" y="213"/>
                    <a:pt x="24696" y="208"/>
                  </a:cubicBezTo>
                  <a:cubicBezTo>
                    <a:pt x="24656" y="135"/>
                    <a:pt x="24593" y="76"/>
                    <a:pt x="24517" y="39"/>
                  </a:cubicBezTo>
                  <a:cubicBezTo>
                    <a:pt x="24461" y="12"/>
                    <a:pt x="24402" y="0"/>
                    <a:pt x="243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0" name="Google Shape;3840;p56"/>
            <p:cNvSpPr/>
            <p:nvPr/>
          </p:nvSpPr>
          <p:spPr>
            <a:xfrm>
              <a:off x="3576001" y="2123139"/>
              <a:ext cx="106761" cy="92485"/>
            </a:xfrm>
            <a:custGeom>
              <a:avLst/>
              <a:gdLst/>
              <a:ahLst/>
              <a:cxnLst/>
              <a:rect l="l" t="t" r="r" b="b"/>
              <a:pathLst>
                <a:path w="4584" h="3971" extrusionOk="0">
                  <a:moveTo>
                    <a:pt x="4151" y="0"/>
                  </a:moveTo>
                  <a:cubicBezTo>
                    <a:pt x="3962" y="0"/>
                    <a:pt x="3785" y="139"/>
                    <a:pt x="3752" y="332"/>
                  </a:cubicBezTo>
                  <a:cubicBezTo>
                    <a:pt x="3732" y="452"/>
                    <a:pt x="3707" y="571"/>
                    <a:pt x="3678" y="689"/>
                  </a:cubicBezTo>
                  <a:cubicBezTo>
                    <a:pt x="3578" y="1077"/>
                    <a:pt x="3451" y="1455"/>
                    <a:pt x="3315" y="1833"/>
                  </a:cubicBezTo>
                  <a:cubicBezTo>
                    <a:pt x="3242" y="2008"/>
                    <a:pt x="3169" y="2179"/>
                    <a:pt x="3078" y="2347"/>
                  </a:cubicBezTo>
                  <a:cubicBezTo>
                    <a:pt x="3025" y="2439"/>
                    <a:pt x="2967" y="2527"/>
                    <a:pt x="2904" y="2613"/>
                  </a:cubicBezTo>
                  <a:cubicBezTo>
                    <a:pt x="2855" y="2674"/>
                    <a:pt x="2805" y="2731"/>
                    <a:pt x="2752" y="2788"/>
                  </a:cubicBezTo>
                  <a:cubicBezTo>
                    <a:pt x="2702" y="2837"/>
                    <a:pt x="2652" y="2883"/>
                    <a:pt x="2598" y="2926"/>
                  </a:cubicBezTo>
                  <a:cubicBezTo>
                    <a:pt x="2549" y="2961"/>
                    <a:pt x="2500" y="2994"/>
                    <a:pt x="2447" y="3027"/>
                  </a:cubicBezTo>
                  <a:cubicBezTo>
                    <a:pt x="2400" y="3052"/>
                    <a:pt x="2353" y="3076"/>
                    <a:pt x="2304" y="3097"/>
                  </a:cubicBezTo>
                  <a:cubicBezTo>
                    <a:pt x="2273" y="3109"/>
                    <a:pt x="2241" y="3120"/>
                    <a:pt x="2208" y="3129"/>
                  </a:cubicBezTo>
                  <a:cubicBezTo>
                    <a:pt x="2171" y="3139"/>
                    <a:pt x="2135" y="3146"/>
                    <a:pt x="2098" y="3152"/>
                  </a:cubicBezTo>
                  <a:cubicBezTo>
                    <a:pt x="2072" y="3156"/>
                    <a:pt x="2048" y="3158"/>
                    <a:pt x="2022" y="3158"/>
                  </a:cubicBezTo>
                  <a:cubicBezTo>
                    <a:pt x="1979" y="3158"/>
                    <a:pt x="1936" y="3156"/>
                    <a:pt x="1893" y="3152"/>
                  </a:cubicBezTo>
                  <a:cubicBezTo>
                    <a:pt x="1855" y="3146"/>
                    <a:pt x="1816" y="3137"/>
                    <a:pt x="1779" y="3126"/>
                  </a:cubicBezTo>
                  <a:lnTo>
                    <a:pt x="1779" y="3126"/>
                  </a:lnTo>
                  <a:cubicBezTo>
                    <a:pt x="1796" y="3131"/>
                    <a:pt x="1815" y="3135"/>
                    <a:pt x="1832" y="3140"/>
                  </a:cubicBezTo>
                  <a:cubicBezTo>
                    <a:pt x="1807" y="3133"/>
                    <a:pt x="1782" y="3125"/>
                    <a:pt x="1757" y="3115"/>
                  </a:cubicBezTo>
                  <a:cubicBezTo>
                    <a:pt x="1730" y="3104"/>
                    <a:pt x="1706" y="3092"/>
                    <a:pt x="1681" y="3080"/>
                  </a:cubicBezTo>
                  <a:cubicBezTo>
                    <a:pt x="1657" y="3065"/>
                    <a:pt x="1632" y="3048"/>
                    <a:pt x="1608" y="3031"/>
                  </a:cubicBezTo>
                  <a:cubicBezTo>
                    <a:pt x="1570" y="3000"/>
                    <a:pt x="1533" y="2968"/>
                    <a:pt x="1496" y="2935"/>
                  </a:cubicBezTo>
                  <a:cubicBezTo>
                    <a:pt x="1458" y="2894"/>
                    <a:pt x="1421" y="2852"/>
                    <a:pt x="1385" y="2809"/>
                  </a:cubicBezTo>
                  <a:cubicBezTo>
                    <a:pt x="1337" y="2745"/>
                    <a:pt x="1293" y="2680"/>
                    <a:pt x="1251" y="2613"/>
                  </a:cubicBezTo>
                  <a:cubicBezTo>
                    <a:pt x="1197" y="2516"/>
                    <a:pt x="1148" y="2418"/>
                    <a:pt x="1104" y="2318"/>
                  </a:cubicBezTo>
                  <a:cubicBezTo>
                    <a:pt x="1055" y="2192"/>
                    <a:pt x="1012" y="2067"/>
                    <a:pt x="975" y="1937"/>
                  </a:cubicBezTo>
                  <a:cubicBezTo>
                    <a:pt x="926" y="1748"/>
                    <a:pt x="895" y="1557"/>
                    <a:pt x="864" y="1364"/>
                  </a:cubicBezTo>
                  <a:cubicBezTo>
                    <a:pt x="838" y="1150"/>
                    <a:pt x="817" y="939"/>
                    <a:pt x="808" y="725"/>
                  </a:cubicBezTo>
                  <a:cubicBezTo>
                    <a:pt x="808" y="684"/>
                    <a:pt x="809" y="645"/>
                    <a:pt x="810" y="607"/>
                  </a:cubicBezTo>
                  <a:cubicBezTo>
                    <a:pt x="827" y="536"/>
                    <a:pt x="824" y="460"/>
                    <a:pt x="797" y="389"/>
                  </a:cubicBezTo>
                  <a:cubicBezTo>
                    <a:pt x="750" y="272"/>
                    <a:pt x="662" y="178"/>
                    <a:pt x="539" y="138"/>
                  </a:cubicBezTo>
                  <a:cubicBezTo>
                    <a:pt x="499" y="125"/>
                    <a:pt x="459" y="119"/>
                    <a:pt x="420" y="119"/>
                  </a:cubicBezTo>
                  <a:cubicBezTo>
                    <a:pt x="339" y="119"/>
                    <a:pt x="261" y="144"/>
                    <a:pt x="189" y="187"/>
                  </a:cubicBezTo>
                  <a:cubicBezTo>
                    <a:pt x="31" y="280"/>
                    <a:pt x="0" y="469"/>
                    <a:pt x="0" y="635"/>
                  </a:cubicBezTo>
                  <a:cubicBezTo>
                    <a:pt x="0" y="738"/>
                    <a:pt x="0" y="844"/>
                    <a:pt x="7" y="947"/>
                  </a:cubicBezTo>
                  <a:cubicBezTo>
                    <a:pt x="61" y="1607"/>
                    <a:pt x="159" y="2294"/>
                    <a:pt x="478" y="2886"/>
                  </a:cubicBezTo>
                  <a:cubicBezTo>
                    <a:pt x="730" y="3352"/>
                    <a:pt x="1098" y="3789"/>
                    <a:pt x="1632" y="3925"/>
                  </a:cubicBezTo>
                  <a:cubicBezTo>
                    <a:pt x="1751" y="3955"/>
                    <a:pt x="1870" y="3971"/>
                    <a:pt x="1988" y="3971"/>
                  </a:cubicBezTo>
                  <a:cubicBezTo>
                    <a:pt x="2397" y="3971"/>
                    <a:pt x="2799" y="3803"/>
                    <a:pt x="3118" y="3543"/>
                  </a:cubicBezTo>
                  <a:cubicBezTo>
                    <a:pt x="3503" y="3231"/>
                    <a:pt x="3791" y="2803"/>
                    <a:pt x="3976" y="2345"/>
                  </a:cubicBezTo>
                  <a:cubicBezTo>
                    <a:pt x="4062" y="2134"/>
                    <a:pt x="4142" y="1920"/>
                    <a:pt x="4216" y="1704"/>
                  </a:cubicBezTo>
                  <a:cubicBezTo>
                    <a:pt x="4355" y="1303"/>
                    <a:pt x="4477" y="895"/>
                    <a:pt x="4547" y="479"/>
                  </a:cubicBezTo>
                  <a:cubicBezTo>
                    <a:pt x="4584" y="261"/>
                    <a:pt x="4441" y="46"/>
                    <a:pt x="4222" y="7"/>
                  </a:cubicBezTo>
                  <a:cubicBezTo>
                    <a:pt x="4199" y="2"/>
                    <a:pt x="4175" y="0"/>
                    <a:pt x="41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28926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C5E35-35CD-FD4E-B172-B003F446D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EABD2-BEC2-FD4E-938A-D33061080F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n-ID" sz="1200" dirty="0" err="1"/>
              <a:t>Cobalah</a:t>
            </a:r>
            <a:r>
              <a:rPr lang="en-ID" sz="1200" dirty="0"/>
              <a:t> </a:t>
            </a:r>
            <a:r>
              <a:rPr lang="en-ID" sz="1200" dirty="0" err="1"/>
              <a:t>latihan</a:t>
            </a:r>
            <a:r>
              <a:rPr lang="en-ID" sz="1200" dirty="0"/>
              <a:t> </a:t>
            </a:r>
            <a:r>
              <a:rPr lang="en-ID" sz="1200" dirty="0" err="1"/>
              <a:t>ini</a:t>
            </a:r>
            <a:r>
              <a:rPr lang="en-ID" sz="1200" dirty="0"/>
              <a:t> </a:t>
            </a:r>
            <a:r>
              <a:rPr lang="en-ID" sz="1200" dirty="0" err="1"/>
              <a:t>setiap</a:t>
            </a:r>
            <a:r>
              <a:rPr lang="en-ID" sz="1200" dirty="0"/>
              <a:t> </a:t>
            </a:r>
            <a:r>
              <a:rPr lang="en-ID" sz="1200" dirty="0" err="1"/>
              <a:t>malam</a:t>
            </a:r>
            <a:r>
              <a:rPr lang="en-ID" sz="1200" dirty="0"/>
              <a:t> </a:t>
            </a:r>
            <a:r>
              <a:rPr lang="en-ID" sz="1200" dirty="0" err="1"/>
              <a:t>menjelang</a:t>
            </a:r>
            <a:r>
              <a:rPr lang="en-ID" sz="1200" dirty="0"/>
              <a:t> </a:t>
            </a:r>
            <a:r>
              <a:rPr lang="en-ID" sz="1200" dirty="0" err="1"/>
              <a:t>tidur</a:t>
            </a:r>
            <a:r>
              <a:rPr lang="en-ID" sz="1200" dirty="0"/>
              <a:t>,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kapanpun</a:t>
            </a:r>
            <a:r>
              <a:rPr lang="en-ID" sz="1200" dirty="0"/>
              <a:t> yang </a:t>
            </a:r>
            <a:r>
              <a:rPr lang="en-ID" sz="1200" dirty="0" err="1"/>
              <a:t>Ibu</a:t>
            </a:r>
            <a:r>
              <a:rPr lang="en-ID" sz="1200" dirty="0"/>
              <a:t> rasa </a:t>
            </a:r>
            <a:r>
              <a:rPr lang="en-ID" sz="1200" dirty="0" err="1"/>
              <a:t>tepat</a:t>
            </a:r>
            <a:r>
              <a:rPr lang="en-ID" sz="1200" dirty="0"/>
              <a:t> dan </a:t>
            </a:r>
            <a:r>
              <a:rPr lang="en-ID" sz="1200" dirty="0" err="1"/>
              <a:t>nyaman</a:t>
            </a:r>
            <a:r>
              <a:rPr lang="en-ID" sz="1200" dirty="0"/>
              <a:t>. </a:t>
            </a:r>
            <a:r>
              <a:rPr lang="en-ID" sz="1200" dirty="0" err="1"/>
              <a:t>Lebih</a:t>
            </a:r>
            <a:r>
              <a:rPr lang="en-ID" sz="1200" dirty="0"/>
              <a:t> </a:t>
            </a:r>
            <a:r>
              <a:rPr lang="en-ID" sz="1200" dirty="0" err="1"/>
              <a:t>baik</a:t>
            </a:r>
            <a:r>
              <a:rPr lang="en-ID" sz="1200" dirty="0"/>
              <a:t> </a:t>
            </a:r>
            <a:r>
              <a:rPr lang="en-ID" sz="1200" dirty="0" err="1"/>
              <a:t>ibu</a:t>
            </a:r>
            <a:r>
              <a:rPr lang="en-ID" sz="1200" dirty="0"/>
              <a:t> </a:t>
            </a:r>
            <a:r>
              <a:rPr lang="en-ID" sz="1200" dirty="0" err="1"/>
              <a:t>hamil</a:t>
            </a:r>
            <a:r>
              <a:rPr lang="en-ID" sz="1200" dirty="0"/>
              <a:t> </a:t>
            </a:r>
            <a:r>
              <a:rPr lang="en-ID" sz="1200" dirty="0" err="1"/>
              <a:t>mengambil</a:t>
            </a:r>
            <a:r>
              <a:rPr lang="en-ID" sz="1200" dirty="0"/>
              <a:t> </a:t>
            </a:r>
            <a:r>
              <a:rPr lang="en-ID" sz="1200" dirty="0" err="1"/>
              <a:t>posisi</a:t>
            </a:r>
            <a:r>
              <a:rPr lang="en-ID" sz="1200" dirty="0"/>
              <a:t> </a:t>
            </a:r>
            <a:r>
              <a:rPr lang="en-ID" sz="1200" dirty="0" err="1"/>
              <a:t>berbaring</a:t>
            </a:r>
            <a:r>
              <a:rPr lang="en-ID" sz="1200" dirty="0"/>
              <a:t> </a:t>
            </a:r>
            <a:r>
              <a:rPr lang="en-ID" sz="1200" dirty="0" err="1"/>
              <a:t>menyamping</a:t>
            </a:r>
            <a:r>
              <a:rPr lang="en-ID" sz="1200" dirty="0"/>
              <a:t> </a:t>
            </a:r>
            <a:r>
              <a:rPr lang="en-ID" sz="1200" dirty="0" err="1"/>
              <a:t>ke</a:t>
            </a:r>
            <a:r>
              <a:rPr lang="en-ID" sz="1200" dirty="0"/>
              <a:t> </a:t>
            </a:r>
            <a:r>
              <a:rPr lang="en-ID" sz="1200" dirty="0" err="1"/>
              <a:t>kiri</a:t>
            </a:r>
            <a:r>
              <a:rPr lang="en-ID" sz="1200" dirty="0"/>
              <a:t> </a:t>
            </a:r>
            <a:r>
              <a:rPr lang="en-ID" sz="1200" dirty="0" err="1"/>
              <a:t>karena</a:t>
            </a:r>
            <a:r>
              <a:rPr lang="en-ID" sz="1200" dirty="0"/>
              <a:t> </a:t>
            </a:r>
            <a:r>
              <a:rPr lang="en-ID" sz="1200" dirty="0" err="1"/>
              <a:t>posisi</a:t>
            </a:r>
            <a:r>
              <a:rPr lang="en-ID" sz="1200" dirty="0"/>
              <a:t> </a:t>
            </a:r>
            <a:r>
              <a:rPr lang="en-ID" sz="1200" dirty="0" err="1"/>
              <a:t>tersebut</a:t>
            </a:r>
            <a:r>
              <a:rPr lang="en-ID" sz="1200" dirty="0"/>
              <a:t> </a:t>
            </a:r>
            <a:r>
              <a:rPr lang="en-ID" sz="1200" dirty="0" err="1"/>
              <a:t>dapat</a:t>
            </a:r>
            <a:r>
              <a:rPr lang="en-ID" sz="1200" dirty="0"/>
              <a:t> </a:t>
            </a:r>
            <a:r>
              <a:rPr lang="en-ID" sz="1200" dirty="0" err="1"/>
              <a:t>memperbaiki</a:t>
            </a:r>
            <a:r>
              <a:rPr lang="en-ID" sz="1200" dirty="0"/>
              <a:t> </a:t>
            </a:r>
            <a:r>
              <a:rPr lang="en-ID" sz="1200" dirty="0" err="1"/>
              <a:t>aliran</a:t>
            </a:r>
            <a:r>
              <a:rPr lang="en-ID" sz="1200" dirty="0"/>
              <a:t> </a:t>
            </a:r>
            <a:r>
              <a:rPr lang="en-ID" sz="1200" dirty="0" err="1"/>
              <a:t>darah</a:t>
            </a:r>
            <a:r>
              <a:rPr lang="en-ID" sz="1200" dirty="0"/>
              <a:t> </a:t>
            </a:r>
            <a:r>
              <a:rPr lang="en-ID" sz="1200" dirty="0" err="1"/>
              <a:t>ke</a:t>
            </a:r>
            <a:r>
              <a:rPr lang="en-ID" sz="1200" dirty="0"/>
              <a:t> </a:t>
            </a:r>
            <a:r>
              <a:rPr lang="en-ID" sz="1200" dirty="0" err="1"/>
              <a:t>plasenta</a:t>
            </a:r>
            <a:r>
              <a:rPr lang="en-ID" sz="1200" dirty="0"/>
              <a:t>. </a:t>
            </a:r>
            <a:r>
              <a:rPr lang="en-ID" sz="1200" dirty="0" err="1"/>
              <a:t>Posisi</a:t>
            </a:r>
            <a:r>
              <a:rPr lang="en-ID" sz="1200" dirty="0"/>
              <a:t> </a:t>
            </a:r>
            <a:r>
              <a:rPr lang="en-ID" sz="1200" dirty="0" err="1"/>
              <a:t>itu</a:t>
            </a:r>
            <a:r>
              <a:rPr lang="en-ID" sz="1200" dirty="0"/>
              <a:t> </a:t>
            </a:r>
            <a:r>
              <a:rPr lang="en-ID" sz="1200" dirty="0" err="1"/>
              <a:t>membut</a:t>
            </a:r>
            <a:r>
              <a:rPr lang="en-ID" sz="1200" dirty="0"/>
              <a:t> </a:t>
            </a:r>
            <a:r>
              <a:rPr lang="en-ID" sz="1200" dirty="0" err="1"/>
              <a:t>pembuluh</a:t>
            </a:r>
            <a:r>
              <a:rPr lang="en-ID" sz="1200" dirty="0"/>
              <a:t> </a:t>
            </a:r>
            <a:r>
              <a:rPr lang="en-ID" sz="1200" dirty="0" err="1"/>
              <a:t>darah</a:t>
            </a:r>
            <a:r>
              <a:rPr lang="en-ID" sz="1200" dirty="0"/>
              <a:t> </a:t>
            </a:r>
            <a:r>
              <a:rPr lang="en-ID" sz="1200" dirty="0" err="1"/>
              <a:t>besar</a:t>
            </a:r>
            <a:r>
              <a:rPr lang="en-ID" sz="1200" dirty="0"/>
              <a:t> di </a:t>
            </a:r>
            <a:r>
              <a:rPr lang="en-ID" sz="1200" dirty="0" err="1"/>
              <a:t>sisi</a:t>
            </a:r>
            <a:r>
              <a:rPr lang="en-ID" sz="1200" dirty="0"/>
              <a:t> </a:t>
            </a:r>
            <a:r>
              <a:rPr lang="en-ID" sz="1200" dirty="0" err="1"/>
              <a:t>kanan</a:t>
            </a:r>
            <a:r>
              <a:rPr lang="en-ID" sz="1200" dirty="0"/>
              <a:t> </a:t>
            </a:r>
            <a:r>
              <a:rPr lang="en-ID" sz="1200" dirty="0" err="1"/>
              <a:t>tulang</a:t>
            </a:r>
            <a:r>
              <a:rPr lang="en-ID" sz="1200" dirty="0"/>
              <a:t> </a:t>
            </a:r>
            <a:r>
              <a:rPr lang="en-ID" sz="1200" dirty="0" err="1"/>
              <a:t>belakang</a:t>
            </a:r>
            <a:r>
              <a:rPr lang="en-ID" sz="1200" dirty="0"/>
              <a:t> </a:t>
            </a:r>
            <a:r>
              <a:rPr lang="en-ID" sz="1200" dirty="0" err="1"/>
              <a:t>tidak</a:t>
            </a:r>
            <a:r>
              <a:rPr lang="en-ID" sz="1200" dirty="0"/>
              <a:t> </a:t>
            </a:r>
            <a:r>
              <a:rPr lang="en-ID" sz="1200" dirty="0" err="1"/>
              <a:t>tertekan</a:t>
            </a:r>
            <a:r>
              <a:rPr lang="en-ID" sz="1200" dirty="0"/>
              <a:t>.</a:t>
            </a:r>
          </a:p>
          <a:p>
            <a:pPr marL="152400" indent="0">
              <a:buNone/>
            </a:pPr>
            <a:endParaRPr lang="en-ID" sz="1200" dirty="0"/>
          </a:p>
          <a:p>
            <a:r>
              <a:rPr lang="fi-FI" sz="1200" dirty="0"/>
              <a:t> </a:t>
            </a:r>
            <a:r>
              <a:rPr lang="fi-FI" sz="1200" dirty="0" err="1"/>
              <a:t>Berbaringlah</a:t>
            </a:r>
            <a:r>
              <a:rPr lang="fi-FI" sz="1200" dirty="0"/>
              <a:t> </a:t>
            </a:r>
            <a:r>
              <a:rPr lang="fi-FI" sz="1200" dirty="0" err="1"/>
              <a:t>dengan</a:t>
            </a:r>
            <a:r>
              <a:rPr lang="fi-FI" sz="1200" dirty="0"/>
              <a:t> </a:t>
            </a:r>
            <a:r>
              <a:rPr lang="fi-FI" sz="1200" dirty="0" err="1"/>
              <a:t>nyaman</a:t>
            </a:r>
            <a:r>
              <a:rPr lang="fi-FI" sz="1200" dirty="0"/>
              <a:t>. </a:t>
            </a:r>
            <a:r>
              <a:rPr lang="fi-FI" sz="1200" dirty="0" err="1"/>
              <a:t>Lemaskan</a:t>
            </a:r>
            <a:r>
              <a:rPr lang="fi-FI" sz="1200" dirty="0"/>
              <a:t> </a:t>
            </a:r>
            <a:r>
              <a:rPr lang="fi-FI" sz="1200" dirty="0" err="1"/>
              <a:t>kelopak</a:t>
            </a:r>
            <a:r>
              <a:rPr lang="fi-FI" sz="1200" dirty="0"/>
              <a:t> </a:t>
            </a:r>
            <a:r>
              <a:rPr lang="fi-FI" sz="1200" dirty="0" err="1"/>
              <a:t>mata</a:t>
            </a:r>
            <a:r>
              <a:rPr lang="fi-FI" sz="1200" dirty="0"/>
              <a:t> </a:t>
            </a:r>
            <a:r>
              <a:rPr lang="fi-FI" sz="1200" dirty="0" err="1"/>
              <a:t>dan</a:t>
            </a:r>
            <a:r>
              <a:rPr lang="fi-FI" sz="1200" dirty="0"/>
              <a:t> </a:t>
            </a:r>
            <a:r>
              <a:rPr lang="fi-FI" sz="1200" dirty="0" err="1"/>
              <a:t>pejamkan</a:t>
            </a:r>
            <a:r>
              <a:rPr lang="fi-FI" sz="1200" dirty="0"/>
              <a:t>. </a:t>
            </a:r>
            <a:r>
              <a:rPr lang="fi-FI" sz="1200" dirty="0" err="1"/>
              <a:t>Jangan</a:t>
            </a:r>
            <a:r>
              <a:rPr lang="fi-FI" sz="1200" dirty="0"/>
              <a:t> </a:t>
            </a:r>
            <a:r>
              <a:rPr lang="fi-FI" sz="1200" dirty="0" err="1"/>
              <a:t>paksa</a:t>
            </a:r>
            <a:r>
              <a:rPr lang="fi-FI" sz="1200" dirty="0"/>
              <a:t> </a:t>
            </a:r>
            <a:r>
              <a:rPr lang="fi-FI" sz="1200" dirty="0" err="1"/>
              <a:t>mata</a:t>
            </a:r>
            <a:r>
              <a:rPr lang="fi-FI" sz="1200" dirty="0"/>
              <a:t> </a:t>
            </a:r>
            <a:r>
              <a:rPr lang="fi-FI" sz="1200" dirty="0" err="1"/>
              <a:t>Ibu</a:t>
            </a:r>
            <a:r>
              <a:rPr lang="fi-FI" sz="1200" dirty="0"/>
              <a:t> </a:t>
            </a:r>
            <a:r>
              <a:rPr lang="fi-FI" sz="1200" dirty="0" err="1"/>
              <a:t>untuk</a:t>
            </a:r>
            <a:r>
              <a:rPr lang="fi-FI" sz="1200" dirty="0"/>
              <a:t> </a:t>
            </a:r>
            <a:r>
              <a:rPr lang="fi-FI" sz="1200" dirty="0" err="1"/>
              <a:t>menutup</a:t>
            </a:r>
            <a:r>
              <a:rPr lang="fi-FI" sz="1200" dirty="0"/>
              <a:t>, </a:t>
            </a:r>
            <a:r>
              <a:rPr lang="fi-FI" sz="1200" dirty="0" err="1"/>
              <a:t>biarkan</a:t>
            </a:r>
            <a:r>
              <a:rPr lang="fi-FI" sz="1200" dirty="0"/>
              <a:t> </a:t>
            </a:r>
            <a:r>
              <a:rPr lang="fi-FI" sz="1200" dirty="0" err="1"/>
              <a:t>mata</a:t>
            </a:r>
            <a:r>
              <a:rPr lang="fi-FI" sz="1200" dirty="0"/>
              <a:t> </a:t>
            </a:r>
            <a:r>
              <a:rPr lang="fi-FI" sz="1200" dirty="0" err="1"/>
              <a:t>menutup</a:t>
            </a:r>
            <a:r>
              <a:rPr lang="fi-FI" sz="1200" dirty="0"/>
              <a:t> </a:t>
            </a:r>
            <a:r>
              <a:rPr lang="fi-FI" sz="1200" dirty="0" err="1"/>
              <a:t>dengan</a:t>
            </a:r>
            <a:r>
              <a:rPr lang="fi-FI" sz="1200" dirty="0"/>
              <a:t> </a:t>
            </a:r>
            <a:r>
              <a:rPr lang="fi-FI" sz="1200" dirty="0" err="1"/>
              <a:t>lemas</a:t>
            </a:r>
            <a:r>
              <a:rPr lang="fi-FI" sz="1200" dirty="0"/>
              <a:t>.</a:t>
            </a:r>
          </a:p>
          <a:p>
            <a:r>
              <a:rPr lang="fi-FI" sz="1200" dirty="0"/>
              <a:t> </a:t>
            </a:r>
            <a:r>
              <a:rPr lang="fi-FI" sz="1200" dirty="0" err="1"/>
              <a:t>Mulailah</a:t>
            </a:r>
            <a:r>
              <a:rPr lang="fi-FI" sz="1200" dirty="0"/>
              <a:t> </a:t>
            </a:r>
            <a:r>
              <a:rPr lang="fi-FI" sz="1200" dirty="0" err="1"/>
              <a:t>bernapas</a:t>
            </a:r>
            <a:r>
              <a:rPr lang="fi-FI" sz="1200" dirty="0"/>
              <a:t> </a:t>
            </a:r>
            <a:r>
              <a:rPr lang="fi-FI" sz="1200" dirty="0" err="1"/>
              <a:t>dalam-dalam</a:t>
            </a:r>
            <a:r>
              <a:rPr lang="fi-FI" sz="1200" dirty="0"/>
              <a:t> </a:t>
            </a:r>
            <a:r>
              <a:rPr lang="fi-FI" sz="1200" dirty="0" err="1"/>
              <a:t>melalui</a:t>
            </a:r>
            <a:r>
              <a:rPr lang="fi-FI" sz="1200" dirty="0"/>
              <a:t> </a:t>
            </a:r>
            <a:r>
              <a:rPr lang="fi-FI" sz="1200" dirty="0" err="1"/>
              <a:t>hidung</a:t>
            </a:r>
            <a:r>
              <a:rPr lang="fi-FI" sz="1200" dirty="0"/>
              <a:t> </a:t>
            </a:r>
            <a:r>
              <a:rPr lang="fi-FI" sz="1200" dirty="0" err="1"/>
              <a:t>secara</a:t>
            </a:r>
            <a:r>
              <a:rPr lang="fi-FI" sz="1200" dirty="0"/>
              <a:t> </a:t>
            </a:r>
            <a:r>
              <a:rPr lang="fi-FI" sz="1200" dirty="0" err="1"/>
              <a:t>perlahan</a:t>
            </a:r>
            <a:r>
              <a:rPr lang="fi-FI" sz="1200" dirty="0"/>
              <a:t> </a:t>
            </a:r>
            <a:r>
              <a:rPr lang="fi-FI" sz="1200" dirty="0" err="1"/>
              <a:t>dan</a:t>
            </a:r>
            <a:r>
              <a:rPr lang="fi-FI" sz="1200" dirty="0"/>
              <a:t> </a:t>
            </a:r>
            <a:r>
              <a:rPr lang="fi-FI" sz="1200" dirty="0" err="1"/>
              <a:t>teratur</a:t>
            </a:r>
            <a:r>
              <a:rPr lang="fi-FI" sz="1200" dirty="0"/>
              <a:t>. </a:t>
            </a:r>
            <a:r>
              <a:rPr lang="fi-FI" sz="1200" dirty="0" err="1"/>
              <a:t>Tariklah</a:t>
            </a:r>
            <a:r>
              <a:rPr lang="fi-FI" sz="1200" dirty="0"/>
              <a:t> </a:t>
            </a:r>
            <a:r>
              <a:rPr lang="fi-FI" sz="1200" dirty="0" err="1"/>
              <a:t>napas</a:t>
            </a:r>
            <a:r>
              <a:rPr lang="fi-FI" sz="1200" dirty="0"/>
              <a:t> ke perut </a:t>
            </a:r>
            <a:r>
              <a:rPr lang="fi-FI" sz="1200" dirty="0" err="1"/>
              <a:t>hingga</a:t>
            </a:r>
            <a:r>
              <a:rPr lang="fi-FI" sz="1200" dirty="0"/>
              <a:t> perut </a:t>
            </a:r>
            <a:r>
              <a:rPr lang="fi-FI" sz="1200" dirty="0" err="1"/>
              <a:t>Ibu</a:t>
            </a:r>
            <a:r>
              <a:rPr lang="fi-FI" sz="1200" dirty="0"/>
              <a:t> </a:t>
            </a:r>
            <a:r>
              <a:rPr lang="fi-FI" sz="1200" dirty="0" err="1"/>
              <a:t>terasa</a:t>
            </a:r>
            <a:r>
              <a:rPr lang="fi-FI" sz="1200" dirty="0"/>
              <a:t> </a:t>
            </a:r>
            <a:r>
              <a:rPr lang="fi-FI" sz="1200" dirty="0" err="1"/>
              <a:t>menggembung</a:t>
            </a:r>
            <a:r>
              <a:rPr lang="fi-FI" sz="1200" dirty="0"/>
              <a:t>. </a:t>
            </a:r>
            <a:r>
              <a:rPr lang="fi-FI" sz="1200" dirty="0" err="1"/>
              <a:t>Rasakan</a:t>
            </a:r>
            <a:r>
              <a:rPr lang="fi-FI" sz="1200" dirty="0"/>
              <a:t> </a:t>
            </a:r>
            <a:r>
              <a:rPr lang="fi-FI" sz="1200" dirty="0" err="1"/>
              <a:t>aliran</a:t>
            </a:r>
            <a:r>
              <a:rPr lang="fi-FI" sz="1200" dirty="0"/>
              <a:t> </a:t>
            </a:r>
            <a:r>
              <a:rPr lang="fi-FI" sz="1200" dirty="0" err="1"/>
              <a:t>oksigen</a:t>
            </a:r>
            <a:r>
              <a:rPr lang="fi-FI" sz="1200" dirty="0"/>
              <a:t> </a:t>
            </a:r>
            <a:r>
              <a:rPr lang="fi-FI" sz="1200" dirty="0" err="1"/>
              <a:t>yang</a:t>
            </a:r>
            <a:r>
              <a:rPr lang="fi-FI" sz="1200" dirty="0"/>
              <a:t> </a:t>
            </a:r>
            <a:r>
              <a:rPr lang="fi-FI" sz="1200" dirty="0" err="1"/>
              <a:t>menyegarkan</a:t>
            </a:r>
            <a:r>
              <a:rPr lang="fi-FI" sz="1200" dirty="0"/>
              <a:t> ke </a:t>
            </a:r>
            <a:r>
              <a:rPr lang="fi-FI" sz="1200" dirty="0" err="1"/>
              <a:t>seluruh</a:t>
            </a:r>
            <a:r>
              <a:rPr lang="fi-FI" sz="1200" dirty="0"/>
              <a:t> </a:t>
            </a:r>
            <a:r>
              <a:rPr lang="fi-FI" sz="1200" dirty="0" err="1"/>
              <a:t>tubuh</a:t>
            </a:r>
            <a:r>
              <a:rPr lang="fi-FI" sz="1200" dirty="0"/>
              <a:t>.</a:t>
            </a:r>
          </a:p>
          <a:p>
            <a:r>
              <a:rPr lang="en-ID" sz="1200" dirty="0" err="1"/>
              <a:t>Rasakan</a:t>
            </a:r>
            <a:r>
              <a:rPr lang="en-ID" sz="1200" dirty="0"/>
              <a:t> </a:t>
            </a:r>
            <a:r>
              <a:rPr lang="en-ID" sz="1200" dirty="0" err="1"/>
              <a:t>sekujur</a:t>
            </a:r>
            <a:r>
              <a:rPr lang="en-ID" sz="1200" dirty="0"/>
              <a:t> </a:t>
            </a:r>
            <a:r>
              <a:rPr lang="en-ID" sz="1200" dirty="0" err="1"/>
              <a:t>tubuh</a:t>
            </a:r>
            <a:r>
              <a:rPr lang="en-ID" sz="1200" dirty="0"/>
              <a:t> </a:t>
            </a:r>
            <a:r>
              <a:rPr lang="en-ID" sz="1200" dirty="0" err="1"/>
              <a:t>Ibu</a:t>
            </a:r>
            <a:r>
              <a:rPr lang="en-ID" sz="1200" dirty="0"/>
              <a:t>, </a:t>
            </a:r>
            <a:r>
              <a:rPr lang="en-ID" sz="1200" dirty="0" err="1"/>
              <a:t>mulai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</a:t>
            </a:r>
            <a:r>
              <a:rPr lang="en-ID" sz="1200" dirty="0" err="1"/>
              <a:t>ujung</a:t>
            </a:r>
            <a:r>
              <a:rPr lang="en-ID" sz="1200" dirty="0"/>
              <a:t> </a:t>
            </a:r>
            <a:r>
              <a:rPr lang="en-ID" sz="1200" dirty="0" err="1"/>
              <a:t>kepala</a:t>
            </a:r>
            <a:r>
              <a:rPr lang="en-ID" sz="1200" dirty="0"/>
              <a:t> </a:t>
            </a:r>
            <a:r>
              <a:rPr lang="en-ID" sz="1200" dirty="0" err="1"/>
              <a:t>sampai</a:t>
            </a:r>
            <a:r>
              <a:rPr lang="en-ID" sz="1200" dirty="0"/>
              <a:t> </a:t>
            </a:r>
            <a:r>
              <a:rPr lang="en-ID" sz="1200" dirty="0" err="1"/>
              <a:t>ujung</a:t>
            </a:r>
            <a:r>
              <a:rPr lang="en-ID" sz="1200" dirty="0"/>
              <a:t> kaki. </a:t>
            </a:r>
            <a:r>
              <a:rPr lang="en-ID" sz="1200" dirty="0" err="1"/>
              <a:t>Lemaskan</a:t>
            </a:r>
            <a:r>
              <a:rPr lang="en-ID" sz="1200" dirty="0"/>
              <a:t> </a:t>
            </a:r>
            <a:r>
              <a:rPr lang="en-ID" sz="1200" dirty="0" err="1"/>
              <a:t>satu</a:t>
            </a:r>
            <a:r>
              <a:rPr lang="en-ID" sz="1200" dirty="0"/>
              <a:t> per </a:t>
            </a:r>
            <a:r>
              <a:rPr lang="en-ID" sz="1200" dirty="0" err="1"/>
              <a:t>satu</a:t>
            </a:r>
            <a:r>
              <a:rPr lang="en-ID" sz="1200" dirty="0"/>
              <a:t> </a:t>
            </a:r>
            <a:r>
              <a:rPr lang="en-ID" sz="1200" dirty="0" err="1"/>
              <a:t>ketegangan</a:t>
            </a:r>
            <a:r>
              <a:rPr lang="en-ID" sz="1200" dirty="0"/>
              <a:t> dan </a:t>
            </a:r>
            <a:r>
              <a:rPr lang="en-ID" sz="1200" dirty="0" err="1"/>
              <a:t>keletihan</a:t>
            </a:r>
            <a:r>
              <a:rPr lang="en-ID" sz="1200" dirty="0"/>
              <a:t> yang </a:t>
            </a:r>
            <a:r>
              <a:rPr lang="en-ID" sz="1200" dirty="0" err="1"/>
              <a:t>Ibu</a:t>
            </a:r>
            <a:r>
              <a:rPr lang="en-ID" sz="1200" dirty="0"/>
              <a:t> </a:t>
            </a:r>
            <a:r>
              <a:rPr lang="en-ID" sz="1200" dirty="0" err="1"/>
              <a:t>alami</a:t>
            </a:r>
            <a:r>
              <a:rPr lang="en-ID" sz="1200" dirty="0"/>
              <a:t> </a:t>
            </a:r>
            <a:r>
              <a:rPr lang="en-ID" sz="1200" dirty="0" err="1"/>
              <a:t>akibat</a:t>
            </a:r>
            <a:r>
              <a:rPr lang="en-ID" sz="1200" dirty="0"/>
              <a:t> </a:t>
            </a:r>
            <a:r>
              <a:rPr lang="en-ID" sz="1200" dirty="0" err="1"/>
              <a:t>kehamilan</a:t>
            </a:r>
            <a:r>
              <a:rPr lang="en-ID" sz="1200" dirty="0"/>
              <a:t>. </a:t>
            </a:r>
            <a:r>
              <a:rPr lang="en-ID" sz="1200" dirty="0" err="1"/>
              <a:t>Biarkan</a:t>
            </a:r>
            <a:r>
              <a:rPr lang="en-ID" sz="1200" dirty="0"/>
              <a:t> </a:t>
            </a:r>
            <a:r>
              <a:rPr lang="en-ID" sz="1200" dirty="0" err="1"/>
              <a:t>lengan</a:t>
            </a:r>
            <a:r>
              <a:rPr lang="en-ID" sz="1200" dirty="0"/>
              <a:t> </a:t>
            </a:r>
            <a:r>
              <a:rPr lang="en-ID" sz="1200" dirty="0" err="1"/>
              <a:t>terkulai</a:t>
            </a:r>
            <a:r>
              <a:rPr lang="en-ID" sz="1200" dirty="0"/>
              <a:t> di </a:t>
            </a:r>
            <a:r>
              <a:rPr lang="en-ID" sz="1200" dirty="0" err="1"/>
              <a:t>sisi</a:t>
            </a:r>
            <a:r>
              <a:rPr lang="en-ID" sz="1200" dirty="0"/>
              <a:t> </a:t>
            </a:r>
            <a:r>
              <a:rPr lang="en-ID" sz="1200" dirty="0" err="1"/>
              <a:t>tubuh</a:t>
            </a:r>
            <a:r>
              <a:rPr lang="en-ID" sz="1200" dirty="0"/>
              <a:t> </a:t>
            </a:r>
            <a:r>
              <a:rPr lang="en-ID" sz="1200" dirty="0" err="1"/>
              <a:t>serta</a:t>
            </a:r>
            <a:r>
              <a:rPr lang="en-ID" sz="1200" dirty="0"/>
              <a:t> kaki </a:t>
            </a:r>
            <a:r>
              <a:rPr lang="en-ID" sz="1200" dirty="0" err="1"/>
              <a:t>tertarik</a:t>
            </a:r>
            <a:r>
              <a:rPr lang="en-ID" sz="1200" dirty="0"/>
              <a:t> </a:t>
            </a:r>
            <a:r>
              <a:rPr lang="en-ID" sz="1200" dirty="0" err="1"/>
              <a:t>lurus</a:t>
            </a:r>
            <a:r>
              <a:rPr lang="en-ID" sz="1200" dirty="0"/>
              <a:t> dan </a:t>
            </a:r>
            <a:r>
              <a:rPr lang="en-ID" sz="1200" dirty="0" err="1"/>
              <a:t>lemaskan</a:t>
            </a:r>
            <a:r>
              <a:rPr lang="en-ID" sz="1200" dirty="0"/>
              <a:t>. </a:t>
            </a:r>
            <a:r>
              <a:rPr lang="en-ID" sz="1200" dirty="0" err="1"/>
              <a:t>Biarkan</a:t>
            </a:r>
            <a:r>
              <a:rPr lang="en-ID" sz="1200" dirty="0"/>
              <a:t> </a:t>
            </a:r>
            <a:r>
              <a:rPr lang="en-ID" sz="1200" dirty="0" err="1"/>
              <a:t>tulang</a:t>
            </a:r>
            <a:r>
              <a:rPr lang="en-ID" sz="1200" dirty="0"/>
              <a:t> </a:t>
            </a:r>
            <a:r>
              <a:rPr lang="en-ID" sz="1200" dirty="0" err="1"/>
              <a:t>belakang</a:t>
            </a:r>
            <a:r>
              <a:rPr lang="en-ID" sz="1200" dirty="0"/>
              <a:t> </a:t>
            </a:r>
            <a:r>
              <a:rPr lang="en-ID" sz="1200" dirty="0" err="1"/>
              <a:t>Ibu</a:t>
            </a:r>
            <a:r>
              <a:rPr lang="en-ID" sz="1200" dirty="0"/>
              <a:t> </a:t>
            </a:r>
            <a:r>
              <a:rPr lang="en-ID" sz="1200" dirty="0" err="1"/>
              <a:t>lurus</a:t>
            </a:r>
            <a:r>
              <a:rPr lang="en-ID" sz="1200" dirty="0"/>
              <a:t> </a:t>
            </a:r>
            <a:r>
              <a:rPr lang="en-ID" sz="1200" dirty="0" err="1"/>
              <a:t>dengan</a:t>
            </a:r>
            <a:r>
              <a:rPr lang="en-ID" sz="1200" dirty="0"/>
              <a:t> </a:t>
            </a:r>
            <a:r>
              <a:rPr lang="en-ID" sz="1200" dirty="0" err="1"/>
              <a:t>pembaringan</a:t>
            </a:r>
            <a:r>
              <a:rPr lang="en-ID" sz="1200" dirty="0"/>
              <a:t>.</a:t>
            </a:r>
          </a:p>
          <a:p>
            <a:r>
              <a:rPr lang="en-ID" sz="1200" dirty="0"/>
              <a:t> </a:t>
            </a:r>
            <a:r>
              <a:rPr lang="en-ID" sz="1200" dirty="0" err="1"/>
              <a:t>Lemaskan</a:t>
            </a:r>
            <a:r>
              <a:rPr lang="en-ID" sz="1200" dirty="0"/>
              <a:t> </a:t>
            </a:r>
            <a:r>
              <a:rPr lang="en-ID" sz="1200" dirty="0" err="1"/>
              <a:t>rahang</a:t>
            </a:r>
            <a:r>
              <a:rPr lang="en-ID" sz="1200" dirty="0"/>
              <a:t> dan </a:t>
            </a:r>
            <a:r>
              <a:rPr lang="en-ID" sz="1200" dirty="0" err="1"/>
              <a:t>mulut</a:t>
            </a:r>
            <a:r>
              <a:rPr lang="en-ID" sz="1200" dirty="0"/>
              <a:t> </a:t>
            </a:r>
            <a:r>
              <a:rPr lang="en-ID" sz="1200" dirty="0" err="1"/>
              <a:t>Ibu</a:t>
            </a:r>
            <a:r>
              <a:rPr lang="en-ID" sz="1200" dirty="0"/>
              <a:t> </a:t>
            </a:r>
            <a:r>
              <a:rPr lang="en-ID" sz="1200" dirty="0" err="1"/>
              <a:t>hingga</a:t>
            </a:r>
            <a:r>
              <a:rPr lang="en-ID" sz="1200" dirty="0"/>
              <a:t> </a:t>
            </a:r>
            <a:r>
              <a:rPr lang="en-ID" sz="1200" dirty="0" err="1"/>
              <a:t>benar-benar</a:t>
            </a:r>
            <a:r>
              <a:rPr lang="en-ID" sz="1200" dirty="0"/>
              <a:t> </a:t>
            </a:r>
            <a:r>
              <a:rPr lang="en-ID" sz="1200" dirty="0" err="1"/>
              <a:t>rileks</a:t>
            </a:r>
            <a:r>
              <a:rPr lang="en-ID" sz="1200" dirty="0"/>
              <a:t>. </a:t>
            </a:r>
            <a:r>
              <a:rPr lang="en-ID" sz="1200" dirty="0" err="1"/>
              <a:t>Ingatlah</a:t>
            </a:r>
            <a:r>
              <a:rPr lang="en-ID" sz="1200" dirty="0"/>
              <a:t> </a:t>
            </a:r>
            <a:r>
              <a:rPr lang="en-ID" sz="1200" dirty="0" err="1"/>
              <a:t>bahwa</a:t>
            </a:r>
            <a:r>
              <a:rPr lang="en-ID" sz="1200" dirty="0"/>
              <a:t> </a:t>
            </a:r>
            <a:r>
              <a:rPr lang="en-ID" sz="1200" dirty="0" err="1"/>
              <a:t>jika</a:t>
            </a:r>
            <a:r>
              <a:rPr lang="en-ID" sz="1200" dirty="0"/>
              <a:t> </a:t>
            </a:r>
            <a:r>
              <a:rPr lang="en-ID" sz="1200" dirty="0" err="1"/>
              <a:t>rahang</a:t>
            </a:r>
            <a:r>
              <a:rPr lang="en-ID" sz="1200" dirty="0"/>
              <a:t> dan </a:t>
            </a:r>
            <a:r>
              <a:rPr lang="en-ID" sz="1200" dirty="0" err="1"/>
              <a:t>mulut</a:t>
            </a:r>
            <a:r>
              <a:rPr lang="en-ID" sz="1200" dirty="0"/>
              <a:t> </a:t>
            </a:r>
            <a:r>
              <a:rPr lang="en-ID" sz="1200" dirty="0" err="1"/>
              <a:t>rileks</a:t>
            </a:r>
            <a:r>
              <a:rPr lang="en-ID" sz="1200" dirty="0"/>
              <a:t> </a:t>
            </a:r>
            <a:r>
              <a:rPr lang="en-ID" sz="1200" dirty="0" err="1"/>
              <a:t>berarti</a:t>
            </a:r>
            <a:r>
              <a:rPr lang="en-ID" sz="1200" dirty="0"/>
              <a:t> vagina juga </a:t>
            </a:r>
            <a:r>
              <a:rPr lang="en-ID" sz="1200" dirty="0" err="1"/>
              <a:t>rileks</a:t>
            </a:r>
            <a:r>
              <a:rPr lang="en-ID" sz="1200" dirty="0"/>
              <a:t>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83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C5E35-35CD-FD4E-B172-B003F446D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EABD2-BEC2-FD4E-938A-D33061080F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sz="1200" dirty="0" err="1"/>
              <a:t>Istirahatkan</a:t>
            </a:r>
            <a:r>
              <a:rPr lang="en-ID" sz="1200" dirty="0"/>
              <a:t> </a:t>
            </a:r>
            <a:r>
              <a:rPr lang="en-ID" sz="1200" dirty="0" err="1"/>
              <a:t>pikiran</a:t>
            </a:r>
            <a:r>
              <a:rPr lang="en-ID" sz="1200" dirty="0"/>
              <a:t> </a:t>
            </a:r>
            <a:r>
              <a:rPr lang="en-ID" sz="1200" dirty="0" err="1"/>
              <a:t>Ibu</a:t>
            </a:r>
            <a:r>
              <a:rPr lang="en-ID" sz="1200" dirty="0"/>
              <a:t> </a:t>
            </a:r>
            <a:r>
              <a:rPr lang="en-ID" sz="1200" dirty="0" err="1"/>
              <a:t>sejenak</a:t>
            </a:r>
            <a:r>
              <a:rPr lang="en-ID" sz="1200" dirty="0"/>
              <a:t>. </a:t>
            </a:r>
            <a:r>
              <a:rPr lang="en-ID" sz="1200" dirty="0" err="1"/>
              <a:t>Lepaskan</a:t>
            </a:r>
            <a:r>
              <a:rPr lang="en-ID" sz="1200" dirty="0"/>
              <a:t> </a:t>
            </a:r>
            <a:r>
              <a:rPr lang="en-ID" sz="1200" dirty="0" err="1"/>
              <a:t>hal-hal</a:t>
            </a:r>
            <a:r>
              <a:rPr lang="en-ID" sz="1200" dirty="0"/>
              <a:t> yang </a:t>
            </a:r>
            <a:r>
              <a:rPr lang="en-ID" sz="1200" dirty="0" err="1"/>
              <a:t>membuat</a:t>
            </a:r>
            <a:r>
              <a:rPr lang="en-ID" sz="1200" dirty="0"/>
              <a:t> </a:t>
            </a:r>
            <a:r>
              <a:rPr lang="en-ID" sz="1200" dirty="0" err="1"/>
              <a:t>Ibu</a:t>
            </a:r>
            <a:r>
              <a:rPr lang="en-ID" sz="1200" dirty="0"/>
              <a:t> </a:t>
            </a:r>
            <a:r>
              <a:rPr lang="en-ID" sz="1200" dirty="0" err="1"/>
              <a:t>tidak</a:t>
            </a:r>
            <a:r>
              <a:rPr lang="en-ID" sz="1200" dirty="0"/>
              <a:t> </a:t>
            </a:r>
            <a:r>
              <a:rPr lang="en-ID" sz="1200" dirty="0" err="1"/>
              <a:t>senang</a:t>
            </a:r>
            <a:r>
              <a:rPr lang="en-ID" sz="1200" dirty="0"/>
              <a:t>. </a:t>
            </a:r>
            <a:r>
              <a:rPr lang="en-ID" sz="1200" dirty="0" err="1"/>
              <a:t>Berkonsentrasilah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melakukan</a:t>
            </a:r>
            <a:r>
              <a:rPr lang="en-ID" sz="1200" dirty="0"/>
              <a:t> </a:t>
            </a:r>
            <a:r>
              <a:rPr lang="en-ID" sz="1200" dirty="0" err="1"/>
              <a:t>relaksasi</a:t>
            </a:r>
            <a:r>
              <a:rPr lang="en-ID" sz="1200" dirty="0"/>
              <a:t> Hypnobirthing.</a:t>
            </a:r>
          </a:p>
          <a:p>
            <a:r>
              <a:rPr lang="en-ID" sz="1200" dirty="0"/>
              <a:t>Setelah </a:t>
            </a:r>
            <a:r>
              <a:rPr lang="en-ID" sz="1200" dirty="0" err="1"/>
              <a:t>mencapai</a:t>
            </a:r>
            <a:r>
              <a:rPr lang="en-ID" sz="1200" dirty="0"/>
              <a:t> </a:t>
            </a:r>
            <a:r>
              <a:rPr lang="en-ID" sz="1200" dirty="0" err="1"/>
              <a:t>kondisi</a:t>
            </a:r>
            <a:r>
              <a:rPr lang="en-ID" sz="1200" dirty="0"/>
              <a:t> </a:t>
            </a:r>
            <a:r>
              <a:rPr lang="en-ID" sz="1200" dirty="0" err="1"/>
              <a:t>rileks</a:t>
            </a:r>
            <a:r>
              <a:rPr lang="en-ID" sz="1200" dirty="0"/>
              <a:t>, </a:t>
            </a:r>
            <a:r>
              <a:rPr lang="en-ID" sz="1200" dirty="0" err="1"/>
              <a:t>ucapkan</a:t>
            </a:r>
            <a:r>
              <a:rPr lang="en-ID" sz="1200" dirty="0"/>
              <a:t> </a:t>
            </a:r>
            <a:r>
              <a:rPr lang="en-ID" sz="1200" dirty="0" err="1"/>
              <a:t>niat</a:t>
            </a:r>
            <a:r>
              <a:rPr lang="en-ID" sz="1200" dirty="0"/>
              <a:t> </a:t>
            </a:r>
            <a:r>
              <a:rPr lang="en-ID" sz="1200" dirty="0" err="1"/>
              <a:t>Ibu</a:t>
            </a:r>
            <a:r>
              <a:rPr lang="en-ID" sz="1200" dirty="0"/>
              <a:t> </a:t>
            </a:r>
            <a:r>
              <a:rPr lang="en-ID" sz="1200" dirty="0" err="1"/>
              <a:t>dalam</a:t>
            </a:r>
            <a:r>
              <a:rPr lang="en-ID" sz="1200" dirty="0"/>
              <a:t> </a:t>
            </a:r>
            <a:r>
              <a:rPr lang="en-ID" sz="1200" dirty="0" err="1"/>
              <a:t>pikiran</a:t>
            </a:r>
            <a:r>
              <a:rPr lang="en-ID" sz="1200" dirty="0"/>
              <a:t>, </a:t>
            </a:r>
            <a:r>
              <a:rPr lang="en-ID" sz="1200" dirty="0" err="1"/>
              <a:t>misalnya</a:t>
            </a:r>
            <a:r>
              <a:rPr lang="en-ID" sz="1200" dirty="0"/>
              <a:t> , ”</a:t>
            </a:r>
            <a:r>
              <a:rPr lang="en-ID" sz="1200" i="1" dirty="0" err="1"/>
              <a:t>Aku</a:t>
            </a:r>
            <a:r>
              <a:rPr lang="en-ID" sz="1200" i="1" dirty="0"/>
              <a:t> </a:t>
            </a:r>
            <a:r>
              <a:rPr lang="en-ID" sz="1200" i="1" dirty="0" err="1"/>
              <a:t>hendak</a:t>
            </a:r>
            <a:r>
              <a:rPr lang="en-ID" sz="1200" i="1" dirty="0"/>
              <a:t> </a:t>
            </a:r>
            <a:r>
              <a:rPr lang="en-ID" sz="1200" i="1" dirty="0" err="1"/>
              <a:t>melatih</a:t>
            </a:r>
            <a:r>
              <a:rPr lang="en-ID" sz="1200" i="1" dirty="0"/>
              <a:t> </a:t>
            </a:r>
            <a:r>
              <a:rPr lang="en-ID" sz="1200" i="1" dirty="0" err="1"/>
              <a:t>diri</a:t>
            </a:r>
            <a:r>
              <a:rPr lang="en-ID" sz="1200" i="1" dirty="0"/>
              <a:t> </a:t>
            </a:r>
            <a:r>
              <a:rPr lang="en-ID" sz="1200" i="1" dirty="0" err="1"/>
              <a:t>untuk</a:t>
            </a:r>
            <a:r>
              <a:rPr lang="en-ID" sz="1200" i="1" dirty="0"/>
              <a:t> </a:t>
            </a:r>
            <a:r>
              <a:rPr lang="en-ID" sz="1200" i="1" dirty="0" err="1"/>
              <a:t>rileks</a:t>
            </a:r>
            <a:r>
              <a:rPr lang="en-ID" sz="1200" i="1" dirty="0"/>
              <a:t> </a:t>
            </a:r>
            <a:r>
              <a:rPr lang="en-ID" sz="1200" i="1" dirty="0" err="1"/>
              <a:t>saat</a:t>
            </a:r>
            <a:r>
              <a:rPr lang="en-ID" sz="1200" i="1" dirty="0"/>
              <a:t> </a:t>
            </a:r>
            <a:r>
              <a:rPr lang="en-ID" sz="1200" i="1" dirty="0" err="1"/>
              <a:t>ini</a:t>
            </a:r>
            <a:r>
              <a:rPr lang="en-ID" sz="1200" i="1" dirty="0"/>
              <a:t> dan </a:t>
            </a:r>
            <a:r>
              <a:rPr lang="en-ID" sz="1200" i="1" dirty="0" err="1"/>
              <a:t>seterusnya</a:t>
            </a:r>
            <a:r>
              <a:rPr lang="en-ID" sz="1200" i="1" dirty="0"/>
              <a:t> </a:t>
            </a:r>
            <a:r>
              <a:rPr lang="en-ID" sz="1200" i="1" dirty="0" err="1"/>
              <a:t>dalam</a:t>
            </a:r>
            <a:r>
              <a:rPr lang="en-ID" sz="1200" i="1" dirty="0"/>
              <a:t> </a:t>
            </a:r>
            <a:r>
              <a:rPr lang="en-ID" sz="1200" i="1" dirty="0" err="1"/>
              <a:t>hidupku</a:t>
            </a:r>
            <a:r>
              <a:rPr lang="en-ID" sz="1200" i="1" dirty="0"/>
              <a:t> </a:t>
            </a:r>
            <a:r>
              <a:rPr lang="en-ID" sz="1200" i="1" dirty="0" err="1"/>
              <a:t>sehingga</a:t>
            </a:r>
            <a:r>
              <a:rPr lang="en-ID" sz="1200" i="1" dirty="0"/>
              <a:t> proses </a:t>
            </a:r>
            <a:r>
              <a:rPr lang="en-ID" sz="1200" i="1" dirty="0" err="1"/>
              <a:t>persalinanku</a:t>
            </a:r>
            <a:r>
              <a:rPr lang="en-ID" sz="1200" i="1" dirty="0"/>
              <a:t> </a:t>
            </a:r>
            <a:r>
              <a:rPr lang="en-ID" sz="1200" i="1" dirty="0" err="1"/>
              <a:t>lancar</a:t>
            </a:r>
            <a:r>
              <a:rPr lang="en-ID" sz="1200" i="1" dirty="0"/>
              <a:t>”</a:t>
            </a:r>
            <a:r>
              <a:rPr lang="en-ID" sz="1200" dirty="0"/>
              <a:t>.</a:t>
            </a:r>
          </a:p>
          <a:p>
            <a:r>
              <a:rPr lang="fi-FI" sz="1200" dirty="0" err="1"/>
              <a:t>Lakukan</a:t>
            </a:r>
            <a:r>
              <a:rPr lang="fi-FI" sz="1200" dirty="0"/>
              <a:t> </a:t>
            </a:r>
            <a:r>
              <a:rPr lang="fi-FI" sz="1200" dirty="0" err="1"/>
              <a:t>visualisasi</a:t>
            </a:r>
            <a:r>
              <a:rPr lang="fi-FI" sz="1200" dirty="0"/>
              <a:t> </a:t>
            </a:r>
            <a:r>
              <a:rPr lang="fi-FI" sz="1200" dirty="0" err="1"/>
              <a:t>tempat</a:t>
            </a:r>
            <a:r>
              <a:rPr lang="fi-FI" sz="1200" dirty="0"/>
              <a:t> </a:t>
            </a:r>
            <a:r>
              <a:rPr lang="fi-FI" sz="1200" dirty="0" err="1"/>
              <a:t>khusus</a:t>
            </a:r>
            <a:r>
              <a:rPr lang="fi-FI" sz="1200" dirty="0"/>
              <a:t>. </a:t>
            </a:r>
            <a:r>
              <a:rPr lang="fi-FI" sz="1200" dirty="0" err="1"/>
              <a:t>Rasakan</a:t>
            </a:r>
            <a:r>
              <a:rPr lang="fi-FI" sz="1200" dirty="0"/>
              <a:t> </a:t>
            </a:r>
            <a:r>
              <a:rPr lang="fi-FI" sz="1200" dirty="0" err="1"/>
              <a:t>bahwa</a:t>
            </a:r>
            <a:r>
              <a:rPr lang="fi-FI" sz="1200" dirty="0"/>
              <a:t> </a:t>
            </a:r>
            <a:r>
              <a:rPr lang="fi-FI" sz="1200" dirty="0" err="1"/>
              <a:t>Ibu</a:t>
            </a:r>
            <a:r>
              <a:rPr lang="fi-FI" sz="1200" dirty="0"/>
              <a:t> </a:t>
            </a:r>
            <a:r>
              <a:rPr lang="fi-FI" sz="1200" dirty="0" err="1"/>
              <a:t>duduk</a:t>
            </a:r>
            <a:r>
              <a:rPr lang="fi-FI" sz="1200" dirty="0"/>
              <a:t> di </a:t>
            </a:r>
            <a:r>
              <a:rPr lang="fi-FI" sz="1200" dirty="0" err="1"/>
              <a:t>sofa</a:t>
            </a:r>
            <a:r>
              <a:rPr lang="fi-FI" sz="1200" dirty="0"/>
              <a:t> </a:t>
            </a:r>
            <a:r>
              <a:rPr lang="fi-FI" sz="1200" dirty="0" err="1"/>
              <a:t>yang</a:t>
            </a:r>
            <a:r>
              <a:rPr lang="fi-FI" sz="1200" dirty="0"/>
              <a:t> </a:t>
            </a:r>
            <a:r>
              <a:rPr lang="fi-FI" sz="1200" dirty="0" err="1"/>
              <a:t>empuk</a:t>
            </a:r>
            <a:r>
              <a:rPr lang="fi-FI" sz="1200" dirty="0"/>
              <a:t> </a:t>
            </a:r>
            <a:r>
              <a:rPr lang="fi-FI" sz="1200" dirty="0" err="1"/>
              <a:t>dan</a:t>
            </a:r>
            <a:r>
              <a:rPr lang="fi-FI" sz="1200" dirty="0"/>
              <a:t> </a:t>
            </a:r>
            <a:r>
              <a:rPr lang="fi-FI" sz="1200" dirty="0" err="1"/>
              <a:t>merasakan</a:t>
            </a:r>
            <a:r>
              <a:rPr lang="fi-FI" sz="1200" dirty="0"/>
              <a:t> </a:t>
            </a:r>
            <a:r>
              <a:rPr lang="fi-FI" sz="1200" dirty="0" err="1"/>
              <a:t>angin</a:t>
            </a:r>
            <a:r>
              <a:rPr lang="fi-FI" sz="1200" dirty="0"/>
              <a:t> </a:t>
            </a:r>
            <a:r>
              <a:rPr lang="fi-FI" sz="1200" dirty="0" err="1"/>
              <a:t>segar</a:t>
            </a:r>
            <a:r>
              <a:rPr lang="fi-FI" sz="1200" dirty="0"/>
              <a:t> </a:t>
            </a:r>
            <a:r>
              <a:rPr lang="fi-FI" sz="1200" dirty="0" err="1"/>
              <a:t>menerpa</a:t>
            </a:r>
            <a:r>
              <a:rPr lang="fi-FI" sz="1200" dirty="0"/>
              <a:t> </a:t>
            </a:r>
            <a:r>
              <a:rPr lang="fi-FI" sz="1200" dirty="0" err="1"/>
              <a:t>lembut</a:t>
            </a:r>
            <a:r>
              <a:rPr lang="fi-FI" sz="1200" dirty="0"/>
              <a:t> </a:t>
            </a:r>
            <a:r>
              <a:rPr lang="fi-FI" sz="1200" dirty="0" err="1"/>
              <a:t>wajah</a:t>
            </a:r>
            <a:r>
              <a:rPr lang="fi-FI" sz="1200" dirty="0"/>
              <a:t> </a:t>
            </a:r>
            <a:r>
              <a:rPr lang="fi-FI" sz="1200" dirty="0" err="1"/>
              <a:t>ibu</a:t>
            </a:r>
            <a:r>
              <a:rPr lang="fi-FI" sz="1200" dirty="0"/>
              <a:t>. </a:t>
            </a:r>
            <a:r>
              <a:rPr lang="fi-FI" sz="1200" dirty="0" err="1"/>
              <a:t>Ditempat</a:t>
            </a:r>
            <a:r>
              <a:rPr lang="fi-FI" sz="1200" dirty="0"/>
              <a:t> </a:t>
            </a:r>
            <a:r>
              <a:rPr lang="fi-FI" sz="1200" dirty="0" err="1"/>
              <a:t>ini</a:t>
            </a:r>
            <a:r>
              <a:rPr lang="fi-FI" sz="1200" dirty="0"/>
              <a:t> </a:t>
            </a:r>
            <a:r>
              <a:rPr lang="fi-FI" sz="1200" dirty="0" err="1"/>
              <a:t>ada</a:t>
            </a:r>
            <a:r>
              <a:rPr lang="fi-FI" sz="1200" dirty="0"/>
              <a:t> </a:t>
            </a:r>
            <a:r>
              <a:rPr lang="fi-FI" sz="1200" dirty="0" err="1"/>
              <a:t>dua</a:t>
            </a:r>
            <a:r>
              <a:rPr lang="fi-FI" sz="1200" dirty="0"/>
              <a:t> </a:t>
            </a:r>
            <a:r>
              <a:rPr lang="fi-FI" sz="1200" dirty="0" err="1"/>
              <a:t>keran</a:t>
            </a:r>
            <a:r>
              <a:rPr lang="fi-FI" sz="1200" dirty="0"/>
              <a:t> air: </a:t>
            </a:r>
            <a:r>
              <a:rPr lang="fi-FI" sz="1200" dirty="0" err="1"/>
              <a:t>merah</a:t>
            </a:r>
            <a:r>
              <a:rPr lang="fi-FI" sz="1200" dirty="0"/>
              <a:t> </a:t>
            </a:r>
            <a:r>
              <a:rPr lang="fi-FI" sz="1200" dirty="0" err="1"/>
              <a:t>dan</a:t>
            </a:r>
            <a:r>
              <a:rPr lang="fi-FI" sz="1200" dirty="0"/>
              <a:t> </a:t>
            </a:r>
            <a:r>
              <a:rPr lang="fi-FI" sz="1200" dirty="0" err="1"/>
              <a:t>biru</a:t>
            </a:r>
            <a:r>
              <a:rPr lang="fi-FI" sz="1200" dirty="0"/>
              <a:t>. </a:t>
            </a:r>
            <a:r>
              <a:rPr lang="fi-FI" sz="1200" dirty="0" err="1"/>
              <a:t>Bayangkan</a:t>
            </a:r>
            <a:r>
              <a:rPr lang="fi-FI" sz="1200" dirty="0"/>
              <a:t> </a:t>
            </a:r>
            <a:r>
              <a:rPr lang="fi-FI" sz="1200" dirty="0" err="1"/>
              <a:t>keran</a:t>
            </a:r>
            <a:r>
              <a:rPr lang="fi-FI" sz="1200" dirty="0"/>
              <a:t> air </a:t>
            </a:r>
            <a:r>
              <a:rPr lang="fi-FI" sz="1200" dirty="0" err="1"/>
              <a:t>yang</a:t>
            </a:r>
            <a:r>
              <a:rPr lang="fi-FI" sz="1200" dirty="0"/>
              <a:t> </a:t>
            </a:r>
            <a:r>
              <a:rPr lang="fi-FI" sz="1200" dirty="0" err="1"/>
              <a:t>merah</a:t>
            </a:r>
            <a:r>
              <a:rPr lang="fi-FI" sz="1200" dirty="0"/>
              <a:t> </a:t>
            </a:r>
            <a:r>
              <a:rPr lang="fi-FI" sz="1200" dirty="0" err="1"/>
              <a:t>meneteskan</a:t>
            </a:r>
            <a:r>
              <a:rPr lang="fi-FI" sz="1200" dirty="0"/>
              <a:t> air </a:t>
            </a:r>
            <a:r>
              <a:rPr lang="fi-FI" sz="1200" dirty="0" err="1"/>
              <a:t>sedikit</a:t>
            </a:r>
            <a:r>
              <a:rPr lang="fi-FI" sz="1200" dirty="0"/>
              <a:t> </a:t>
            </a:r>
            <a:r>
              <a:rPr lang="fi-FI" sz="1200" dirty="0" err="1"/>
              <a:t>demi</a:t>
            </a:r>
            <a:r>
              <a:rPr lang="fi-FI" sz="1200" dirty="0"/>
              <a:t> </a:t>
            </a:r>
            <a:r>
              <a:rPr lang="fi-FI" sz="1200" dirty="0" err="1"/>
              <a:t>sedikit</a:t>
            </a:r>
            <a:r>
              <a:rPr lang="fi-FI" sz="1200" dirty="0"/>
              <a:t>. </a:t>
            </a:r>
            <a:r>
              <a:rPr lang="fi-FI" sz="1200" dirty="0" err="1"/>
              <a:t>Lalu</a:t>
            </a:r>
            <a:r>
              <a:rPr lang="fi-FI" sz="1200" dirty="0"/>
              <a:t> </a:t>
            </a:r>
            <a:r>
              <a:rPr lang="fi-FI" sz="1200" dirty="0" err="1"/>
              <a:t>Ibu</a:t>
            </a:r>
            <a:r>
              <a:rPr lang="fi-FI" sz="1200" dirty="0"/>
              <a:t> </a:t>
            </a:r>
            <a:r>
              <a:rPr lang="fi-FI" sz="1200" dirty="0" err="1"/>
              <a:t>coba</a:t>
            </a:r>
            <a:r>
              <a:rPr lang="fi-FI" sz="1200" dirty="0"/>
              <a:t> </a:t>
            </a:r>
            <a:r>
              <a:rPr lang="fi-FI" sz="1200" dirty="0" err="1"/>
              <a:t>untuk</a:t>
            </a:r>
            <a:r>
              <a:rPr lang="fi-FI" sz="1200" dirty="0"/>
              <a:t> </a:t>
            </a:r>
            <a:r>
              <a:rPr lang="fi-FI" sz="1200" dirty="0" err="1"/>
              <a:t>membuka</a:t>
            </a:r>
            <a:r>
              <a:rPr lang="fi-FI" sz="1200" dirty="0"/>
              <a:t> </a:t>
            </a:r>
            <a:r>
              <a:rPr lang="fi-FI" sz="1200" dirty="0" err="1"/>
              <a:t>keran</a:t>
            </a:r>
            <a:r>
              <a:rPr lang="fi-FI" sz="1200" dirty="0"/>
              <a:t> air </a:t>
            </a:r>
            <a:r>
              <a:rPr lang="fi-FI" sz="1200" dirty="0" err="1"/>
              <a:t>biru</a:t>
            </a:r>
            <a:r>
              <a:rPr lang="fi-FI" sz="1200" dirty="0"/>
              <a:t> </a:t>
            </a:r>
            <a:r>
              <a:rPr lang="fi-FI" sz="1200" dirty="0" err="1"/>
              <a:t>perlahan-lahan</a:t>
            </a:r>
            <a:r>
              <a:rPr lang="fi-FI" sz="1200" dirty="0"/>
              <a:t>. </a:t>
            </a:r>
            <a:r>
              <a:rPr lang="fi-FI" sz="1200" dirty="0" err="1"/>
              <a:t>Airnya</a:t>
            </a:r>
            <a:r>
              <a:rPr lang="fi-FI" sz="1200" dirty="0"/>
              <a:t> </a:t>
            </a:r>
            <a:r>
              <a:rPr lang="fi-FI" sz="1200" dirty="0" err="1"/>
              <a:t>mengalir</a:t>
            </a:r>
            <a:r>
              <a:rPr lang="fi-FI" sz="1200" dirty="0"/>
              <a:t> </a:t>
            </a:r>
            <a:r>
              <a:rPr lang="fi-FI" sz="1200" dirty="0" err="1"/>
              <a:t>lancar</a:t>
            </a:r>
            <a:r>
              <a:rPr lang="fi-FI" sz="1200" dirty="0"/>
              <a:t>, makin lama makin </a:t>
            </a:r>
            <a:r>
              <a:rPr lang="fi-FI" sz="1200" dirty="0" err="1"/>
              <a:t>deras</a:t>
            </a:r>
            <a:r>
              <a:rPr lang="fi-FI" sz="1200" dirty="0"/>
              <a:t>. </a:t>
            </a:r>
            <a:r>
              <a:rPr lang="fi-FI" sz="1200" dirty="0" err="1"/>
              <a:t>Sambil</a:t>
            </a:r>
            <a:r>
              <a:rPr lang="fi-FI" sz="1200" dirty="0"/>
              <a:t> </a:t>
            </a:r>
            <a:r>
              <a:rPr lang="fi-FI" sz="1200" dirty="0" err="1"/>
              <a:t>pikirkan</a:t>
            </a:r>
            <a:r>
              <a:rPr lang="fi-FI" sz="1200" dirty="0"/>
              <a:t>, </a:t>
            </a:r>
            <a:r>
              <a:rPr lang="fi-FI" sz="1200" i="1" dirty="0"/>
              <a:t>” </a:t>
            </a:r>
            <a:r>
              <a:rPr lang="fi-FI" sz="1200" i="1" dirty="0" err="1"/>
              <a:t>Proses</a:t>
            </a:r>
            <a:r>
              <a:rPr lang="fi-FI" sz="1200" i="1" dirty="0"/>
              <a:t> </a:t>
            </a:r>
            <a:r>
              <a:rPr lang="fi-FI" sz="1200" i="1" dirty="0" err="1"/>
              <a:t>persalinanku</a:t>
            </a:r>
            <a:r>
              <a:rPr lang="fi-FI" sz="1200" i="1" dirty="0"/>
              <a:t> akan </a:t>
            </a:r>
            <a:r>
              <a:rPr lang="fi-FI" sz="1200" i="1" dirty="0" err="1"/>
              <a:t>berlangsung</a:t>
            </a:r>
            <a:r>
              <a:rPr lang="fi-FI" sz="1200" i="1" dirty="0"/>
              <a:t> </a:t>
            </a:r>
            <a:r>
              <a:rPr lang="fi-FI" sz="1200" i="1" dirty="0" err="1"/>
              <a:t>cepat</a:t>
            </a:r>
            <a:r>
              <a:rPr lang="fi-FI" sz="1200" i="1" dirty="0"/>
              <a:t>, </a:t>
            </a:r>
            <a:r>
              <a:rPr lang="fi-FI" sz="1200" i="1" dirty="0" err="1"/>
              <a:t>lancar</a:t>
            </a:r>
            <a:r>
              <a:rPr lang="fi-FI" sz="1200" i="1" dirty="0"/>
              <a:t>, </a:t>
            </a:r>
            <a:r>
              <a:rPr lang="fi-FI" sz="1200" i="1" dirty="0" err="1"/>
              <a:t>dan</a:t>
            </a:r>
            <a:r>
              <a:rPr lang="fi-FI" sz="1200" i="1" dirty="0"/>
              <a:t> </a:t>
            </a:r>
            <a:r>
              <a:rPr lang="fi-FI" sz="1200" i="1" dirty="0" err="1"/>
              <a:t>tanpa</a:t>
            </a:r>
            <a:r>
              <a:rPr lang="fi-FI" sz="1200" i="1" dirty="0"/>
              <a:t> </a:t>
            </a:r>
            <a:r>
              <a:rPr lang="fi-FI" sz="1200" i="1" dirty="0" err="1"/>
              <a:t>hambatan</a:t>
            </a:r>
            <a:r>
              <a:rPr lang="fi-FI" sz="1200" i="1" dirty="0"/>
              <a:t>. Sama </a:t>
            </a:r>
            <a:r>
              <a:rPr lang="fi-FI" sz="1200" i="1" dirty="0" err="1"/>
              <a:t>seperti</a:t>
            </a:r>
            <a:r>
              <a:rPr lang="fi-FI" sz="1200" i="1" dirty="0"/>
              <a:t> </a:t>
            </a:r>
            <a:r>
              <a:rPr lang="fi-FI" sz="1200" i="1" dirty="0" err="1"/>
              <a:t>lancarnya</a:t>
            </a:r>
            <a:r>
              <a:rPr lang="fi-FI" sz="1200" i="1" dirty="0"/>
              <a:t> </a:t>
            </a:r>
            <a:r>
              <a:rPr lang="fi-FI" sz="1200" i="1" dirty="0" err="1"/>
              <a:t>keran</a:t>
            </a:r>
            <a:r>
              <a:rPr lang="fi-FI" sz="1200" i="1" dirty="0"/>
              <a:t> </a:t>
            </a:r>
            <a:r>
              <a:rPr lang="fi-FI" sz="1200" i="1" dirty="0" err="1"/>
              <a:t>ini</a:t>
            </a:r>
            <a:r>
              <a:rPr lang="fi-FI" sz="1200" i="1" dirty="0"/>
              <a:t> </a:t>
            </a:r>
            <a:r>
              <a:rPr lang="fi-FI" sz="1200" i="1" dirty="0" err="1"/>
              <a:t>mengalirkan</a:t>
            </a:r>
            <a:r>
              <a:rPr lang="fi-FI" sz="1200" i="1" dirty="0"/>
              <a:t> </a:t>
            </a:r>
            <a:r>
              <a:rPr lang="fi-FI" sz="1200" i="1" dirty="0" err="1"/>
              <a:t>airnya</a:t>
            </a:r>
            <a:r>
              <a:rPr lang="fi-FI" sz="1200" i="1" dirty="0"/>
              <a:t>.”</a:t>
            </a:r>
          </a:p>
          <a:p>
            <a:r>
              <a:rPr lang="en-ID" sz="1200" dirty="0"/>
              <a:t>Setelah </a:t>
            </a:r>
            <a:r>
              <a:rPr lang="en-ID" sz="1200" dirty="0" err="1"/>
              <a:t>puas</a:t>
            </a:r>
            <a:r>
              <a:rPr lang="en-ID" sz="1200" dirty="0"/>
              <a:t> </a:t>
            </a:r>
            <a:r>
              <a:rPr lang="en-ID" sz="1200" dirty="0" err="1"/>
              <a:t>mengalirkan</a:t>
            </a:r>
            <a:r>
              <a:rPr lang="en-ID" sz="1200" dirty="0"/>
              <a:t> air, </a:t>
            </a:r>
            <a:r>
              <a:rPr lang="en-ID" sz="1200" dirty="0" err="1"/>
              <a:t>tutuplah</a:t>
            </a:r>
            <a:r>
              <a:rPr lang="en-ID" sz="1200" dirty="0"/>
              <a:t> </a:t>
            </a:r>
            <a:r>
              <a:rPr lang="en-ID" sz="1200" dirty="0" err="1"/>
              <a:t>kerannya</a:t>
            </a:r>
            <a:r>
              <a:rPr lang="en-ID" sz="1200" dirty="0"/>
              <a:t>, </a:t>
            </a:r>
            <a:r>
              <a:rPr lang="en-ID" sz="1200" dirty="0" err="1"/>
              <a:t>lalu</a:t>
            </a:r>
            <a:r>
              <a:rPr lang="en-ID" sz="1200" dirty="0"/>
              <a:t> </a:t>
            </a:r>
            <a:r>
              <a:rPr lang="en-ID" sz="1200" dirty="0" err="1"/>
              <a:t>duduklah</a:t>
            </a:r>
            <a:r>
              <a:rPr lang="en-ID" sz="1200" dirty="0"/>
              <a:t>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berbaringlah</a:t>
            </a:r>
            <a:r>
              <a:rPr lang="en-ID" sz="1200" dirty="0"/>
              <a:t> </a:t>
            </a:r>
            <a:r>
              <a:rPr lang="en-ID" sz="1200" dirty="0" err="1"/>
              <a:t>kembali</a:t>
            </a:r>
            <a:r>
              <a:rPr lang="en-ID" sz="1200" dirty="0"/>
              <a:t> di </a:t>
            </a:r>
            <a:r>
              <a:rPr lang="en-ID" sz="1200" dirty="0" err="1"/>
              <a:t>atas</a:t>
            </a:r>
            <a:r>
              <a:rPr lang="en-ID" sz="1200" dirty="0"/>
              <a:t> sofa yang </a:t>
            </a:r>
            <a:r>
              <a:rPr lang="en-ID" sz="1200" dirty="0" err="1"/>
              <a:t>empuk</a:t>
            </a:r>
            <a:r>
              <a:rPr lang="en-ID" sz="1200" dirty="0"/>
              <a:t> </a:t>
            </a:r>
            <a:r>
              <a:rPr lang="en-ID" sz="1200" dirty="0" err="1"/>
              <a:t>itu</a:t>
            </a:r>
            <a:r>
              <a:rPr lang="en-ID" sz="1200" dirty="0"/>
              <a:t>. </a:t>
            </a:r>
            <a:r>
              <a:rPr lang="en-ID" sz="1200" dirty="0" err="1"/>
              <a:t>Teruskan</a:t>
            </a:r>
            <a:r>
              <a:rPr lang="en-ID" sz="1200" dirty="0"/>
              <a:t> </a:t>
            </a:r>
            <a:r>
              <a:rPr lang="en-ID" sz="1200" dirty="0" err="1"/>
              <a:t>latihan</a:t>
            </a:r>
            <a:r>
              <a:rPr lang="en-ID" sz="1200" dirty="0"/>
              <a:t> </a:t>
            </a:r>
            <a:r>
              <a:rPr lang="en-ID" sz="1200" dirty="0" err="1"/>
              <a:t>ini</a:t>
            </a:r>
            <a:r>
              <a:rPr lang="en-ID" sz="1200" dirty="0"/>
              <a:t> </a:t>
            </a:r>
            <a:r>
              <a:rPr lang="en-ID" sz="1200" dirty="0" err="1"/>
              <a:t>sambil</a:t>
            </a:r>
            <a:r>
              <a:rPr lang="en-ID" sz="1200" dirty="0"/>
              <a:t> </a:t>
            </a:r>
            <a:r>
              <a:rPr lang="en-ID" sz="1200" dirty="0" err="1"/>
              <a:t>menggunakan</a:t>
            </a:r>
            <a:r>
              <a:rPr lang="en-ID" sz="1200" dirty="0"/>
              <a:t> kata-kata yang </a:t>
            </a:r>
            <a:r>
              <a:rPr lang="en-ID" sz="1200" dirty="0" err="1"/>
              <a:t>positif</a:t>
            </a:r>
            <a:r>
              <a:rPr lang="en-ID" sz="1200" dirty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97475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C5E35-35CD-FD4E-B172-B003F446D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EABD2-BEC2-FD4E-938A-D33061080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120945"/>
            <a:ext cx="7704000" cy="3416400"/>
          </a:xfrm>
        </p:spPr>
        <p:txBody>
          <a:bodyPr/>
          <a:lstStyle/>
          <a:p>
            <a:r>
              <a:rPr lang="en-ID" sz="1400" dirty="0" err="1"/>
              <a:t>Biarkan</a:t>
            </a:r>
            <a:r>
              <a:rPr lang="en-ID" sz="1400" dirty="0"/>
              <a:t> </a:t>
            </a:r>
            <a:r>
              <a:rPr lang="en-ID" sz="1400" dirty="0" err="1"/>
              <a:t>latihan</a:t>
            </a:r>
            <a:r>
              <a:rPr lang="en-ID" sz="1400" dirty="0"/>
              <a:t> </a:t>
            </a:r>
            <a:r>
              <a:rPr lang="en-ID" sz="1400" dirty="0" err="1"/>
              <a:t>relaksasi</a:t>
            </a:r>
            <a:r>
              <a:rPr lang="en-ID" sz="1400" dirty="0"/>
              <a:t> </a:t>
            </a:r>
            <a:r>
              <a:rPr lang="en-ID" sz="1400" i="1" dirty="0" err="1"/>
              <a:t>HypnoBirthing</a:t>
            </a:r>
            <a:r>
              <a:rPr lang="en-ID" sz="1400" dirty="0"/>
              <a:t> </a:t>
            </a:r>
            <a:r>
              <a:rPr lang="en-ID" sz="1400" dirty="0" err="1"/>
              <a:t>ini</a:t>
            </a:r>
            <a:r>
              <a:rPr lang="en-ID" sz="1400" dirty="0"/>
              <a:t> </a:t>
            </a:r>
            <a:r>
              <a:rPr lang="en-ID" sz="1400" dirty="0" err="1"/>
              <a:t>berlangsung</a:t>
            </a:r>
            <a:r>
              <a:rPr lang="en-ID" sz="1400" dirty="0"/>
              <a:t> </a:t>
            </a:r>
            <a:r>
              <a:rPr lang="en-ID" sz="1400" dirty="0" err="1"/>
              <a:t>selama</a:t>
            </a:r>
            <a:r>
              <a:rPr lang="en-ID" sz="1400" dirty="0"/>
              <a:t> yang </a:t>
            </a:r>
            <a:r>
              <a:rPr lang="en-ID" sz="1400" dirty="0" err="1"/>
              <a:t>Ibu</a:t>
            </a:r>
            <a:r>
              <a:rPr lang="en-ID" sz="1400" dirty="0"/>
              <a:t> </a:t>
            </a:r>
            <a:r>
              <a:rPr lang="en-ID" sz="1400" dirty="0" err="1"/>
              <a:t>inginkan</a:t>
            </a:r>
            <a:r>
              <a:rPr lang="en-ID" sz="1400" dirty="0"/>
              <a:t>. </a:t>
            </a:r>
            <a:r>
              <a:rPr lang="en-ID" sz="1400" dirty="0" err="1"/>
              <a:t>Jika</a:t>
            </a:r>
            <a:r>
              <a:rPr lang="en-ID" sz="1400" dirty="0"/>
              <a:t> </a:t>
            </a:r>
            <a:r>
              <a:rPr lang="en-ID" sz="1400" dirty="0" err="1"/>
              <a:t>ibu</a:t>
            </a:r>
            <a:r>
              <a:rPr lang="en-ID" sz="1400" dirty="0"/>
              <a:t> </a:t>
            </a:r>
            <a:r>
              <a:rPr lang="en-ID" sz="1400" dirty="0" err="1"/>
              <a:t>tertidur</a:t>
            </a:r>
            <a:r>
              <a:rPr lang="en-ID" sz="1400" dirty="0"/>
              <a:t> </a:t>
            </a:r>
            <a:r>
              <a:rPr lang="en-ID" sz="1400" dirty="0" err="1"/>
              <a:t>saat</a:t>
            </a:r>
            <a:r>
              <a:rPr lang="en-ID" sz="1400" dirty="0"/>
              <a:t> proses </a:t>
            </a:r>
            <a:r>
              <a:rPr lang="en-ID" sz="1400" dirty="0" err="1"/>
              <a:t>berlangsung</a:t>
            </a:r>
            <a:r>
              <a:rPr lang="en-ID" sz="1400" dirty="0"/>
              <a:t>, </a:t>
            </a:r>
            <a:r>
              <a:rPr lang="en-ID" sz="1400" dirty="0" err="1"/>
              <a:t>teruskan</a:t>
            </a:r>
            <a:r>
              <a:rPr lang="en-ID" sz="1400" dirty="0"/>
              <a:t> </a:t>
            </a:r>
            <a:r>
              <a:rPr lang="en-ID" sz="1400" dirty="0" err="1"/>
              <a:t>tidur</a:t>
            </a:r>
            <a:r>
              <a:rPr lang="en-ID" sz="1400" dirty="0"/>
              <a:t> Anda. </a:t>
            </a:r>
            <a:r>
              <a:rPr lang="en-ID" sz="1400" dirty="0" err="1"/>
              <a:t>Biarkan</a:t>
            </a:r>
            <a:r>
              <a:rPr lang="en-ID" sz="1400" dirty="0"/>
              <a:t> </a:t>
            </a:r>
            <a:r>
              <a:rPr lang="en-ID" sz="1400" dirty="0" err="1"/>
              <a:t>kalimat</a:t>
            </a:r>
            <a:r>
              <a:rPr lang="en-ID" sz="1400" dirty="0"/>
              <a:t> </a:t>
            </a:r>
            <a:r>
              <a:rPr lang="en-ID" sz="1400" dirty="0" err="1"/>
              <a:t>afirmasi</a:t>
            </a:r>
            <a:r>
              <a:rPr lang="en-ID" sz="1400" dirty="0"/>
              <a:t> </a:t>
            </a:r>
            <a:r>
              <a:rPr lang="en-ID" sz="1400" dirty="0" err="1"/>
              <a:t>tersebut</a:t>
            </a:r>
            <a:r>
              <a:rPr lang="en-ID" sz="1400" dirty="0"/>
              <a:t> </a:t>
            </a:r>
            <a:r>
              <a:rPr lang="en-ID" sz="1400" dirty="0" err="1"/>
              <a:t>terulang</a:t>
            </a:r>
            <a:r>
              <a:rPr lang="en-ID" sz="1400" dirty="0"/>
              <a:t> </a:t>
            </a:r>
            <a:r>
              <a:rPr lang="en-ID" sz="1400" dirty="0" err="1"/>
              <a:t>secara</a:t>
            </a:r>
            <a:r>
              <a:rPr lang="en-ID" sz="1400" dirty="0"/>
              <a:t> </a:t>
            </a:r>
            <a:r>
              <a:rPr lang="en-ID" sz="1400" dirty="0" err="1"/>
              <a:t>otomatis</a:t>
            </a:r>
            <a:r>
              <a:rPr lang="en-ID" sz="1400" dirty="0"/>
              <a:t> di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pikiran</a:t>
            </a:r>
            <a:r>
              <a:rPr lang="en-ID" sz="1400" dirty="0"/>
              <a:t> </a:t>
            </a:r>
            <a:r>
              <a:rPr lang="en-ID" sz="1400" dirty="0" err="1"/>
              <a:t>selagi</a:t>
            </a:r>
            <a:r>
              <a:rPr lang="en-ID" sz="1400" dirty="0"/>
              <a:t> </a:t>
            </a:r>
            <a:r>
              <a:rPr lang="en-ID" sz="1400" dirty="0" err="1"/>
              <a:t>Ibu</a:t>
            </a:r>
            <a:r>
              <a:rPr lang="en-ID" sz="1400" dirty="0"/>
              <a:t> </a:t>
            </a:r>
            <a:r>
              <a:rPr lang="en-ID" sz="1400" dirty="0" err="1"/>
              <a:t>tidur</a:t>
            </a:r>
            <a:r>
              <a:rPr lang="en-ID" sz="1400" dirty="0"/>
              <a:t>.</a:t>
            </a:r>
          </a:p>
          <a:p>
            <a:r>
              <a:rPr lang="en-ID" sz="1400" dirty="0"/>
              <a:t> </a:t>
            </a:r>
            <a:r>
              <a:rPr lang="en-ID" sz="1400" dirty="0" err="1"/>
              <a:t>Jika</a:t>
            </a:r>
            <a:r>
              <a:rPr lang="en-ID" sz="1400" dirty="0"/>
              <a:t> </a:t>
            </a:r>
            <a:r>
              <a:rPr lang="en-ID" sz="1400" dirty="0" err="1"/>
              <a:t>Ibu</a:t>
            </a:r>
            <a:r>
              <a:rPr lang="en-ID" sz="1400" dirty="0"/>
              <a:t> </a:t>
            </a:r>
            <a:r>
              <a:rPr lang="en-ID" sz="1400" dirty="0" err="1"/>
              <a:t>tetap</a:t>
            </a:r>
            <a:r>
              <a:rPr lang="en-ID" sz="1400" dirty="0"/>
              <a:t> </a:t>
            </a:r>
            <a:r>
              <a:rPr lang="en-ID" sz="1400" dirty="0" err="1"/>
              <a:t>terjaga</a:t>
            </a:r>
            <a:r>
              <a:rPr lang="en-ID" sz="1400" dirty="0"/>
              <a:t>, </a:t>
            </a:r>
            <a:r>
              <a:rPr lang="en-ID" sz="1400" dirty="0" err="1"/>
              <a:t>bersiaplah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kembali</a:t>
            </a:r>
            <a:r>
              <a:rPr lang="en-ID" sz="1400" dirty="0"/>
              <a:t> </a:t>
            </a:r>
            <a:r>
              <a:rPr lang="en-ID" sz="1400" dirty="0" err="1"/>
              <a:t>ke</a:t>
            </a:r>
            <a:r>
              <a:rPr lang="en-ID" sz="1400" dirty="0"/>
              <a:t> dunia </a:t>
            </a:r>
            <a:r>
              <a:rPr lang="en-ID" sz="1400" dirty="0" err="1"/>
              <a:t>sekitar</a:t>
            </a:r>
            <a:r>
              <a:rPr lang="en-ID" sz="1400" dirty="0"/>
              <a:t>. </a:t>
            </a:r>
            <a:r>
              <a:rPr lang="en-ID" sz="1400" dirty="0" err="1"/>
              <a:t>Kembalikan</a:t>
            </a:r>
            <a:r>
              <a:rPr lang="en-ID" sz="1400" dirty="0"/>
              <a:t> </a:t>
            </a:r>
            <a:r>
              <a:rPr lang="en-ID" sz="1400" dirty="0" err="1"/>
              <a:t>fungsi</a:t>
            </a:r>
            <a:r>
              <a:rPr lang="en-ID" sz="1400" dirty="0"/>
              <a:t> </a:t>
            </a:r>
            <a:r>
              <a:rPr lang="en-ID" sz="1400" dirty="0" err="1"/>
              <a:t>pancaindera</a:t>
            </a:r>
            <a:r>
              <a:rPr lang="en-ID" sz="1400" dirty="0"/>
              <a:t> </a:t>
            </a:r>
            <a:r>
              <a:rPr lang="en-ID" sz="1400" dirty="0" err="1"/>
              <a:t>Ibu</a:t>
            </a:r>
            <a:r>
              <a:rPr lang="en-ID" sz="1400" dirty="0"/>
              <a:t> </a:t>
            </a:r>
            <a:r>
              <a:rPr lang="en-ID" sz="1400" dirty="0" err="1"/>
              <a:t>secara</a:t>
            </a:r>
            <a:r>
              <a:rPr lang="en-ID" sz="1400" dirty="0"/>
              <a:t> </a:t>
            </a:r>
            <a:r>
              <a:rPr lang="en-ID" sz="1400" dirty="0" err="1"/>
              <a:t>perlahan</a:t>
            </a:r>
            <a:r>
              <a:rPr lang="en-ID" sz="1400" dirty="0"/>
              <a:t>. </a:t>
            </a:r>
            <a:r>
              <a:rPr lang="en-ID" sz="1400" dirty="0" err="1"/>
              <a:t>Kembalikan</a:t>
            </a:r>
            <a:r>
              <a:rPr lang="en-ID" sz="1400" dirty="0"/>
              <a:t> </a:t>
            </a:r>
            <a:r>
              <a:rPr lang="en-ID" sz="1400" dirty="0" err="1"/>
              <a:t>sistem</a:t>
            </a:r>
            <a:r>
              <a:rPr lang="en-ID" sz="1400" dirty="0"/>
              <a:t> </a:t>
            </a:r>
            <a:r>
              <a:rPr lang="en-ID" sz="1400" dirty="0" err="1"/>
              <a:t>pernapasan</a:t>
            </a:r>
            <a:r>
              <a:rPr lang="en-ID" sz="1400" dirty="0"/>
              <a:t> </a:t>
            </a:r>
            <a:r>
              <a:rPr lang="en-ID" sz="1400" dirty="0" err="1"/>
              <a:t>seperti</a:t>
            </a:r>
            <a:r>
              <a:rPr lang="en-ID" sz="1400" dirty="0"/>
              <a:t> </a:t>
            </a:r>
            <a:r>
              <a:rPr lang="en-ID" sz="1400" dirty="0" err="1"/>
              <a:t>sebelumnya</a:t>
            </a:r>
            <a:r>
              <a:rPr lang="en-ID" sz="1400" dirty="0"/>
              <a:t>. </a:t>
            </a:r>
            <a:r>
              <a:rPr lang="en-ID" sz="1400" dirty="0" err="1"/>
              <a:t>Lalu</a:t>
            </a:r>
            <a:r>
              <a:rPr lang="en-ID" sz="1400" dirty="0"/>
              <a:t>, </a:t>
            </a:r>
            <a:r>
              <a:rPr lang="en-ID" sz="1400" dirty="0" err="1"/>
              <a:t>bukalah</a:t>
            </a:r>
            <a:r>
              <a:rPr lang="en-ID" sz="1400" dirty="0"/>
              <a:t> </a:t>
            </a:r>
            <a:r>
              <a:rPr lang="en-ID" sz="1400" dirty="0" err="1"/>
              <a:t>mata</a:t>
            </a:r>
            <a:r>
              <a:rPr lang="en-ID" sz="1400" dirty="0"/>
              <a:t> </a:t>
            </a:r>
            <a:r>
              <a:rPr lang="en-ID" sz="1400" dirty="0" err="1"/>
              <a:t>Ibu</a:t>
            </a:r>
            <a:r>
              <a:rPr lang="en-ID" sz="1400" dirty="0"/>
              <a:t>.</a:t>
            </a:r>
          </a:p>
          <a:p>
            <a:pPr marL="152400" indent="0">
              <a:buNone/>
            </a:pPr>
            <a:br>
              <a:rPr lang="en-ID" sz="1600" dirty="0"/>
            </a:br>
            <a:r>
              <a:rPr lang="en-ID" sz="1400" dirty="0" err="1"/>
              <a:t>Jika</a:t>
            </a:r>
            <a:r>
              <a:rPr lang="en-ID" sz="1400" dirty="0"/>
              <a:t> </a:t>
            </a:r>
            <a:r>
              <a:rPr lang="en-ID" sz="1400" dirty="0" err="1"/>
              <a:t>kita</a:t>
            </a:r>
            <a:r>
              <a:rPr lang="en-ID" sz="1400" dirty="0"/>
              <a:t> </a:t>
            </a:r>
            <a:r>
              <a:rPr lang="en-ID" sz="1400" dirty="0" err="1"/>
              <a:t>rajin</a:t>
            </a:r>
            <a:r>
              <a:rPr lang="en-ID" sz="1400" dirty="0"/>
              <a:t> </a:t>
            </a:r>
            <a:r>
              <a:rPr lang="en-ID" sz="1400" dirty="0" err="1"/>
              <a:t>berlatih</a:t>
            </a:r>
            <a:r>
              <a:rPr lang="en-ID" sz="1400" dirty="0"/>
              <a:t> </a:t>
            </a:r>
            <a:r>
              <a:rPr lang="en-ID" sz="1400" dirty="0" err="1"/>
              <a:t>relaksasi</a:t>
            </a:r>
            <a:r>
              <a:rPr lang="en-ID" sz="1400" dirty="0"/>
              <a:t>, </a:t>
            </a:r>
            <a:r>
              <a:rPr lang="en-ID" sz="1400" dirty="0" err="1"/>
              <a:t>makin</a:t>
            </a:r>
            <a:r>
              <a:rPr lang="en-ID" sz="1400" dirty="0"/>
              <a:t> lama </a:t>
            </a:r>
            <a:r>
              <a:rPr lang="en-ID" sz="1400" dirty="0" err="1"/>
              <a:t>kita</a:t>
            </a:r>
            <a:r>
              <a:rPr lang="en-ID" sz="1400" dirty="0"/>
              <a:t> </a:t>
            </a:r>
            <a:r>
              <a:rPr lang="en-ID" sz="1400" dirty="0" err="1"/>
              <a:t>akan</a:t>
            </a:r>
            <a:r>
              <a:rPr lang="en-ID" sz="1400" dirty="0"/>
              <a:t> </a:t>
            </a:r>
            <a:r>
              <a:rPr lang="en-ID" sz="1400" dirty="0" err="1"/>
              <a:t>terbiasa</a:t>
            </a:r>
            <a:r>
              <a:rPr lang="en-ID" sz="1400" dirty="0"/>
              <a:t> dan </a:t>
            </a:r>
            <a:r>
              <a:rPr lang="en-ID" sz="1400" dirty="0" err="1"/>
              <a:t>mudah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memulai</a:t>
            </a:r>
            <a:r>
              <a:rPr lang="en-ID" sz="1400" dirty="0"/>
              <a:t> </a:t>
            </a:r>
            <a:r>
              <a:rPr lang="en-ID" sz="1400" dirty="0" err="1"/>
              <a:t>latihan</a:t>
            </a:r>
            <a:r>
              <a:rPr lang="en-ID" sz="1400" dirty="0"/>
              <a:t>. </a:t>
            </a:r>
            <a:r>
              <a:rPr lang="en-ID" sz="1400" dirty="0" err="1"/>
              <a:t>Relaksasi</a:t>
            </a:r>
            <a:r>
              <a:rPr lang="en-ID" sz="1400" dirty="0"/>
              <a:t> </a:t>
            </a:r>
            <a:r>
              <a:rPr lang="en-ID" sz="1400" dirty="0" err="1"/>
              <a:t>saat</a:t>
            </a:r>
            <a:r>
              <a:rPr lang="en-ID" sz="1400" dirty="0"/>
              <a:t> </a:t>
            </a:r>
            <a:r>
              <a:rPr lang="en-ID" sz="1400" dirty="0" err="1"/>
              <a:t>hamil</a:t>
            </a:r>
            <a:r>
              <a:rPr lang="en-ID" sz="1400" dirty="0"/>
              <a:t> </a:t>
            </a:r>
            <a:r>
              <a:rPr lang="en-ID" sz="1400" dirty="0" err="1"/>
              <a:t>ini</a:t>
            </a:r>
            <a:r>
              <a:rPr lang="en-ID" sz="1400" dirty="0"/>
              <a:t> juga </a:t>
            </a:r>
            <a:r>
              <a:rPr lang="en-ID" sz="1400" dirty="0" err="1"/>
              <a:t>berguna</a:t>
            </a:r>
            <a:r>
              <a:rPr lang="en-ID" sz="1400" dirty="0"/>
              <a:t> agar </a:t>
            </a:r>
            <a:r>
              <a:rPr lang="en-ID" sz="1400" dirty="0" err="1"/>
              <a:t>kita</a:t>
            </a:r>
            <a:r>
              <a:rPr lang="en-ID" sz="1400" dirty="0"/>
              <a:t> </a:t>
            </a:r>
            <a:r>
              <a:rPr lang="en-ID" sz="1400" dirty="0" err="1"/>
              <a:t>dapat</a:t>
            </a:r>
            <a:r>
              <a:rPr lang="en-ID" sz="1400" dirty="0"/>
              <a:t> </a:t>
            </a:r>
            <a:r>
              <a:rPr lang="en-ID" sz="1400" dirty="0" err="1"/>
              <a:t>menerapkannya</a:t>
            </a:r>
            <a:r>
              <a:rPr lang="en-ID" sz="1400" dirty="0"/>
              <a:t> </a:t>
            </a:r>
            <a:r>
              <a:rPr lang="en-ID" sz="1400" dirty="0" err="1"/>
              <a:t>saat</a:t>
            </a:r>
            <a:r>
              <a:rPr lang="en-ID" sz="1400" dirty="0"/>
              <a:t> proses </a:t>
            </a:r>
            <a:r>
              <a:rPr lang="en-ID" sz="1400" dirty="0" err="1"/>
              <a:t>persalinan</a:t>
            </a:r>
            <a:r>
              <a:rPr lang="en-ID" sz="14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67133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1" name="Google Shape;3831;p56"/>
          <p:cNvSpPr txBox="1">
            <a:spLocks noGrp="1"/>
          </p:cNvSpPr>
          <p:nvPr>
            <p:ph type="title"/>
          </p:nvPr>
        </p:nvSpPr>
        <p:spPr>
          <a:xfrm>
            <a:off x="1977275" y="1363625"/>
            <a:ext cx="4736400" cy="1983000"/>
          </a:xfrm>
          <a:prstGeom prst="rect">
            <a:avLst/>
          </a:prstGeom>
        </p:spPr>
        <p:txBody>
          <a:bodyPr spcFirstLastPara="1" wrap="square" lIns="91425" tIns="91425" rIns="64007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5400" dirty="0"/>
              <a:t>H</a:t>
            </a:r>
            <a:r>
              <a:rPr lang="en" sz="5400" dirty="0" err="1"/>
              <a:t>ypnobirthing</a:t>
            </a:r>
            <a:r>
              <a:rPr lang="en" sz="5400" dirty="0"/>
              <a:t> </a:t>
            </a:r>
            <a:r>
              <a:rPr lang="en" sz="5400" dirty="0" err="1"/>
              <a:t>selama</a:t>
            </a:r>
            <a:r>
              <a:rPr lang="en" sz="5400" dirty="0"/>
              <a:t> </a:t>
            </a:r>
            <a:r>
              <a:rPr lang="en" sz="5400" dirty="0" err="1"/>
              <a:t>Persalinan</a:t>
            </a:r>
            <a:endParaRPr sz="5400" dirty="0"/>
          </a:p>
        </p:txBody>
      </p:sp>
      <p:sp>
        <p:nvSpPr>
          <p:cNvPr id="3832" name="Google Shape;3832;p56"/>
          <p:cNvSpPr txBox="1">
            <a:spLocks noGrp="1"/>
          </p:cNvSpPr>
          <p:nvPr>
            <p:ph type="subTitle" idx="1"/>
          </p:nvPr>
        </p:nvSpPr>
        <p:spPr>
          <a:xfrm>
            <a:off x="1977404" y="3530850"/>
            <a:ext cx="4736400" cy="36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33" name="Google Shape;3833;p56"/>
          <p:cNvSpPr txBox="1">
            <a:spLocks noGrp="1"/>
          </p:cNvSpPr>
          <p:nvPr>
            <p:ph type="title" idx="2"/>
          </p:nvPr>
        </p:nvSpPr>
        <p:spPr>
          <a:xfrm>
            <a:off x="6376673" y="1897913"/>
            <a:ext cx="1280100" cy="914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3834" name="Google Shape;3834;p56"/>
          <p:cNvSpPr/>
          <p:nvPr/>
        </p:nvSpPr>
        <p:spPr>
          <a:xfrm rot="-1799893" flipH="1">
            <a:off x="6286077" y="1200041"/>
            <a:ext cx="628653" cy="457221"/>
          </a:xfrm>
          <a:custGeom>
            <a:avLst/>
            <a:gdLst/>
            <a:ahLst/>
            <a:cxnLst/>
            <a:rect l="l" t="t" r="r" b="b"/>
            <a:pathLst>
              <a:path w="20798" h="15347" extrusionOk="0">
                <a:moveTo>
                  <a:pt x="12475" y="3345"/>
                </a:moveTo>
                <a:lnTo>
                  <a:pt x="12475" y="3345"/>
                </a:lnTo>
                <a:cubicBezTo>
                  <a:pt x="12477" y="3347"/>
                  <a:pt x="12478" y="3349"/>
                  <a:pt x="12480" y="3352"/>
                </a:cubicBezTo>
                <a:lnTo>
                  <a:pt x="12480" y="3352"/>
                </a:lnTo>
                <a:cubicBezTo>
                  <a:pt x="12478" y="3350"/>
                  <a:pt x="12477" y="3347"/>
                  <a:pt x="12475" y="3345"/>
                </a:cubicBezTo>
                <a:close/>
                <a:moveTo>
                  <a:pt x="11794" y="3775"/>
                </a:moveTo>
                <a:lnTo>
                  <a:pt x="11794" y="3775"/>
                </a:lnTo>
                <a:cubicBezTo>
                  <a:pt x="11799" y="3783"/>
                  <a:pt x="11804" y="3791"/>
                  <a:pt x="11809" y="3798"/>
                </a:cubicBezTo>
                <a:lnTo>
                  <a:pt x="11809" y="3798"/>
                </a:lnTo>
                <a:lnTo>
                  <a:pt x="11794" y="3775"/>
                </a:lnTo>
                <a:close/>
                <a:moveTo>
                  <a:pt x="14972" y="8772"/>
                </a:moveTo>
                <a:cubicBezTo>
                  <a:pt x="14972" y="8773"/>
                  <a:pt x="14972" y="8773"/>
                  <a:pt x="14971" y="8776"/>
                </a:cubicBezTo>
                <a:cubicBezTo>
                  <a:pt x="14971" y="8774"/>
                  <a:pt x="14972" y="8773"/>
                  <a:pt x="14972" y="8772"/>
                </a:cubicBezTo>
                <a:close/>
                <a:moveTo>
                  <a:pt x="10698" y="1711"/>
                </a:moveTo>
                <a:cubicBezTo>
                  <a:pt x="10741" y="1803"/>
                  <a:pt x="10784" y="1894"/>
                  <a:pt x="10828" y="1986"/>
                </a:cubicBezTo>
                <a:cubicBezTo>
                  <a:pt x="10956" y="2251"/>
                  <a:pt x="11089" y="2514"/>
                  <a:pt x="11224" y="2777"/>
                </a:cubicBezTo>
                <a:cubicBezTo>
                  <a:pt x="11409" y="3133"/>
                  <a:pt x="11601" y="3486"/>
                  <a:pt x="11823" y="3819"/>
                </a:cubicBezTo>
                <a:cubicBezTo>
                  <a:pt x="11818" y="3812"/>
                  <a:pt x="11813" y="3805"/>
                  <a:pt x="11809" y="3798"/>
                </a:cubicBezTo>
                <a:lnTo>
                  <a:pt x="11809" y="3798"/>
                </a:lnTo>
                <a:lnTo>
                  <a:pt x="11854" y="3867"/>
                </a:lnTo>
                <a:cubicBezTo>
                  <a:pt x="11873" y="3898"/>
                  <a:pt x="11895" y="3926"/>
                  <a:pt x="11919" y="3951"/>
                </a:cubicBezTo>
                <a:cubicBezTo>
                  <a:pt x="10728" y="5054"/>
                  <a:pt x="9535" y="6158"/>
                  <a:pt x="8343" y="7262"/>
                </a:cubicBezTo>
                <a:cubicBezTo>
                  <a:pt x="7048" y="8462"/>
                  <a:pt x="5753" y="9662"/>
                  <a:pt x="4459" y="10861"/>
                </a:cubicBezTo>
                <a:cubicBezTo>
                  <a:pt x="4138" y="11156"/>
                  <a:pt x="3818" y="11453"/>
                  <a:pt x="3499" y="11749"/>
                </a:cubicBezTo>
                <a:cubicBezTo>
                  <a:pt x="4025" y="11014"/>
                  <a:pt x="4552" y="10280"/>
                  <a:pt x="5079" y="9545"/>
                </a:cubicBezTo>
                <a:cubicBezTo>
                  <a:pt x="6114" y="8101"/>
                  <a:pt x="7151" y="6658"/>
                  <a:pt x="8186" y="5214"/>
                </a:cubicBezTo>
                <a:cubicBezTo>
                  <a:pt x="9023" y="4046"/>
                  <a:pt x="9860" y="2878"/>
                  <a:pt x="10698" y="1711"/>
                </a:cubicBezTo>
                <a:close/>
                <a:moveTo>
                  <a:pt x="14786" y="6968"/>
                </a:moveTo>
                <a:cubicBezTo>
                  <a:pt x="14824" y="7206"/>
                  <a:pt x="14856" y="7445"/>
                  <a:pt x="14885" y="7683"/>
                </a:cubicBezTo>
                <a:cubicBezTo>
                  <a:pt x="14923" y="8003"/>
                  <a:pt x="14965" y="8322"/>
                  <a:pt x="14987" y="8646"/>
                </a:cubicBezTo>
                <a:cubicBezTo>
                  <a:pt x="14987" y="8665"/>
                  <a:pt x="14987" y="8686"/>
                  <a:pt x="14986" y="8706"/>
                </a:cubicBezTo>
                <a:cubicBezTo>
                  <a:pt x="14984" y="8721"/>
                  <a:pt x="14981" y="8734"/>
                  <a:pt x="14979" y="8750"/>
                </a:cubicBezTo>
                <a:cubicBezTo>
                  <a:pt x="14978" y="8756"/>
                  <a:pt x="14977" y="8763"/>
                  <a:pt x="14973" y="8770"/>
                </a:cubicBezTo>
                <a:lnTo>
                  <a:pt x="14968" y="8779"/>
                </a:lnTo>
                <a:cubicBezTo>
                  <a:pt x="14967" y="8782"/>
                  <a:pt x="14965" y="8785"/>
                  <a:pt x="14962" y="8788"/>
                </a:cubicBezTo>
                <a:cubicBezTo>
                  <a:pt x="14956" y="8795"/>
                  <a:pt x="14950" y="8804"/>
                  <a:pt x="14944" y="8810"/>
                </a:cubicBezTo>
                <a:cubicBezTo>
                  <a:pt x="14937" y="8817"/>
                  <a:pt x="14929" y="8825"/>
                  <a:pt x="14919" y="8832"/>
                </a:cubicBezTo>
                <a:cubicBezTo>
                  <a:pt x="14899" y="8850"/>
                  <a:pt x="14875" y="8868"/>
                  <a:pt x="14851" y="8885"/>
                </a:cubicBezTo>
                <a:cubicBezTo>
                  <a:pt x="14769" y="8936"/>
                  <a:pt x="14684" y="8984"/>
                  <a:pt x="14597" y="9028"/>
                </a:cubicBezTo>
                <a:cubicBezTo>
                  <a:pt x="14306" y="9157"/>
                  <a:pt x="14009" y="9271"/>
                  <a:pt x="13712" y="9390"/>
                </a:cubicBezTo>
                <a:cubicBezTo>
                  <a:pt x="13411" y="9512"/>
                  <a:pt x="13111" y="9640"/>
                  <a:pt x="12807" y="9762"/>
                </a:cubicBezTo>
                <a:cubicBezTo>
                  <a:pt x="12186" y="10013"/>
                  <a:pt x="11555" y="10240"/>
                  <a:pt x="10923" y="10465"/>
                </a:cubicBezTo>
                <a:cubicBezTo>
                  <a:pt x="10092" y="10759"/>
                  <a:pt x="9271" y="11074"/>
                  <a:pt x="8447" y="11384"/>
                </a:cubicBezTo>
                <a:cubicBezTo>
                  <a:pt x="7997" y="11552"/>
                  <a:pt x="7544" y="11714"/>
                  <a:pt x="7091" y="11874"/>
                </a:cubicBezTo>
                <a:cubicBezTo>
                  <a:pt x="7214" y="11797"/>
                  <a:pt x="7336" y="11723"/>
                  <a:pt x="7459" y="11647"/>
                </a:cubicBezTo>
                <a:cubicBezTo>
                  <a:pt x="8172" y="11201"/>
                  <a:pt x="8878" y="10744"/>
                  <a:pt x="9593" y="10302"/>
                </a:cubicBezTo>
                <a:cubicBezTo>
                  <a:pt x="10355" y="9833"/>
                  <a:pt x="11120" y="9363"/>
                  <a:pt x="11875" y="8877"/>
                </a:cubicBezTo>
                <a:cubicBezTo>
                  <a:pt x="12628" y="8391"/>
                  <a:pt x="13373" y="7893"/>
                  <a:pt x="14117" y="7397"/>
                </a:cubicBezTo>
                <a:cubicBezTo>
                  <a:pt x="14339" y="7254"/>
                  <a:pt x="14563" y="7109"/>
                  <a:pt x="14786" y="6968"/>
                </a:cubicBezTo>
                <a:close/>
                <a:moveTo>
                  <a:pt x="7193" y="811"/>
                </a:moveTo>
                <a:cubicBezTo>
                  <a:pt x="7348" y="811"/>
                  <a:pt x="7504" y="823"/>
                  <a:pt x="7658" y="831"/>
                </a:cubicBezTo>
                <a:cubicBezTo>
                  <a:pt x="7813" y="841"/>
                  <a:pt x="7966" y="851"/>
                  <a:pt x="8122" y="859"/>
                </a:cubicBezTo>
                <a:cubicBezTo>
                  <a:pt x="8367" y="873"/>
                  <a:pt x="8612" y="886"/>
                  <a:pt x="8858" y="901"/>
                </a:cubicBezTo>
                <a:cubicBezTo>
                  <a:pt x="9127" y="915"/>
                  <a:pt x="9397" y="934"/>
                  <a:pt x="9667" y="944"/>
                </a:cubicBezTo>
                <a:cubicBezTo>
                  <a:pt x="9822" y="947"/>
                  <a:pt x="9979" y="953"/>
                  <a:pt x="10135" y="956"/>
                </a:cubicBezTo>
                <a:cubicBezTo>
                  <a:pt x="10171" y="956"/>
                  <a:pt x="10211" y="956"/>
                  <a:pt x="10247" y="957"/>
                </a:cubicBezTo>
                <a:cubicBezTo>
                  <a:pt x="10141" y="1104"/>
                  <a:pt x="10037" y="1250"/>
                  <a:pt x="9931" y="1397"/>
                </a:cubicBezTo>
                <a:lnTo>
                  <a:pt x="6867" y="5670"/>
                </a:lnTo>
                <a:cubicBezTo>
                  <a:pt x="5827" y="7119"/>
                  <a:pt x="4788" y="8567"/>
                  <a:pt x="3748" y="10018"/>
                </a:cubicBezTo>
                <a:cubicBezTo>
                  <a:pt x="2970" y="11103"/>
                  <a:pt x="2192" y="12188"/>
                  <a:pt x="1414" y="13273"/>
                </a:cubicBezTo>
                <a:cubicBezTo>
                  <a:pt x="1427" y="13243"/>
                  <a:pt x="1438" y="13215"/>
                  <a:pt x="1449" y="13186"/>
                </a:cubicBezTo>
                <a:cubicBezTo>
                  <a:pt x="1609" y="12785"/>
                  <a:pt x="1770" y="12388"/>
                  <a:pt x="1930" y="11990"/>
                </a:cubicBezTo>
                <a:cubicBezTo>
                  <a:pt x="2261" y="11170"/>
                  <a:pt x="2599" y="10355"/>
                  <a:pt x="2915" y="9532"/>
                </a:cubicBezTo>
                <a:cubicBezTo>
                  <a:pt x="3219" y="8738"/>
                  <a:pt x="3505" y="7936"/>
                  <a:pt x="3799" y="7140"/>
                </a:cubicBezTo>
                <a:cubicBezTo>
                  <a:pt x="4112" y="6292"/>
                  <a:pt x="4425" y="5442"/>
                  <a:pt x="4753" y="4600"/>
                </a:cubicBezTo>
                <a:cubicBezTo>
                  <a:pt x="4914" y="4187"/>
                  <a:pt x="5085" y="3780"/>
                  <a:pt x="5260" y="3375"/>
                </a:cubicBezTo>
                <a:cubicBezTo>
                  <a:pt x="5349" y="3169"/>
                  <a:pt x="5442" y="2967"/>
                  <a:pt x="5536" y="2763"/>
                </a:cubicBezTo>
                <a:cubicBezTo>
                  <a:pt x="5611" y="2598"/>
                  <a:pt x="5695" y="2437"/>
                  <a:pt x="5776" y="2274"/>
                </a:cubicBezTo>
                <a:cubicBezTo>
                  <a:pt x="5809" y="2217"/>
                  <a:pt x="5844" y="2158"/>
                  <a:pt x="5876" y="2098"/>
                </a:cubicBezTo>
                <a:cubicBezTo>
                  <a:pt x="5911" y="2037"/>
                  <a:pt x="5942" y="1973"/>
                  <a:pt x="5981" y="1914"/>
                </a:cubicBezTo>
                <a:cubicBezTo>
                  <a:pt x="6046" y="1820"/>
                  <a:pt x="6108" y="1723"/>
                  <a:pt x="6173" y="1629"/>
                </a:cubicBezTo>
                <a:cubicBezTo>
                  <a:pt x="6302" y="1458"/>
                  <a:pt x="6427" y="1288"/>
                  <a:pt x="6568" y="1129"/>
                </a:cubicBezTo>
                <a:cubicBezTo>
                  <a:pt x="6617" y="1078"/>
                  <a:pt x="6667" y="1031"/>
                  <a:pt x="6720" y="985"/>
                </a:cubicBezTo>
                <a:cubicBezTo>
                  <a:pt x="6757" y="956"/>
                  <a:pt x="6795" y="928"/>
                  <a:pt x="6834" y="902"/>
                </a:cubicBezTo>
                <a:cubicBezTo>
                  <a:pt x="6861" y="887"/>
                  <a:pt x="6886" y="873"/>
                  <a:pt x="6912" y="860"/>
                </a:cubicBezTo>
                <a:lnTo>
                  <a:pt x="6972" y="838"/>
                </a:lnTo>
                <a:cubicBezTo>
                  <a:pt x="6998" y="830"/>
                  <a:pt x="7026" y="824"/>
                  <a:pt x="7052" y="820"/>
                </a:cubicBezTo>
                <a:cubicBezTo>
                  <a:pt x="7079" y="815"/>
                  <a:pt x="7107" y="814"/>
                  <a:pt x="7136" y="811"/>
                </a:cubicBezTo>
                <a:cubicBezTo>
                  <a:pt x="7155" y="811"/>
                  <a:pt x="7174" y="811"/>
                  <a:pt x="7193" y="811"/>
                </a:cubicBezTo>
                <a:close/>
                <a:moveTo>
                  <a:pt x="14994" y="2220"/>
                </a:moveTo>
                <a:cubicBezTo>
                  <a:pt x="15184" y="2220"/>
                  <a:pt x="15375" y="2243"/>
                  <a:pt x="15563" y="2257"/>
                </a:cubicBezTo>
                <a:lnTo>
                  <a:pt x="15559" y="2257"/>
                </a:lnTo>
                <a:cubicBezTo>
                  <a:pt x="16241" y="2316"/>
                  <a:pt x="16923" y="2388"/>
                  <a:pt x="17606" y="2456"/>
                </a:cubicBezTo>
                <a:cubicBezTo>
                  <a:pt x="17963" y="2490"/>
                  <a:pt x="18322" y="2525"/>
                  <a:pt x="18677" y="2570"/>
                </a:cubicBezTo>
                <a:cubicBezTo>
                  <a:pt x="19014" y="2611"/>
                  <a:pt x="19346" y="2666"/>
                  <a:pt x="19678" y="2735"/>
                </a:cubicBezTo>
                <a:cubicBezTo>
                  <a:pt x="19685" y="2737"/>
                  <a:pt x="19692" y="2739"/>
                  <a:pt x="19698" y="2740"/>
                </a:cubicBezTo>
                <a:cubicBezTo>
                  <a:pt x="19611" y="2806"/>
                  <a:pt x="19523" y="2872"/>
                  <a:pt x="19437" y="2937"/>
                </a:cubicBezTo>
                <a:cubicBezTo>
                  <a:pt x="19242" y="3084"/>
                  <a:pt x="19046" y="3231"/>
                  <a:pt x="18849" y="3376"/>
                </a:cubicBezTo>
                <a:cubicBezTo>
                  <a:pt x="18454" y="3664"/>
                  <a:pt x="18052" y="3939"/>
                  <a:pt x="17648" y="4211"/>
                </a:cubicBezTo>
                <a:cubicBezTo>
                  <a:pt x="17421" y="4361"/>
                  <a:pt x="17195" y="4510"/>
                  <a:pt x="16966" y="4656"/>
                </a:cubicBezTo>
                <a:cubicBezTo>
                  <a:pt x="16577" y="4904"/>
                  <a:pt x="16188" y="5151"/>
                  <a:pt x="15795" y="5393"/>
                </a:cubicBezTo>
                <a:cubicBezTo>
                  <a:pt x="15449" y="5608"/>
                  <a:pt x="15096" y="5817"/>
                  <a:pt x="14752" y="6033"/>
                </a:cubicBezTo>
                <a:cubicBezTo>
                  <a:pt x="13980" y="6519"/>
                  <a:pt x="13221" y="7026"/>
                  <a:pt x="12463" y="7531"/>
                </a:cubicBezTo>
                <a:cubicBezTo>
                  <a:pt x="11872" y="7920"/>
                  <a:pt x="11278" y="8303"/>
                  <a:pt x="10679" y="8681"/>
                </a:cubicBezTo>
                <a:cubicBezTo>
                  <a:pt x="9939" y="9148"/>
                  <a:pt x="9191" y="9600"/>
                  <a:pt x="8450" y="10066"/>
                </a:cubicBezTo>
                <a:cubicBezTo>
                  <a:pt x="7738" y="10513"/>
                  <a:pt x="7033" y="10974"/>
                  <a:pt x="6312" y="11409"/>
                </a:cubicBezTo>
                <a:cubicBezTo>
                  <a:pt x="5518" y="11888"/>
                  <a:pt x="4719" y="12358"/>
                  <a:pt x="3919" y="12828"/>
                </a:cubicBezTo>
                <a:cubicBezTo>
                  <a:pt x="3621" y="13000"/>
                  <a:pt x="3327" y="13177"/>
                  <a:pt x="3030" y="13350"/>
                </a:cubicBezTo>
                <a:cubicBezTo>
                  <a:pt x="2994" y="13362"/>
                  <a:pt x="2957" y="13375"/>
                  <a:pt x="2920" y="13389"/>
                </a:cubicBezTo>
                <a:cubicBezTo>
                  <a:pt x="3106" y="13216"/>
                  <a:pt x="3294" y="13043"/>
                  <a:pt x="3480" y="12872"/>
                </a:cubicBezTo>
                <a:cubicBezTo>
                  <a:pt x="4776" y="11671"/>
                  <a:pt x="6072" y="10470"/>
                  <a:pt x="7369" y="9269"/>
                </a:cubicBezTo>
                <a:cubicBezTo>
                  <a:pt x="8646" y="8086"/>
                  <a:pt x="9924" y="6901"/>
                  <a:pt x="11203" y="5717"/>
                </a:cubicBezTo>
                <a:cubicBezTo>
                  <a:pt x="12417" y="4594"/>
                  <a:pt x="13630" y="3468"/>
                  <a:pt x="14845" y="2343"/>
                </a:cubicBezTo>
                <a:cubicBezTo>
                  <a:pt x="14883" y="2309"/>
                  <a:pt x="14912" y="2267"/>
                  <a:pt x="14932" y="2220"/>
                </a:cubicBezTo>
                <a:cubicBezTo>
                  <a:pt x="14953" y="2220"/>
                  <a:pt x="14973" y="2220"/>
                  <a:pt x="14994" y="2220"/>
                </a:cubicBezTo>
                <a:close/>
                <a:moveTo>
                  <a:pt x="7208" y="0"/>
                </a:moveTo>
                <a:cubicBezTo>
                  <a:pt x="7102" y="0"/>
                  <a:pt x="6996" y="8"/>
                  <a:pt x="6893" y="30"/>
                </a:cubicBezTo>
                <a:cubicBezTo>
                  <a:pt x="6629" y="85"/>
                  <a:pt x="6395" y="205"/>
                  <a:pt x="6192" y="380"/>
                </a:cubicBezTo>
                <a:cubicBezTo>
                  <a:pt x="6026" y="522"/>
                  <a:pt x="5879" y="686"/>
                  <a:pt x="5747" y="859"/>
                </a:cubicBezTo>
                <a:cubicBezTo>
                  <a:pt x="5666" y="967"/>
                  <a:pt x="5580" y="1070"/>
                  <a:pt x="5507" y="1181"/>
                </a:cubicBezTo>
                <a:cubicBezTo>
                  <a:pt x="5442" y="1276"/>
                  <a:pt x="5379" y="1371"/>
                  <a:pt x="5316" y="1466"/>
                </a:cubicBezTo>
                <a:cubicBezTo>
                  <a:pt x="5254" y="1558"/>
                  <a:pt x="5203" y="1656"/>
                  <a:pt x="5150" y="1751"/>
                </a:cubicBezTo>
                <a:cubicBezTo>
                  <a:pt x="5105" y="1828"/>
                  <a:pt x="5062" y="1906"/>
                  <a:pt x="5023" y="1985"/>
                </a:cubicBezTo>
                <a:cubicBezTo>
                  <a:pt x="4921" y="2189"/>
                  <a:pt x="4821" y="2391"/>
                  <a:pt x="4727" y="2598"/>
                </a:cubicBezTo>
                <a:cubicBezTo>
                  <a:pt x="4355" y="3418"/>
                  <a:pt x="4020" y="4251"/>
                  <a:pt x="3702" y="5091"/>
                </a:cubicBezTo>
                <a:cubicBezTo>
                  <a:pt x="3083" y="6727"/>
                  <a:pt x="2510" y="8380"/>
                  <a:pt x="1864" y="10005"/>
                </a:cubicBezTo>
                <a:cubicBezTo>
                  <a:pt x="1550" y="10795"/>
                  <a:pt x="1226" y="11580"/>
                  <a:pt x="907" y="12369"/>
                </a:cubicBezTo>
                <a:cubicBezTo>
                  <a:pt x="604" y="13121"/>
                  <a:pt x="288" y="13870"/>
                  <a:pt x="49" y="14646"/>
                </a:cubicBezTo>
                <a:cubicBezTo>
                  <a:pt x="0" y="14804"/>
                  <a:pt x="63" y="14973"/>
                  <a:pt x="185" y="15072"/>
                </a:cubicBezTo>
                <a:cubicBezTo>
                  <a:pt x="221" y="15179"/>
                  <a:pt x="298" y="15273"/>
                  <a:pt x="408" y="15316"/>
                </a:cubicBezTo>
                <a:cubicBezTo>
                  <a:pt x="463" y="15337"/>
                  <a:pt x="519" y="15347"/>
                  <a:pt x="574" y="15347"/>
                </a:cubicBezTo>
                <a:cubicBezTo>
                  <a:pt x="644" y="15347"/>
                  <a:pt x="716" y="15331"/>
                  <a:pt x="788" y="15311"/>
                </a:cubicBezTo>
                <a:cubicBezTo>
                  <a:pt x="900" y="15280"/>
                  <a:pt x="1009" y="15244"/>
                  <a:pt x="1119" y="15207"/>
                </a:cubicBezTo>
                <a:cubicBezTo>
                  <a:pt x="1310" y="15142"/>
                  <a:pt x="1496" y="15065"/>
                  <a:pt x="1680" y="14982"/>
                </a:cubicBezTo>
                <a:cubicBezTo>
                  <a:pt x="1805" y="14927"/>
                  <a:pt x="1931" y="14876"/>
                  <a:pt x="2053" y="14814"/>
                </a:cubicBezTo>
                <a:cubicBezTo>
                  <a:pt x="2140" y="14767"/>
                  <a:pt x="2229" y="14722"/>
                  <a:pt x="2316" y="14675"/>
                </a:cubicBezTo>
                <a:cubicBezTo>
                  <a:pt x="2488" y="14587"/>
                  <a:pt x="2658" y="14499"/>
                  <a:pt x="2825" y="14403"/>
                </a:cubicBezTo>
                <a:cubicBezTo>
                  <a:pt x="3007" y="14298"/>
                  <a:pt x="3190" y="14191"/>
                  <a:pt x="3370" y="14086"/>
                </a:cubicBezTo>
                <a:cubicBezTo>
                  <a:pt x="3984" y="13868"/>
                  <a:pt x="4602" y="13666"/>
                  <a:pt x="5213" y="13437"/>
                </a:cubicBezTo>
                <a:cubicBezTo>
                  <a:pt x="6024" y="13132"/>
                  <a:pt x="6836" y="12823"/>
                  <a:pt x="7652" y="12530"/>
                </a:cubicBezTo>
                <a:cubicBezTo>
                  <a:pt x="8057" y="12385"/>
                  <a:pt x="8461" y="12242"/>
                  <a:pt x="8864" y="12091"/>
                </a:cubicBezTo>
                <a:cubicBezTo>
                  <a:pt x="9277" y="11937"/>
                  <a:pt x="9687" y="11778"/>
                  <a:pt x="10102" y="11624"/>
                </a:cubicBezTo>
                <a:cubicBezTo>
                  <a:pt x="10535" y="11464"/>
                  <a:pt x="10972" y="11306"/>
                  <a:pt x="11406" y="11152"/>
                </a:cubicBezTo>
                <a:cubicBezTo>
                  <a:pt x="11803" y="11011"/>
                  <a:pt x="12202" y="10870"/>
                  <a:pt x="12595" y="10718"/>
                </a:cubicBezTo>
                <a:cubicBezTo>
                  <a:pt x="13007" y="10558"/>
                  <a:pt x="13415" y="10388"/>
                  <a:pt x="13822" y="10222"/>
                </a:cubicBezTo>
                <a:cubicBezTo>
                  <a:pt x="14015" y="10143"/>
                  <a:pt x="14207" y="10067"/>
                  <a:pt x="14401" y="9989"/>
                </a:cubicBezTo>
                <a:cubicBezTo>
                  <a:pt x="14658" y="9886"/>
                  <a:pt x="14926" y="9787"/>
                  <a:pt x="15164" y="9644"/>
                </a:cubicBezTo>
                <a:cubicBezTo>
                  <a:pt x="15376" y="9517"/>
                  <a:pt x="15586" y="9365"/>
                  <a:pt x="15695" y="9137"/>
                </a:cubicBezTo>
                <a:cubicBezTo>
                  <a:pt x="15788" y="8941"/>
                  <a:pt x="15808" y="8728"/>
                  <a:pt x="15789" y="8513"/>
                </a:cubicBezTo>
                <a:cubicBezTo>
                  <a:pt x="15771" y="8308"/>
                  <a:pt x="15749" y="8101"/>
                  <a:pt x="15726" y="7893"/>
                </a:cubicBezTo>
                <a:cubicBezTo>
                  <a:pt x="15675" y="7450"/>
                  <a:pt x="15615" y="7009"/>
                  <a:pt x="15548" y="6568"/>
                </a:cubicBezTo>
                <a:cubicBezTo>
                  <a:pt x="15544" y="6546"/>
                  <a:pt x="15541" y="6525"/>
                  <a:pt x="15534" y="6504"/>
                </a:cubicBezTo>
                <a:cubicBezTo>
                  <a:pt x="15597" y="6466"/>
                  <a:pt x="15659" y="6427"/>
                  <a:pt x="15722" y="6388"/>
                </a:cubicBezTo>
                <a:cubicBezTo>
                  <a:pt x="16290" y="6041"/>
                  <a:pt x="16855" y="5688"/>
                  <a:pt x="17417" y="5328"/>
                </a:cubicBezTo>
                <a:cubicBezTo>
                  <a:pt x="18124" y="4874"/>
                  <a:pt x="18822" y="4405"/>
                  <a:pt x="19498" y="3903"/>
                </a:cubicBezTo>
                <a:cubicBezTo>
                  <a:pt x="19677" y="3769"/>
                  <a:pt x="19855" y="3636"/>
                  <a:pt x="20033" y="3501"/>
                </a:cubicBezTo>
                <a:cubicBezTo>
                  <a:pt x="20186" y="3384"/>
                  <a:pt x="20344" y="3272"/>
                  <a:pt x="20492" y="3147"/>
                </a:cubicBezTo>
                <a:cubicBezTo>
                  <a:pt x="20572" y="3079"/>
                  <a:pt x="20652" y="3009"/>
                  <a:pt x="20706" y="2919"/>
                </a:cubicBezTo>
                <a:cubicBezTo>
                  <a:pt x="20763" y="2821"/>
                  <a:pt x="20793" y="2717"/>
                  <a:pt x="20797" y="2605"/>
                </a:cubicBezTo>
                <a:cubicBezTo>
                  <a:pt x="20797" y="2392"/>
                  <a:pt x="20633" y="2204"/>
                  <a:pt x="20448" y="2121"/>
                </a:cubicBezTo>
                <a:cubicBezTo>
                  <a:pt x="20270" y="2042"/>
                  <a:pt x="20080" y="2002"/>
                  <a:pt x="19892" y="1957"/>
                </a:cubicBezTo>
                <a:cubicBezTo>
                  <a:pt x="19798" y="1936"/>
                  <a:pt x="19703" y="1917"/>
                  <a:pt x="19609" y="1898"/>
                </a:cubicBezTo>
                <a:cubicBezTo>
                  <a:pt x="18770" y="1743"/>
                  <a:pt x="17920" y="1675"/>
                  <a:pt x="17073" y="1594"/>
                </a:cubicBezTo>
                <a:cubicBezTo>
                  <a:pt x="16676" y="1556"/>
                  <a:pt x="16278" y="1513"/>
                  <a:pt x="15880" y="1478"/>
                </a:cubicBezTo>
                <a:cubicBezTo>
                  <a:pt x="15683" y="1461"/>
                  <a:pt x="15485" y="1442"/>
                  <a:pt x="15287" y="1429"/>
                </a:cubicBezTo>
                <a:cubicBezTo>
                  <a:pt x="15190" y="1423"/>
                  <a:pt x="15092" y="1414"/>
                  <a:pt x="14995" y="1414"/>
                </a:cubicBezTo>
                <a:cubicBezTo>
                  <a:pt x="14975" y="1414"/>
                  <a:pt x="14954" y="1415"/>
                  <a:pt x="14934" y="1415"/>
                </a:cubicBezTo>
                <a:cubicBezTo>
                  <a:pt x="14824" y="1418"/>
                  <a:pt x="14722" y="1453"/>
                  <a:pt x="14642" y="1532"/>
                </a:cubicBezTo>
                <a:cubicBezTo>
                  <a:pt x="14607" y="1565"/>
                  <a:pt x="14580" y="1607"/>
                  <a:pt x="14560" y="1651"/>
                </a:cubicBezTo>
                <a:cubicBezTo>
                  <a:pt x="14460" y="1653"/>
                  <a:pt x="14362" y="1690"/>
                  <a:pt x="14286" y="1761"/>
                </a:cubicBezTo>
                <a:cubicBezTo>
                  <a:pt x="13694" y="2309"/>
                  <a:pt x="13105" y="2855"/>
                  <a:pt x="12514" y="3403"/>
                </a:cubicBezTo>
                <a:cubicBezTo>
                  <a:pt x="12505" y="3388"/>
                  <a:pt x="12495" y="3373"/>
                  <a:pt x="12485" y="3359"/>
                </a:cubicBezTo>
                <a:lnTo>
                  <a:pt x="12485" y="3359"/>
                </a:lnTo>
                <a:cubicBezTo>
                  <a:pt x="12353" y="3159"/>
                  <a:pt x="12234" y="2952"/>
                  <a:pt x="12120" y="2741"/>
                </a:cubicBezTo>
                <a:cubicBezTo>
                  <a:pt x="11935" y="2397"/>
                  <a:pt x="11757" y="2048"/>
                  <a:pt x="11584" y="1697"/>
                </a:cubicBezTo>
                <a:cubicBezTo>
                  <a:pt x="11469" y="1458"/>
                  <a:pt x="11357" y="1218"/>
                  <a:pt x="11248" y="974"/>
                </a:cubicBezTo>
                <a:cubicBezTo>
                  <a:pt x="11244" y="964"/>
                  <a:pt x="11240" y="956"/>
                  <a:pt x="11236" y="945"/>
                </a:cubicBezTo>
                <a:cubicBezTo>
                  <a:pt x="11301" y="775"/>
                  <a:pt x="11236" y="570"/>
                  <a:pt x="11083" y="467"/>
                </a:cubicBezTo>
                <a:cubicBezTo>
                  <a:pt x="11072" y="460"/>
                  <a:pt x="11062" y="454"/>
                  <a:pt x="11050" y="447"/>
                </a:cubicBezTo>
                <a:cubicBezTo>
                  <a:pt x="11032" y="389"/>
                  <a:pt x="11001" y="337"/>
                  <a:pt x="10958" y="291"/>
                </a:cubicBezTo>
                <a:cubicBezTo>
                  <a:pt x="10862" y="193"/>
                  <a:pt x="10733" y="159"/>
                  <a:pt x="10600" y="153"/>
                </a:cubicBezTo>
                <a:cubicBezTo>
                  <a:pt x="10476" y="147"/>
                  <a:pt x="10351" y="147"/>
                  <a:pt x="10227" y="147"/>
                </a:cubicBezTo>
                <a:lnTo>
                  <a:pt x="10227" y="147"/>
                </a:lnTo>
                <a:cubicBezTo>
                  <a:pt x="10165" y="147"/>
                  <a:pt x="10103" y="147"/>
                  <a:pt x="10042" y="146"/>
                </a:cubicBezTo>
                <a:cubicBezTo>
                  <a:pt x="9733" y="141"/>
                  <a:pt x="9422" y="123"/>
                  <a:pt x="9112" y="106"/>
                </a:cubicBezTo>
                <a:cubicBezTo>
                  <a:pt x="8795" y="87"/>
                  <a:pt x="8478" y="70"/>
                  <a:pt x="8161" y="52"/>
                </a:cubicBezTo>
                <a:cubicBezTo>
                  <a:pt x="7984" y="42"/>
                  <a:pt x="7809" y="32"/>
                  <a:pt x="7633" y="21"/>
                </a:cubicBezTo>
                <a:cubicBezTo>
                  <a:pt x="7492" y="13"/>
                  <a:pt x="7350" y="0"/>
                  <a:pt x="720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35" name="Google Shape;3835;p56"/>
          <p:cNvGrpSpPr/>
          <p:nvPr/>
        </p:nvGrpSpPr>
        <p:grpSpPr>
          <a:xfrm>
            <a:off x="1430314" y="2665967"/>
            <a:ext cx="1463042" cy="914400"/>
            <a:chOff x="3160926" y="1726324"/>
            <a:chExt cx="947996" cy="598390"/>
          </a:xfrm>
        </p:grpSpPr>
        <p:sp>
          <p:nvSpPr>
            <p:cNvPr id="3836" name="Google Shape;3836;p56"/>
            <p:cNvSpPr/>
            <p:nvPr/>
          </p:nvSpPr>
          <p:spPr>
            <a:xfrm>
              <a:off x="3973538" y="2100943"/>
              <a:ext cx="443" cy="1188"/>
            </a:xfrm>
            <a:custGeom>
              <a:avLst/>
              <a:gdLst/>
              <a:ahLst/>
              <a:cxnLst/>
              <a:rect l="l" t="t" r="r" b="b"/>
              <a:pathLst>
                <a:path w="19" h="51" extrusionOk="0">
                  <a:moveTo>
                    <a:pt x="19" y="0"/>
                  </a:moveTo>
                  <a:cubicBezTo>
                    <a:pt x="17" y="6"/>
                    <a:pt x="15" y="11"/>
                    <a:pt x="14" y="17"/>
                  </a:cubicBezTo>
                  <a:lnTo>
                    <a:pt x="14" y="17"/>
                  </a:lnTo>
                  <a:cubicBezTo>
                    <a:pt x="16" y="11"/>
                    <a:pt x="17" y="6"/>
                    <a:pt x="19" y="0"/>
                  </a:cubicBezTo>
                  <a:close/>
                  <a:moveTo>
                    <a:pt x="14" y="17"/>
                  </a:moveTo>
                  <a:lnTo>
                    <a:pt x="14" y="17"/>
                  </a:lnTo>
                  <a:cubicBezTo>
                    <a:pt x="10" y="27"/>
                    <a:pt x="5" y="39"/>
                    <a:pt x="1" y="51"/>
                  </a:cubicBezTo>
                  <a:cubicBezTo>
                    <a:pt x="2" y="48"/>
                    <a:pt x="2" y="47"/>
                    <a:pt x="4" y="43"/>
                  </a:cubicBezTo>
                  <a:cubicBezTo>
                    <a:pt x="8" y="34"/>
                    <a:pt x="11" y="25"/>
                    <a:pt x="14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7" name="Google Shape;3837;p56"/>
            <p:cNvSpPr/>
            <p:nvPr/>
          </p:nvSpPr>
          <p:spPr>
            <a:xfrm>
              <a:off x="3522201" y="1931532"/>
              <a:ext cx="31442" cy="94115"/>
            </a:xfrm>
            <a:custGeom>
              <a:avLst/>
              <a:gdLst/>
              <a:ahLst/>
              <a:cxnLst/>
              <a:rect l="l" t="t" r="r" b="b"/>
              <a:pathLst>
                <a:path w="1350" h="4041" extrusionOk="0">
                  <a:moveTo>
                    <a:pt x="435" y="0"/>
                  </a:moveTo>
                  <a:cubicBezTo>
                    <a:pt x="409" y="0"/>
                    <a:pt x="382" y="3"/>
                    <a:pt x="356" y="9"/>
                  </a:cubicBezTo>
                  <a:cubicBezTo>
                    <a:pt x="138" y="55"/>
                    <a:pt x="0" y="272"/>
                    <a:pt x="43" y="488"/>
                  </a:cubicBezTo>
                  <a:cubicBezTo>
                    <a:pt x="133" y="946"/>
                    <a:pt x="201" y="1408"/>
                    <a:pt x="271" y="1870"/>
                  </a:cubicBezTo>
                  <a:lnTo>
                    <a:pt x="271" y="1870"/>
                  </a:lnTo>
                  <a:cubicBezTo>
                    <a:pt x="270" y="1866"/>
                    <a:pt x="269" y="1861"/>
                    <a:pt x="269" y="1856"/>
                  </a:cubicBezTo>
                  <a:lnTo>
                    <a:pt x="269" y="1856"/>
                  </a:lnTo>
                  <a:cubicBezTo>
                    <a:pt x="270" y="1866"/>
                    <a:pt x="272" y="1876"/>
                    <a:pt x="273" y="1886"/>
                  </a:cubicBezTo>
                  <a:lnTo>
                    <a:pt x="273" y="1886"/>
                  </a:lnTo>
                  <a:cubicBezTo>
                    <a:pt x="272" y="1881"/>
                    <a:pt x="271" y="1876"/>
                    <a:pt x="271" y="1870"/>
                  </a:cubicBezTo>
                  <a:lnTo>
                    <a:pt x="271" y="1870"/>
                  </a:lnTo>
                  <a:cubicBezTo>
                    <a:pt x="272" y="1882"/>
                    <a:pt x="273" y="1893"/>
                    <a:pt x="275" y="1904"/>
                  </a:cubicBezTo>
                  <a:lnTo>
                    <a:pt x="275" y="1904"/>
                  </a:lnTo>
                  <a:cubicBezTo>
                    <a:pt x="275" y="1898"/>
                    <a:pt x="274" y="1892"/>
                    <a:pt x="273" y="1886"/>
                  </a:cubicBezTo>
                  <a:lnTo>
                    <a:pt x="273" y="1886"/>
                  </a:lnTo>
                  <a:cubicBezTo>
                    <a:pt x="274" y="1894"/>
                    <a:pt x="275" y="1901"/>
                    <a:pt x="276" y="1908"/>
                  </a:cubicBezTo>
                  <a:cubicBezTo>
                    <a:pt x="276" y="1906"/>
                    <a:pt x="276" y="1905"/>
                    <a:pt x="275" y="1904"/>
                  </a:cubicBezTo>
                  <a:lnTo>
                    <a:pt x="275" y="1904"/>
                  </a:lnTo>
                  <a:cubicBezTo>
                    <a:pt x="357" y="2492"/>
                    <a:pt x="439" y="3080"/>
                    <a:pt x="516" y="3670"/>
                  </a:cubicBezTo>
                  <a:cubicBezTo>
                    <a:pt x="530" y="3775"/>
                    <a:pt x="571" y="3869"/>
                    <a:pt x="652" y="3942"/>
                  </a:cubicBezTo>
                  <a:cubicBezTo>
                    <a:pt x="726" y="4007"/>
                    <a:pt x="823" y="4041"/>
                    <a:pt x="919" y="4041"/>
                  </a:cubicBezTo>
                  <a:cubicBezTo>
                    <a:pt x="929" y="4041"/>
                    <a:pt x="940" y="4041"/>
                    <a:pt x="950" y="4040"/>
                  </a:cubicBezTo>
                  <a:cubicBezTo>
                    <a:pt x="1161" y="4023"/>
                    <a:pt x="1350" y="3824"/>
                    <a:pt x="1320" y="3605"/>
                  </a:cubicBezTo>
                  <a:cubicBezTo>
                    <a:pt x="1250" y="3057"/>
                    <a:pt x="1176" y="2507"/>
                    <a:pt x="1098" y="1957"/>
                  </a:cubicBezTo>
                  <a:cubicBezTo>
                    <a:pt x="1022" y="1410"/>
                    <a:pt x="943" y="864"/>
                    <a:pt x="835" y="321"/>
                  </a:cubicBezTo>
                  <a:cubicBezTo>
                    <a:pt x="797" y="132"/>
                    <a:pt x="622" y="0"/>
                    <a:pt x="4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8" name="Google Shape;3838;p56"/>
            <p:cNvSpPr/>
            <p:nvPr/>
          </p:nvSpPr>
          <p:spPr>
            <a:xfrm>
              <a:off x="3738215" y="1927549"/>
              <a:ext cx="20612" cy="91460"/>
            </a:xfrm>
            <a:custGeom>
              <a:avLst/>
              <a:gdLst/>
              <a:ahLst/>
              <a:cxnLst/>
              <a:rect l="l" t="t" r="r" b="b"/>
              <a:pathLst>
                <a:path w="885" h="3927" extrusionOk="0">
                  <a:moveTo>
                    <a:pt x="463" y="0"/>
                  </a:moveTo>
                  <a:cubicBezTo>
                    <a:pt x="369" y="0"/>
                    <a:pt x="277" y="32"/>
                    <a:pt x="208" y="100"/>
                  </a:cubicBezTo>
                  <a:cubicBezTo>
                    <a:pt x="126" y="181"/>
                    <a:pt x="74" y="276"/>
                    <a:pt x="68" y="393"/>
                  </a:cubicBezTo>
                  <a:cubicBezTo>
                    <a:pt x="63" y="469"/>
                    <a:pt x="65" y="545"/>
                    <a:pt x="66" y="619"/>
                  </a:cubicBezTo>
                  <a:cubicBezTo>
                    <a:pt x="68" y="760"/>
                    <a:pt x="70" y="900"/>
                    <a:pt x="70" y="1041"/>
                  </a:cubicBezTo>
                  <a:cubicBezTo>
                    <a:pt x="70" y="1306"/>
                    <a:pt x="66" y="1569"/>
                    <a:pt x="60" y="1834"/>
                  </a:cubicBezTo>
                  <a:cubicBezTo>
                    <a:pt x="50" y="2390"/>
                    <a:pt x="39" y="2946"/>
                    <a:pt x="11" y="3501"/>
                  </a:cubicBezTo>
                  <a:cubicBezTo>
                    <a:pt x="1" y="3722"/>
                    <a:pt x="175" y="3915"/>
                    <a:pt x="394" y="3926"/>
                  </a:cubicBezTo>
                  <a:lnTo>
                    <a:pt x="414" y="3926"/>
                  </a:lnTo>
                  <a:cubicBezTo>
                    <a:pt x="626" y="3926"/>
                    <a:pt x="810" y="3756"/>
                    <a:pt x="818" y="3542"/>
                  </a:cubicBezTo>
                  <a:cubicBezTo>
                    <a:pt x="843" y="3028"/>
                    <a:pt x="854" y="2514"/>
                    <a:pt x="865" y="1999"/>
                  </a:cubicBezTo>
                  <a:cubicBezTo>
                    <a:pt x="871" y="1744"/>
                    <a:pt x="877" y="1489"/>
                    <a:pt x="877" y="1233"/>
                  </a:cubicBezTo>
                  <a:cubicBezTo>
                    <a:pt x="877" y="1112"/>
                    <a:pt x="877" y="992"/>
                    <a:pt x="875" y="869"/>
                  </a:cubicBezTo>
                  <a:cubicBezTo>
                    <a:pt x="873" y="733"/>
                    <a:pt x="867" y="597"/>
                    <a:pt x="873" y="463"/>
                  </a:cubicBezTo>
                  <a:cubicBezTo>
                    <a:pt x="875" y="450"/>
                    <a:pt x="877" y="437"/>
                    <a:pt x="878" y="423"/>
                  </a:cubicBezTo>
                  <a:cubicBezTo>
                    <a:pt x="884" y="319"/>
                    <a:pt x="848" y="215"/>
                    <a:pt x="779" y="137"/>
                  </a:cubicBezTo>
                  <a:cubicBezTo>
                    <a:pt x="701" y="50"/>
                    <a:pt x="581" y="0"/>
                    <a:pt x="4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9" name="Google Shape;3839;p56"/>
            <p:cNvSpPr/>
            <p:nvPr/>
          </p:nvSpPr>
          <p:spPr>
            <a:xfrm>
              <a:off x="3160926" y="1726324"/>
              <a:ext cx="947996" cy="598390"/>
            </a:xfrm>
            <a:custGeom>
              <a:avLst/>
              <a:gdLst/>
              <a:ahLst/>
              <a:cxnLst/>
              <a:rect l="l" t="t" r="r" b="b"/>
              <a:pathLst>
                <a:path w="40704" h="25693" extrusionOk="0">
                  <a:moveTo>
                    <a:pt x="16021" y="2688"/>
                  </a:moveTo>
                  <a:cubicBezTo>
                    <a:pt x="16020" y="2689"/>
                    <a:pt x="16019" y="2689"/>
                    <a:pt x="16018" y="2690"/>
                  </a:cubicBezTo>
                  <a:lnTo>
                    <a:pt x="16018" y="2690"/>
                  </a:lnTo>
                  <a:cubicBezTo>
                    <a:pt x="16019" y="2689"/>
                    <a:pt x="16020" y="2689"/>
                    <a:pt x="16021" y="2688"/>
                  </a:cubicBezTo>
                  <a:close/>
                  <a:moveTo>
                    <a:pt x="14863" y="3219"/>
                  </a:moveTo>
                  <a:lnTo>
                    <a:pt x="14863" y="3219"/>
                  </a:lnTo>
                  <a:cubicBezTo>
                    <a:pt x="14861" y="3219"/>
                    <a:pt x="14859" y="3220"/>
                    <a:pt x="14858" y="3221"/>
                  </a:cubicBezTo>
                  <a:lnTo>
                    <a:pt x="14858" y="3221"/>
                  </a:lnTo>
                  <a:cubicBezTo>
                    <a:pt x="14859" y="3220"/>
                    <a:pt x="14861" y="3219"/>
                    <a:pt x="14863" y="3219"/>
                  </a:cubicBezTo>
                  <a:close/>
                  <a:moveTo>
                    <a:pt x="35271" y="8415"/>
                  </a:moveTo>
                  <a:cubicBezTo>
                    <a:pt x="35270" y="8416"/>
                    <a:pt x="35270" y="8416"/>
                    <a:pt x="35269" y="8416"/>
                  </a:cubicBezTo>
                  <a:cubicBezTo>
                    <a:pt x="35270" y="8416"/>
                    <a:pt x="35271" y="8416"/>
                    <a:pt x="35271" y="8415"/>
                  </a:cubicBezTo>
                  <a:close/>
                  <a:moveTo>
                    <a:pt x="6592" y="8796"/>
                  </a:moveTo>
                  <a:lnTo>
                    <a:pt x="6581" y="8801"/>
                  </a:lnTo>
                  <a:lnTo>
                    <a:pt x="6581" y="8801"/>
                  </a:lnTo>
                  <a:cubicBezTo>
                    <a:pt x="6585" y="8799"/>
                    <a:pt x="6588" y="8798"/>
                    <a:pt x="6592" y="8796"/>
                  </a:cubicBezTo>
                  <a:close/>
                  <a:moveTo>
                    <a:pt x="6579" y="8802"/>
                  </a:moveTo>
                  <a:lnTo>
                    <a:pt x="6579" y="8802"/>
                  </a:lnTo>
                  <a:cubicBezTo>
                    <a:pt x="6576" y="8804"/>
                    <a:pt x="6574" y="8805"/>
                    <a:pt x="6571" y="8805"/>
                  </a:cubicBezTo>
                  <a:lnTo>
                    <a:pt x="6571" y="8805"/>
                  </a:lnTo>
                  <a:cubicBezTo>
                    <a:pt x="6573" y="8805"/>
                    <a:pt x="6576" y="8804"/>
                    <a:pt x="6579" y="8802"/>
                  </a:cubicBezTo>
                  <a:close/>
                  <a:moveTo>
                    <a:pt x="6573" y="8804"/>
                  </a:moveTo>
                  <a:lnTo>
                    <a:pt x="6571" y="8805"/>
                  </a:lnTo>
                  <a:lnTo>
                    <a:pt x="6571" y="8805"/>
                  </a:lnTo>
                  <a:cubicBezTo>
                    <a:pt x="6570" y="8805"/>
                    <a:pt x="6570" y="8806"/>
                    <a:pt x="6570" y="8806"/>
                  </a:cubicBezTo>
                  <a:lnTo>
                    <a:pt x="6570" y="8806"/>
                  </a:lnTo>
                  <a:cubicBezTo>
                    <a:pt x="6571" y="8805"/>
                    <a:pt x="6572" y="8805"/>
                    <a:pt x="6573" y="8804"/>
                  </a:cubicBezTo>
                  <a:close/>
                  <a:moveTo>
                    <a:pt x="6570" y="8806"/>
                  </a:moveTo>
                  <a:lnTo>
                    <a:pt x="6569" y="8806"/>
                  </a:lnTo>
                  <a:cubicBezTo>
                    <a:pt x="6569" y="8806"/>
                    <a:pt x="6570" y="8806"/>
                    <a:pt x="6570" y="8806"/>
                  </a:cubicBezTo>
                  <a:close/>
                  <a:moveTo>
                    <a:pt x="6565" y="8807"/>
                  </a:moveTo>
                  <a:cubicBezTo>
                    <a:pt x="6564" y="8807"/>
                    <a:pt x="6564" y="8807"/>
                    <a:pt x="6564" y="8807"/>
                  </a:cubicBezTo>
                  <a:lnTo>
                    <a:pt x="6564" y="8807"/>
                  </a:lnTo>
                  <a:cubicBezTo>
                    <a:pt x="6564" y="8807"/>
                    <a:pt x="6564" y="8807"/>
                    <a:pt x="6564" y="8807"/>
                  </a:cubicBezTo>
                  <a:cubicBezTo>
                    <a:pt x="6564" y="8807"/>
                    <a:pt x="6564" y="8807"/>
                    <a:pt x="6565" y="8807"/>
                  </a:cubicBezTo>
                  <a:close/>
                  <a:moveTo>
                    <a:pt x="23712" y="977"/>
                  </a:moveTo>
                  <a:cubicBezTo>
                    <a:pt x="23800" y="977"/>
                    <a:pt x="23889" y="978"/>
                    <a:pt x="23978" y="980"/>
                  </a:cubicBezTo>
                  <a:cubicBezTo>
                    <a:pt x="23990" y="1106"/>
                    <a:pt x="24002" y="1230"/>
                    <a:pt x="24012" y="1356"/>
                  </a:cubicBezTo>
                  <a:cubicBezTo>
                    <a:pt x="24051" y="1763"/>
                    <a:pt x="24089" y="2169"/>
                    <a:pt x="24123" y="2577"/>
                  </a:cubicBezTo>
                  <a:cubicBezTo>
                    <a:pt x="24141" y="2785"/>
                    <a:pt x="24319" y="2949"/>
                    <a:pt x="24527" y="2949"/>
                  </a:cubicBezTo>
                  <a:cubicBezTo>
                    <a:pt x="24538" y="2949"/>
                    <a:pt x="24549" y="2949"/>
                    <a:pt x="24560" y="2947"/>
                  </a:cubicBezTo>
                  <a:cubicBezTo>
                    <a:pt x="24778" y="2931"/>
                    <a:pt x="24948" y="2731"/>
                    <a:pt x="24930" y="2512"/>
                  </a:cubicBezTo>
                  <a:cubicBezTo>
                    <a:pt x="24901" y="2165"/>
                    <a:pt x="24869" y="1817"/>
                    <a:pt x="24837" y="1470"/>
                  </a:cubicBezTo>
                  <a:cubicBezTo>
                    <a:pt x="24823" y="1322"/>
                    <a:pt x="24809" y="1175"/>
                    <a:pt x="24794" y="1027"/>
                  </a:cubicBezTo>
                  <a:lnTo>
                    <a:pt x="24794" y="1027"/>
                  </a:lnTo>
                  <a:cubicBezTo>
                    <a:pt x="24952" y="1041"/>
                    <a:pt x="25108" y="1059"/>
                    <a:pt x="25266" y="1082"/>
                  </a:cubicBezTo>
                  <a:cubicBezTo>
                    <a:pt x="25447" y="1108"/>
                    <a:pt x="25630" y="1136"/>
                    <a:pt x="25811" y="1161"/>
                  </a:cubicBezTo>
                  <a:cubicBezTo>
                    <a:pt x="25964" y="1185"/>
                    <a:pt x="26117" y="1206"/>
                    <a:pt x="26270" y="1229"/>
                  </a:cubicBezTo>
                  <a:cubicBezTo>
                    <a:pt x="26546" y="1271"/>
                    <a:pt x="26822" y="1328"/>
                    <a:pt x="27094" y="1387"/>
                  </a:cubicBezTo>
                  <a:cubicBezTo>
                    <a:pt x="27082" y="1383"/>
                    <a:pt x="27072" y="1382"/>
                    <a:pt x="27060" y="1378"/>
                  </a:cubicBezTo>
                  <a:lnTo>
                    <a:pt x="27060" y="1378"/>
                  </a:lnTo>
                  <a:cubicBezTo>
                    <a:pt x="27073" y="1382"/>
                    <a:pt x="27088" y="1384"/>
                    <a:pt x="27102" y="1388"/>
                  </a:cubicBezTo>
                  <a:cubicBezTo>
                    <a:pt x="27105" y="1388"/>
                    <a:pt x="27106" y="1389"/>
                    <a:pt x="27109" y="1389"/>
                  </a:cubicBezTo>
                  <a:lnTo>
                    <a:pt x="27109" y="1389"/>
                  </a:lnTo>
                  <a:cubicBezTo>
                    <a:pt x="27550" y="1487"/>
                    <a:pt x="27988" y="1606"/>
                    <a:pt x="28414" y="1756"/>
                  </a:cubicBezTo>
                  <a:cubicBezTo>
                    <a:pt x="28482" y="1781"/>
                    <a:pt x="28550" y="1807"/>
                    <a:pt x="28618" y="1835"/>
                  </a:cubicBezTo>
                  <a:cubicBezTo>
                    <a:pt x="28525" y="2020"/>
                    <a:pt x="28588" y="2261"/>
                    <a:pt x="28770" y="2367"/>
                  </a:cubicBezTo>
                  <a:cubicBezTo>
                    <a:pt x="29395" y="2730"/>
                    <a:pt x="30019" y="3099"/>
                    <a:pt x="30614" y="3507"/>
                  </a:cubicBezTo>
                  <a:cubicBezTo>
                    <a:pt x="30767" y="3617"/>
                    <a:pt x="30922" y="3728"/>
                    <a:pt x="31067" y="3851"/>
                  </a:cubicBezTo>
                  <a:cubicBezTo>
                    <a:pt x="31202" y="3964"/>
                    <a:pt x="31333" y="4083"/>
                    <a:pt x="31466" y="4200"/>
                  </a:cubicBezTo>
                  <a:cubicBezTo>
                    <a:pt x="31649" y="4372"/>
                    <a:pt x="31832" y="4543"/>
                    <a:pt x="32006" y="4722"/>
                  </a:cubicBezTo>
                  <a:cubicBezTo>
                    <a:pt x="32182" y="4903"/>
                    <a:pt x="32349" y="5089"/>
                    <a:pt x="32513" y="5280"/>
                  </a:cubicBezTo>
                  <a:cubicBezTo>
                    <a:pt x="32636" y="5436"/>
                    <a:pt x="32758" y="5591"/>
                    <a:pt x="32869" y="5755"/>
                  </a:cubicBezTo>
                  <a:cubicBezTo>
                    <a:pt x="32985" y="5928"/>
                    <a:pt x="33100" y="6102"/>
                    <a:pt x="33212" y="6278"/>
                  </a:cubicBezTo>
                  <a:cubicBezTo>
                    <a:pt x="33306" y="6442"/>
                    <a:pt x="33400" y="6604"/>
                    <a:pt x="33489" y="6770"/>
                  </a:cubicBezTo>
                  <a:cubicBezTo>
                    <a:pt x="33570" y="6923"/>
                    <a:pt x="33647" y="7078"/>
                    <a:pt x="33725" y="7233"/>
                  </a:cubicBezTo>
                  <a:cubicBezTo>
                    <a:pt x="33817" y="7435"/>
                    <a:pt x="33903" y="7638"/>
                    <a:pt x="33986" y="7844"/>
                  </a:cubicBezTo>
                  <a:cubicBezTo>
                    <a:pt x="34031" y="7956"/>
                    <a:pt x="34071" y="8068"/>
                    <a:pt x="34107" y="8182"/>
                  </a:cubicBezTo>
                  <a:cubicBezTo>
                    <a:pt x="33737" y="8423"/>
                    <a:pt x="33372" y="8674"/>
                    <a:pt x="33011" y="8929"/>
                  </a:cubicBezTo>
                  <a:cubicBezTo>
                    <a:pt x="32421" y="9343"/>
                    <a:pt x="31842" y="9769"/>
                    <a:pt x="31229" y="10149"/>
                  </a:cubicBezTo>
                  <a:cubicBezTo>
                    <a:pt x="31217" y="9985"/>
                    <a:pt x="31199" y="9819"/>
                    <a:pt x="31167" y="9660"/>
                  </a:cubicBezTo>
                  <a:cubicBezTo>
                    <a:pt x="31107" y="9366"/>
                    <a:pt x="31009" y="9090"/>
                    <a:pt x="30897" y="8813"/>
                  </a:cubicBezTo>
                  <a:cubicBezTo>
                    <a:pt x="30724" y="8387"/>
                    <a:pt x="30457" y="8007"/>
                    <a:pt x="30140" y="7676"/>
                  </a:cubicBezTo>
                  <a:cubicBezTo>
                    <a:pt x="29979" y="7510"/>
                    <a:pt x="29815" y="7348"/>
                    <a:pt x="29642" y="7192"/>
                  </a:cubicBezTo>
                  <a:cubicBezTo>
                    <a:pt x="29325" y="6908"/>
                    <a:pt x="28994" y="6631"/>
                    <a:pt x="28637" y="6400"/>
                  </a:cubicBezTo>
                  <a:cubicBezTo>
                    <a:pt x="28279" y="6169"/>
                    <a:pt x="27890" y="5967"/>
                    <a:pt x="27486" y="5831"/>
                  </a:cubicBezTo>
                  <a:cubicBezTo>
                    <a:pt x="27071" y="5694"/>
                    <a:pt x="26647" y="5596"/>
                    <a:pt x="26215" y="5528"/>
                  </a:cubicBezTo>
                  <a:cubicBezTo>
                    <a:pt x="26193" y="5525"/>
                    <a:pt x="26171" y="5523"/>
                    <a:pt x="26149" y="5523"/>
                  </a:cubicBezTo>
                  <a:cubicBezTo>
                    <a:pt x="25992" y="5523"/>
                    <a:pt x="25847" y="5610"/>
                    <a:pt x="25778" y="5749"/>
                  </a:cubicBezTo>
                  <a:lnTo>
                    <a:pt x="25771" y="5749"/>
                  </a:lnTo>
                  <a:cubicBezTo>
                    <a:pt x="25732" y="5748"/>
                    <a:pt x="25692" y="5747"/>
                    <a:pt x="25653" y="5747"/>
                  </a:cubicBezTo>
                  <a:cubicBezTo>
                    <a:pt x="25453" y="5747"/>
                    <a:pt x="25253" y="5766"/>
                    <a:pt x="25055" y="5807"/>
                  </a:cubicBezTo>
                  <a:cubicBezTo>
                    <a:pt x="24833" y="5853"/>
                    <a:pt x="24613" y="5911"/>
                    <a:pt x="24398" y="5984"/>
                  </a:cubicBezTo>
                  <a:cubicBezTo>
                    <a:pt x="24178" y="6061"/>
                    <a:pt x="23956" y="6143"/>
                    <a:pt x="23749" y="6255"/>
                  </a:cubicBezTo>
                  <a:cubicBezTo>
                    <a:pt x="23337" y="6478"/>
                    <a:pt x="22973" y="6762"/>
                    <a:pt x="22652" y="7104"/>
                  </a:cubicBezTo>
                  <a:cubicBezTo>
                    <a:pt x="22328" y="7448"/>
                    <a:pt x="22038" y="7823"/>
                    <a:pt x="21782" y="8222"/>
                  </a:cubicBezTo>
                  <a:cubicBezTo>
                    <a:pt x="21666" y="8402"/>
                    <a:pt x="21562" y="8588"/>
                    <a:pt x="21455" y="8772"/>
                  </a:cubicBezTo>
                  <a:cubicBezTo>
                    <a:pt x="21364" y="8924"/>
                    <a:pt x="21291" y="9084"/>
                    <a:pt x="21211" y="9242"/>
                  </a:cubicBezTo>
                  <a:cubicBezTo>
                    <a:pt x="21137" y="9392"/>
                    <a:pt x="21069" y="9544"/>
                    <a:pt x="21002" y="9697"/>
                  </a:cubicBezTo>
                  <a:cubicBezTo>
                    <a:pt x="20923" y="9878"/>
                    <a:pt x="20844" y="10058"/>
                    <a:pt x="20775" y="10243"/>
                  </a:cubicBezTo>
                  <a:cubicBezTo>
                    <a:pt x="20751" y="10173"/>
                    <a:pt x="20725" y="10102"/>
                    <a:pt x="20695" y="10034"/>
                  </a:cubicBezTo>
                  <a:cubicBezTo>
                    <a:pt x="20657" y="9942"/>
                    <a:pt x="20623" y="9845"/>
                    <a:pt x="20578" y="9758"/>
                  </a:cubicBezTo>
                  <a:cubicBezTo>
                    <a:pt x="20480" y="9566"/>
                    <a:pt x="20382" y="9370"/>
                    <a:pt x="20262" y="9187"/>
                  </a:cubicBezTo>
                  <a:cubicBezTo>
                    <a:pt x="20143" y="9005"/>
                    <a:pt x="20023" y="8820"/>
                    <a:pt x="19888" y="8648"/>
                  </a:cubicBezTo>
                  <a:cubicBezTo>
                    <a:pt x="19757" y="8479"/>
                    <a:pt x="19626" y="8311"/>
                    <a:pt x="19478" y="8158"/>
                  </a:cubicBezTo>
                  <a:cubicBezTo>
                    <a:pt x="19315" y="7989"/>
                    <a:pt x="19152" y="7828"/>
                    <a:pt x="18973" y="7680"/>
                  </a:cubicBezTo>
                  <a:cubicBezTo>
                    <a:pt x="18633" y="7398"/>
                    <a:pt x="18278" y="7134"/>
                    <a:pt x="17901" y="6909"/>
                  </a:cubicBezTo>
                  <a:cubicBezTo>
                    <a:pt x="17511" y="6678"/>
                    <a:pt x="17114" y="6463"/>
                    <a:pt x="16689" y="6308"/>
                  </a:cubicBezTo>
                  <a:cubicBezTo>
                    <a:pt x="16487" y="6234"/>
                    <a:pt x="16272" y="6188"/>
                    <a:pt x="16063" y="6143"/>
                  </a:cubicBezTo>
                  <a:cubicBezTo>
                    <a:pt x="15851" y="6099"/>
                    <a:pt x="15635" y="6074"/>
                    <a:pt x="15419" y="6053"/>
                  </a:cubicBezTo>
                  <a:cubicBezTo>
                    <a:pt x="15409" y="6052"/>
                    <a:pt x="15398" y="6051"/>
                    <a:pt x="15388" y="6051"/>
                  </a:cubicBezTo>
                  <a:cubicBezTo>
                    <a:pt x="15263" y="6051"/>
                    <a:pt x="15150" y="6118"/>
                    <a:pt x="15078" y="6216"/>
                  </a:cubicBezTo>
                  <a:cubicBezTo>
                    <a:pt x="14922" y="6221"/>
                    <a:pt x="14765" y="6233"/>
                    <a:pt x="14614" y="6260"/>
                  </a:cubicBezTo>
                  <a:cubicBezTo>
                    <a:pt x="14526" y="6277"/>
                    <a:pt x="14434" y="6289"/>
                    <a:pt x="14347" y="6310"/>
                  </a:cubicBezTo>
                  <a:cubicBezTo>
                    <a:pt x="14244" y="6337"/>
                    <a:pt x="14140" y="6362"/>
                    <a:pt x="14037" y="6387"/>
                  </a:cubicBezTo>
                  <a:cubicBezTo>
                    <a:pt x="13113" y="6616"/>
                    <a:pt x="12303" y="7168"/>
                    <a:pt x="11654" y="7852"/>
                  </a:cubicBezTo>
                  <a:cubicBezTo>
                    <a:pt x="11296" y="8228"/>
                    <a:pt x="10968" y="8641"/>
                    <a:pt x="10703" y="9090"/>
                  </a:cubicBezTo>
                  <a:cubicBezTo>
                    <a:pt x="10456" y="9508"/>
                    <a:pt x="10281" y="9970"/>
                    <a:pt x="10164" y="10442"/>
                  </a:cubicBezTo>
                  <a:lnTo>
                    <a:pt x="10164" y="10443"/>
                  </a:lnTo>
                  <a:cubicBezTo>
                    <a:pt x="10122" y="10384"/>
                    <a:pt x="10077" y="10329"/>
                    <a:pt x="10033" y="10273"/>
                  </a:cubicBezTo>
                  <a:cubicBezTo>
                    <a:pt x="9986" y="10211"/>
                    <a:pt x="9941" y="10148"/>
                    <a:pt x="9891" y="10088"/>
                  </a:cubicBezTo>
                  <a:cubicBezTo>
                    <a:pt x="9833" y="10020"/>
                    <a:pt x="9776" y="9953"/>
                    <a:pt x="9718" y="9886"/>
                  </a:cubicBezTo>
                  <a:cubicBezTo>
                    <a:pt x="9676" y="9837"/>
                    <a:pt x="9637" y="9784"/>
                    <a:pt x="9592" y="9738"/>
                  </a:cubicBezTo>
                  <a:cubicBezTo>
                    <a:pt x="9444" y="9590"/>
                    <a:pt x="9302" y="9432"/>
                    <a:pt x="9143" y="9292"/>
                  </a:cubicBezTo>
                  <a:cubicBezTo>
                    <a:pt x="9037" y="9198"/>
                    <a:pt x="8929" y="9101"/>
                    <a:pt x="8820" y="9006"/>
                  </a:cubicBezTo>
                  <a:cubicBezTo>
                    <a:pt x="8746" y="8941"/>
                    <a:pt x="8666" y="8882"/>
                    <a:pt x="8587" y="8821"/>
                  </a:cubicBezTo>
                  <a:cubicBezTo>
                    <a:pt x="8467" y="8724"/>
                    <a:pt x="8342" y="8631"/>
                    <a:pt x="8216" y="8543"/>
                  </a:cubicBezTo>
                  <a:cubicBezTo>
                    <a:pt x="8549" y="8090"/>
                    <a:pt x="8898" y="7651"/>
                    <a:pt x="9276" y="7234"/>
                  </a:cubicBezTo>
                  <a:cubicBezTo>
                    <a:pt x="9776" y="6689"/>
                    <a:pt x="10315" y="6183"/>
                    <a:pt x="10883" y="5706"/>
                  </a:cubicBezTo>
                  <a:cubicBezTo>
                    <a:pt x="11163" y="5476"/>
                    <a:pt x="11447" y="5251"/>
                    <a:pt x="11744" y="5043"/>
                  </a:cubicBezTo>
                  <a:cubicBezTo>
                    <a:pt x="12013" y="4851"/>
                    <a:pt x="12290" y="4671"/>
                    <a:pt x="12568" y="4494"/>
                  </a:cubicBezTo>
                  <a:cubicBezTo>
                    <a:pt x="12768" y="4369"/>
                    <a:pt x="12974" y="4254"/>
                    <a:pt x="13176" y="4134"/>
                  </a:cubicBezTo>
                  <a:lnTo>
                    <a:pt x="13553" y="3913"/>
                  </a:lnTo>
                  <a:cubicBezTo>
                    <a:pt x="13610" y="3880"/>
                    <a:pt x="13666" y="3844"/>
                    <a:pt x="13725" y="3813"/>
                  </a:cubicBezTo>
                  <a:cubicBezTo>
                    <a:pt x="13927" y="3709"/>
                    <a:pt x="14128" y="3603"/>
                    <a:pt x="14328" y="3497"/>
                  </a:cubicBezTo>
                  <a:cubicBezTo>
                    <a:pt x="14455" y="3429"/>
                    <a:pt x="14582" y="3363"/>
                    <a:pt x="14710" y="3298"/>
                  </a:cubicBezTo>
                  <a:cubicBezTo>
                    <a:pt x="14758" y="3272"/>
                    <a:pt x="14807" y="3243"/>
                    <a:pt x="14858" y="3221"/>
                  </a:cubicBezTo>
                  <a:lnTo>
                    <a:pt x="14858" y="3221"/>
                  </a:lnTo>
                  <a:cubicBezTo>
                    <a:pt x="14851" y="3224"/>
                    <a:pt x="14845" y="3226"/>
                    <a:pt x="14839" y="3229"/>
                  </a:cubicBezTo>
                  <a:lnTo>
                    <a:pt x="14839" y="3229"/>
                  </a:lnTo>
                  <a:cubicBezTo>
                    <a:pt x="15224" y="3055"/>
                    <a:pt x="15607" y="2878"/>
                    <a:pt x="15992" y="2702"/>
                  </a:cubicBezTo>
                  <a:lnTo>
                    <a:pt x="15992" y="2702"/>
                  </a:lnTo>
                  <a:cubicBezTo>
                    <a:pt x="16210" y="2614"/>
                    <a:pt x="16428" y="2532"/>
                    <a:pt x="16646" y="2447"/>
                  </a:cubicBezTo>
                  <a:cubicBezTo>
                    <a:pt x="16789" y="2389"/>
                    <a:pt x="16931" y="2334"/>
                    <a:pt x="17076" y="2278"/>
                  </a:cubicBezTo>
                  <a:cubicBezTo>
                    <a:pt x="17127" y="2258"/>
                    <a:pt x="17179" y="2235"/>
                    <a:pt x="17230" y="2216"/>
                  </a:cubicBezTo>
                  <a:cubicBezTo>
                    <a:pt x="17651" y="2079"/>
                    <a:pt x="18071" y="1941"/>
                    <a:pt x="18491" y="1801"/>
                  </a:cubicBezTo>
                  <a:cubicBezTo>
                    <a:pt x="18604" y="1773"/>
                    <a:pt x="18717" y="1743"/>
                    <a:pt x="18829" y="1714"/>
                  </a:cubicBezTo>
                  <a:lnTo>
                    <a:pt x="18829" y="1714"/>
                  </a:lnTo>
                  <a:cubicBezTo>
                    <a:pt x="18824" y="1731"/>
                    <a:pt x="18822" y="1748"/>
                    <a:pt x="18817" y="1764"/>
                  </a:cubicBezTo>
                  <a:cubicBezTo>
                    <a:pt x="18756" y="2018"/>
                    <a:pt x="18692" y="2270"/>
                    <a:pt x="18627" y="2523"/>
                  </a:cubicBezTo>
                  <a:cubicBezTo>
                    <a:pt x="18491" y="3063"/>
                    <a:pt x="18355" y="3606"/>
                    <a:pt x="18225" y="4150"/>
                  </a:cubicBezTo>
                  <a:cubicBezTo>
                    <a:pt x="18174" y="4364"/>
                    <a:pt x="18342" y="4581"/>
                    <a:pt x="18549" y="4619"/>
                  </a:cubicBezTo>
                  <a:cubicBezTo>
                    <a:pt x="18572" y="4624"/>
                    <a:pt x="18597" y="4625"/>
                    <a:pt x="18621" y="4625"/>
                  </a:cubicBezTo>
                  <a:cubicBezTo>
                    <a:pt x="18701" y="4625"/>
                    <a:pt x="18780" y="4601"/>
                    <a:pt x="18848" y="4557"/>
                  </a:cubicBezTo>
                  <a:cubicBezTo>
                    <a:pt x="18942" y="4494"/>
                    <a:pt x="18995" y="4401"/>
                    <a:pt x="19019" y="4293"/>
                  </a:cubicBezTo>
                  <a:cubicBezTo>
                    <a:pt x="19243" y="3355"/>
                    <a:pt x="19489" y="2422"/>
                    <a:pt x="19713" y="1482"/>
                  </a:cubicBezTo>
                  <a:cubicBezTo>
                    <a:pt x="19715" y="1482"/>
                    <a:pt x="19716" y="1482"/>
                    <a:pt x="19718" y="1481"/>
                  </a:cubicBezTo>
                  <a:cubicBezTo>
                    <a:pt x="20156" y="1395"/>
                    <a:pt x="20594" y="1313"/>
                    <a:pt x="21032" y="1228"/>
                  </a:cubicBezTo>
                  <a:cubicBezTo>
                    <a:pt x="21056" y="1224"/>
                    <a:pt x="21078" y="1219"/>
                    <a:pt x="21102" y="1217"/>
                  </a:cubicBezTo>
                  <a:lnTo>
                    <a:pt x="21102" y="1217"/>
                  </a:lnTo>
                  <a:cubicBezTo>
                    <a:pt x="21015" y="1881"/>
                    <a:pt x="20921" y="2547"/>
                    <a:pt x="20806" y="3208"/>
                  </a:cubicBezTo>
                  <a:cubicBezTo>
                    <a:pt x="20768" y="3425"/>
                    <a:pt x="20912" y="3638"/>
                    <a:pt x="21130" y="3678"/>
                  </a:cubicBezTo>
                  <a:cubicBezTo>
                    <a:pt x="21154" y="3682"/>
                    <a:pt x="21178" y="3684"/>
                    <a:pt x="21200" y="3684"/>
                  </a:cubicBezTo>
                  <a:cubicBezTo>
                    <a:pt x="21390" y="3684"/>
                    <a:pt x="21567" y="3546"/>
                    <a:pt x="21601" y="3351"/>
                  </a:cubicBezTo>
                  <a:cubicBezTo>
                    <a:pt x="21732" y="2604"/>
                    <a:pt x="21842" y="1849"/>
                    <a:pt x="21928" y="1094"/>
                  </a:cubicBezTo>
                  <a:cubicBezTo>
                    <a:pt x="22000" y="1084"/>
                    <a:pt x="22073" y="1076"/>
                    <a:pt x="22143" y="1068"/>
                  </a:cubicBezTo>
                  <a:cubicBezTo>
                    <a:pt x="22493" y="1029"/>
                    <a:pt x="22846" y="1002"/>
                    <a:pt x="23197" y="986"/>
                  </a:cubicBezTo>
                  <a:cubicBezTo>
                    <a:pt x="23369" y="981"/>
                    <a:pt x="23541" y="977"/>
                    <a:pt x="23712" y="977"/>
                  </a:cubicBezTo>
                  <a:close/>
                  <a:moveTo>
                    <a:pt x="6720" y="8780"/>
                  </a:moveTo>
                  <a:cubicBezTo>
                    <a:pt x="6765" y="8782"/>
                    <a:pt x="6812" y="8784"/>
                    <a:pt x="6857" y="8793"/>
                  </a:cubicBezTo>
                  <a:cubicBezTo>
                    <a:pt x="6840" y="8790"/>
                    <a:pt x="6822" y="8788"/>
                    <a:pt x="6806" y="8786"/>
                  </a:cubicBezTo>
                  <a:lnTo>
                    <a:pt x="6806" y="8786"/>
                  </a:lnTo>
                  <a:cubicBezTo>
                    <a:pt x="6862" y="8795"/>
                    <a:pt x="6917" y="8805"/>
                    <a:pt x="6972" y="8817"/>
                  </a:cubicBezTo>
                  <a:cubicBezTo>
                    <a:pt x="6999" y="8824"/>
                    <a:pt x="7027" y="8833"/>
                    <a:pt x="7053" y="8842"/>
                  </a:cubicBezTo>
                  <a:cubicBezTo>
                    <a:pt x="6775" y="9284"/>
                    <a:pt x="6518" y="9742"/>
                    <a:pt x="6291" y="10214"/>
                  </a:cubicBezTo>
                  <a:cubicBezTo>
                    <a:pt x="6224" y="10355"/>
                    <a:pt x="6159" y="10497"/>
                    <a:pt x="6096" y="10639"/>
                  </a:cubicBezTo>
                  <a:cubicBezTo>
                    <a:pt x="6067" y="10564"/>
                    <a:pt x="6040" y="10487"/>
                    <a:pt x="6017" y="10410"/>
                  </a:cubicBezTo>
                  <a:cubicBezTo>
                    <a:pt x="5992" y="10316"/>
                    <a:pt x="5970" y="10222"/>
                    <a:pt x="5955" y="10128"/>
                  </a:cubicBezTo>
                  <a:cubicBezTo>
                    <a:pt x="5949" y="10067"/>
                    <a:pt x="5944" y="10007"/>
                    <a:pt x="5942" y="9944"/>
                  </a:cubicBezTo>
                  <a:cubicBezTo>
                    <a:pt x="5942" y="9890"/>
                    <a:pt x="5944" y="9837"/>
                    <a:pt x="5948" y="9783"/>
                  </a:cubicBezTo>
                  <a:cubicBezTo>
                    <a:pt x="5955" y="9736"/>
                    <a:pt x="5963" y="9688"/>
                    <a:pt x="5974" y="9642"/>
                  </a:cubicBezTo>
                  <a:cubicBezTo>
                    <a:pt x="5992" y="9577"/>
                    <a:pt x="6013" y="9512"/>
                    <a:pt x="6036" y="9448"/>
                  </a:cubicBezTo>
                  <a:cubicBezTo>
                    <a:pt x="6064" y="9384"/>
                    <a:pt x="6092" y="9323"/>
                    <a:pt x="6127" y="9262"/>
                  </a:cubicBezTo>
                  <a:cubicBezTo>
                    <a:pt x="6164" y="9201"/>
                    <a:pt x="6203" y="9139"/>
                    <a:pt x="6246" y="9082"/>
                  </a:cubicBezTo>
                  <a:cubicBezTo>
                    <a:pt x="6276" y="9044"/>
                    <a:pt x="6307" y="9008"/>
                    <a:pt x="6341" y="8971"/>
                  </a:cubicBezTo>
                  <a:cubicBezTo>
                    <a:pt x="6378" y="8937"/>
                    <a:pt x="6415" y="8904"/>
                    <a:pt x="6453" y="8872"/>
                  </a:cubicBezTo>
                  <a:cubicBezTo>
                    <a:pt x="6471" y="8857"/>
                    <a:pt x="6491" y="8845"/>
                    <a:pt x="6512" y="8833"/>
                  </a:cubicBezTo>
                  <a:cubicBezTo>
                    <a:pt x="6521" y="8827"/>
                    <a:pt x="6534" y="8823"/>
                    <a:pt x="6545" y="8817"/>
                  </a:cubicBezTo>
                  <a:cubicBezTo>
                    <a:pt x="6562" y="8811"/>
                    <a:pt x="6580" y="8804"/>
                    <a:pt x="6597" y="8799"/>
                  </a:cubicBezTo>
                  <a:cubicBezTo>
                    <a:pt x="6619" y="8793"/>
                    <a:pt x="6643" y="8788"/>
                    <a:pt x="6666" y="8784"/>
                  </a:cubicBezTo>
                  <a:cubicBezTo>
                    <a:pt x="6684" y="8783"/>
                    <a:pt x="6703" y="8782"/>
                    <a:pt x="6720" y="8780"/>
                  </a:cubicBezTo>
                  <a:close/>
                  <a:moveTo>
                    <a:pt x="37582" y="14192"/>
                  </a:moveTo>
                  <a:lnTo>
                    <a:pt x="37582" y="14192"/>
                  </a:lnTo>
                  <a:cubicBezTo>
                    <a:pt x="37579" y="14194"/>
                    <a:pt x="37576" y="14196"/>
                    <a:pt x="37574" y="14199"/>
                  </a:cubicBezTo>
                  <a:cubicBezTo>
                    <a:pt x="37576" y="14196"/>
                    <a:pt x="37579" y="14194"/>
                    <a:pt x="37582" y="14192"/>
                  </a:cubicBezTo>
                  <a:close/>
                  <a:moveTo>
                    <a:pt x="39288" y="14210"/>
                  </a:moveTo>
                  <a:lnTo>
                    <a:pt x="39288" y="14210"/>
                  </a:lnTo>
                  <a:cubicBezTo>
                    <a:pt x="39295" y="14211"/>
                    <a:pt x="39301" y="14212"/>
                    <a:pt x="39309" y="14214"/>
                  </a:cubicBezTo>
                  <a:cubicBezTo>
                    <a:pt x="39303" y="14212"/>
                    <a:pt x="39297" y="14211"/>
                    <a:pt x="39288" y="14210"/>
                  </a:cubicBezTo>
                  <a:close/>
                  <a:moveTo>
                    <a:pt x="39441" y="14266"/>
                  </a:moveTo>
                  <a:lnTo>
                    <a:pt x="39441" y="14266"/>
                  </a:lnTo>
                  <a:cubicBezTo>
                    <a:pt x="39442" y="14266"/>
                    <a:pt x="39443" y="14267"/>
                    <a:pt x="39444" y="14267"/>
                  </a:cubicBezTo>
                  <a:cubicBezTo>
                    <a:pt x="39443" y="14267"/>
                    <a:pt x="39442" y="14266"/>
                    <a:pt x="39441" y="14266"/>
                  </a:cubicBezTo>
                  <a:close/>
                  <a:moveTo>
                    <a:pt x="26498" y="6407"/>
                  </a:moveTo>
                  <a:cubicBezTo>
                    <a:pt x="26610" y="6430"/>
                    <a:pt x="26720" y="6456"/>
                    <a:pt x="26830" y="6482"/>
                  </a:cubicBezTo>
                  <a:cubicBezTo>
                    <a:pt x="27025" y="6536"/>
                    <a:pt x="27215" y="6597"/>
                    <a:pt x="27405" y="6668"/>
                  </a:cubicBezTo>
                  <a:cubicBezTo>
                    <a:pt x="27596" y="6750"/>
                    <a:pt x="27782" y="6842"/>
                    <a:pt x="27966" y="6940"/>
                  </a:cubicBezTo>
                  <a:cubicBezTo>
                    <a:pt x="28164" y="7058"/>
                    <a:pt x="28353" y="7185"/>
                    <a:pt x="28538" y="7323"/>
                  </a:cubicBezTo>
                  <a:cubicBezTo>
                    <a:pt x="28845" y="7566"/>
                    <a:pt x="29139" y="7822"/>
                    <a:pt x="29421" y="8095"/>
                  </a:cubicBezTo>
                  <a:cubicBezTo>
                    <a:pt x="29551" y="8231"/>
                    <a:pt x="29679" y="8367"/>
                    <a:pt x="29799" y="8514"/>
                  </a:cubicBezTo>
                  <a:cubicBezTo>
                    <a:pt x="29868" y="8608"/>
                    <a:pt x="29933" y="8704"/>
                    <a:pt x="29992" y="8804"/>
                  </a:cubicBezTo>
                  <a:cubicBezTo>
                    <a:pt x="30047" y="8904"/>
                    <a:pt x="30098" y="9003"/>
                    <a:pt x="30145" y="9106"/>
                  </a:cubicBezTo>
                  <a:cubicBezTo>
                    <a:pt x="30211" y="9269"/>
                    <a:pt x="30274" y="9432"/>
                    <a:pt x="30325" y="9600"/>
                  </a:cubicBezTo>
                  <a:cubicBezTo>
                    <a:pt x="30353" y="9713"/>
                    <a:pt x="30378" y="9825"/>
                    <a:pt x="30396" y="9941"/>
                  </a:cubicBezTo>
                  <a:cubicBezTo>
                    <a:pt x="30424" y="10167"/>
                    <a:pt x="30439" y="10393"/>
                    <a:pt x="30449" y="10618"/>
                  </a:cubicBezTo>
                  <a:cubicBezTo>
                    <a:pt x="30447" y="10693"/>
                    <a:pt x="30449" y="10769"/>
                    <a:pt x="30441" y="10842"/>
                  </a:cubicBezTo>
                  <a:cubicBezTo>
                    <a:pt x="30433" y="10910"/>
                    <a:pt x="30427" y="10977"/>
                    <a:pt x="30419" y="11047"/>
                  </a:cubicBezTo>
                  <a:cubicBezTo>
                    <a:pt x="30402" y="11151"/>
                    <a:pt x="30383" y="11255"/>
                    <a:pt x="30358" y="11357"/>
                  </a:cubicBezTo>
                  <a:cubicBezTo>
                    <a:pt x="30327" y="11470"/>
                    <a:pt x="30291" y="11578"/>
                    <a:pt x="30249" y="11685"/>
                  </a:cubicBezTo>
                  <a:cubicBezTo>
                    <a:pt x="30204" y="11795"/>
                    <a:pt x="30153" y="11899"/>
                    <a:pt x="30096" y="12000"/>
                  </a:cubicBezTo>
                  <a:cubicBezTo>
                    <a:pt x="30022" y="12125"/>
                    <a:pt x="29941" y="12243"/>
                    <a:pt x="29856" y="12359"/>
                  </a:cubicBezTo>
                  <a:cubicBezTo>
                    <a:pt x="29677" y="12592"/>
                    <a:pt x="29495" y="12820"/>
                    <a:pt x="29290" y="13032"/>
                  </a:cubicBezTo>
                  <a:cubicBezTo>
                    <a:pt x="29139" y="13179"/>
                    <a:pt x="28980" y="13315"/>
                    <a:pt x="28822" y="13452"/>
                  </a:cubicBezTo>
                  <a:cubicBezTo>
                    <a:pt x="28763" y="13505"/>
                    <a:pt x="28695" y="13553"/>
                    <a:pt x="28632" y="13601"/>
                  </a:cubicBezTo>
                  <a:cubicBezTo>
                    <a:pt x="28581" y="13640"/>
                    <a:pt x="28531" y="13679"/>
                    <a:pt x="28481" y="13718"/>
                  </a:cubicBezTo>
                  <a:cubicBezTo>
                    <a:pt x="28342" y="13813"/>
                    <a:pt x="28203" y="13906"/>
                    <a:pt x="28064" y="14001"/>
                  </a:cubicBezTo>
                  <a:cubicBezTo>
                    <a:pt x="27992" y="14043"/>
                    <a:pt x="27920" y="14086"/>
                    <a:pt x="27846" y="14126"/>
                  </a:cubicBezTo>
                  <a:cubicBezTo>
                    <a:pt x="27782" y="14165"/>
                    <a:pt x="27718" y="14208"/>
                    <a:pt x="27650" y="14240"/>
                  </a:cubicBezTo>
                  <a:cubicBezTo>
                    <a:pt x="27486" y="14320"/>
                    <a:pt x="27324" y="14399"/>
                    <a:pt x="27161" y="14479"/>
                  </a:cubicBezTo>
                  <a:cubicBezTo>
                    <a:pt x="27039" y="14529"/>
                    <a:pt x="26915" y="14581"/>
                    <a:pt x="26792" y="14632"/>
                  </a:cubicBezTo>
                  <a:cubicBezTo>
                    <a:pt x="26571" y="14724"/>
                    <a:pt x="26344" y="14800"/>
                    <a:pt x="26112" y="14868"/>
                  </a:cubicBezTo>
                  <a:cubicBezTo>
                    <a:pt x="25883" y="14929"/>
                    <a:pt x="25652" y="14979"/>
                    <a:pt x="25418" y="15016"/>
                  </a:cubicBezTo>
                  <a:cubicBezTo>
                    <a:pt x="25175" y="15049"/>
                    <a:pt x="24934" y="15068"/>
                    <a:pt x="24690" y="15075"/>
                  </a:cubicBezTo>
                  <a:cubicBezTo>
                    <a:pt x="24678" y="15075"/>
                    <a:pt x="24667" y="15075"/>
                    <a:pt x="24655" y="15075"/>
                  </a:cubicBezTo>
                  <a:cubicBezTo>
                    <a:pt x="24432" y="15075"/>
                    <a:pt x="24209" y="15064"/>
                    <a:pt x="23988" y="15040"/>
                  </a:cubicBezTo>
                  <a:cubicBezTo>
                    <a:pt x="23810" y="15018"/>
                    <a:pt x="23636" y="14985"/>
                    <a:pt x="23463" y="14945"/>
                  </a:cubicBezTo>
                  <a:cubicBezTo>
                    <a:pt x="23332" y="14908"/>
                    <a:pt x="23204" y="14866"/>
                    <a:pt x="23077" y="14817"/>
                  </a:cubicBezTo>
                  <a:cubicBezTo>
                    <a:pt x="22956" y="14767"/>
                    <a:pt x="22840" y="14709"/>
                    <a:pt x="22723" y="14647"/>
                  </a:cubicBezTo>
                  <a:cubicBezTo>
                    <a:pt x="22613" y="14581"/>
                    <a:pt x="22505" y="14512"/>
                    <a:pt x="22401" y="14437"/>
                  </a:cubicBezTo>
                  <a:cubicBezTo>
                    <a:pt x="22288" y="14348"/>
                    <a:pt x="22180" y="14254"/>
                    <a:pt x="22076" y="14154"/>
                  </a:cubicBezTo>
                  <a:cubicBezTo>
                    <a:pt x="21997" y="14071"/>
                    <a:pt x="21921" y="13987"/>
                    <a:pt x="21848" y="13898"/>
                  </a:cubicBezTo>
                  <a:cubicBezTo>
                    <a:pt x="21782" y="13811"/>
                    <a:pt x="21721" y="13722"/>
                    <a:pt x="21665" y="13629"/>
                  </a:cubicBezTo>
                  <a:cubicBezTo>
                    <a:pt x="21628" y="13561"/>
                    <a:pt x="21595" y="13494"/>
                    <a:pt x="21564" y="13425"/>
                  </a:cubicBezTo>
                  <a:cubicBezTo>
                    <a:pt x="21518" y="13310"/>
                    <a:pt x="21476" y="13194"/>
                    <a:pt x="21442" y="13076"/>
                  </a:cubicBezTo>
                  <a:cubicBezTo>
                    <a:pt x="21396" y="12911"/>
                    <a:pt x="21363" y="12742"/>
                    <a:pt x="21335" y="12571"/>
                  </a:cubicBezTo>
                  <a:cubicBezTo>
                    <a:pt x="21308" y="12368"/>
                    <a:pt x="21291" y="12165"/>
                    <a:pt x="21286" y="11959"/>
                  </a:cubicBezTo>
                  <a:cubicBezTo>
                    <a:pt x="21286" y="11792"/>
                    <a:pt x="21295" y="11625"/>
                    <a:pt x="21309" y="11459"/>
                  </a:cubicBezTo>
                  <a:cubicBezTo>
                    <a:pt x="21329" y="11303"/>
                    <a:pt x="21357" y="11152"/>
                    <a:pt x="21393" y="11001"/>
                  </a:cubicBezTo>
                  <a:cubicBezTo>
                    <a:pt x="21450" y="10779"/>
                    <a:pt x="21524" y="10564"/>
                    <a:pt x="21608" y="10350"/>
                  </a:cubicBezTo>
                  <a:cubicBezTo>
                    <a:pt x="21654" y="10237"/>
                    <a:pt x="21703" y="10127"/>
                    <a:pt x="21750" y="10017"/>
                  </a:cubicBezTo>
                  <a:cubicBezTo>
                    <a:pt x="21785" y="9939"/>
                    <a:pt x="21815" y="9856"/>
                    <a:pt x="21853" y="9780"/>
                  </a:cubicBezTo>
                  <a:cubicBezTo>
                    <a:pt x="21940" y="9604"/>
                    <a:pt x="22027" y="9427"/>
                    <a:pt x="22117" y="9251"/>
                  </a:cubicBezTo>
                  <a:lnTo>
                    <a:pt x="22356" y="8848"/>
                  </a:lnTo>
                  <a:cubicBezTo>
                    <a:pt x="22493" y="8615"/>
                    <a:pt x="22646" y="8392"/>
                    <a:pt x="22809" y="8176"/>
                  </a:cubicBezTo>
                  <a:cubicBezTo>
                    <a:pt x="22976" y="7962"/>
                    <a:pt x="23152" y="7758"/>
                    <a:pt x="23342" y="7565"/>
                  </a:cubicBezTo>
                  <a:cubicBezTo>
                    <a:pt x="23452" y="7458"/>
                    <a:pt x="23565" y="7359"/>
                    <a:pt x="23685" y="7262"/>
                  </a:cubicBezTo>
                  <a:cubicBezTo>
                    <a:pt x="23788" y="7185"/>
                    <a:pt x="23892" y="7115"/>
                    <a:pt x="24000" y="7048"/>
                  </a:cubicBezTo>
                  <a:cubicBezTo>
                    <a:pt x="24114" y="6984"/>
                    <a:pt x="24229" y="6926"/>
                    <a:pt x="24348" y="6874"/>
                  </a:cubicBezTo>
                  <a:cubicBezTo>
                    <a:pt x="24535" y="6799"/>
                    <a:pt x="24725" y="6733"/>
                    <a:pt x="24919" y="6676"/>
                  </a:cubicBezTo>
                  <a:cubicBezTo>
                    <a:pt x="25059" y="6640"/>
                    <a:pt x="25200" y="6608"/>
                    <a:pt x="25342" y="6583"/>
                  </a:cubicBezTo>
                  <a:cubicBezTo>
                    <a:pt x="25434" y="6572"/>
                    <a:pt x="25526" y="6564"/>
                    <a:pt x="25620" y="6559"/>
                  </a:cubicBezTo>
                  <a:cubicBezTo>
                    <a:pt x="25677" y="6559"/>
                    <a:pt x="25734" y="6561"/>
                    <a:pt x="25793" y="6566"/>
                  </a:cubicBezTo>
                  <a:cubicBezTo>
                    <a:pt x="25823" y="6571"/>
                    <a:pt x="25854" y="6577"/>
                    <a:pt x="25883" y="6583"/>
                  </a:cubicBezTo>
                  <a:cubicBezTo>
                    <a:pt x="25902" y="6588"/>
                    <a:pt x="25920" y="6594"/>
                    <a:pt x="25938" y="6601"/>
                  </a:cubicBezTo>
                  <a:cubicBezTo>
                    <a:pt x="25942" y="6602"/>
                    <a:pt x="25947" y="6605"/>
                    <a:pt x="25953" y="6608"/>
                  </a:cubicBezTo>
                  <a:cubicBezTo>
                    <a:pt x="26009" y="6634"/>
                    <a:pt x="26068" y="6646"/>
                    <a:pt x="26127" y="6646"/>
                  </a:cubicBezTo>
                  <a:cubicBezTo>
                    <a:pt x="26278" y="6646"/>
                    <a:pt x="26424" y="6564"/>
                    <a:pt x="26492" y="6419"/>
                  </a:cubicBezTo>
                  <a:cubicBezTo>
                    <a:pt x="26493" y="6414"/>
                    <a:pt x="26497" y="6411"/>
                    <a:pt x="26498" y="6407"/>
                  </a:cubicBezTo>
                  <a:close/>
                  <a:moveTo>
                    <a:pt x="15532" y="6881"/>
                  </a:moveTo>
                  <a:cubicBezTo>
                    <a:pt x="15740" y="6908"/>
                    <a:pt x="15946" y="6946"/>
                    <a:pt x="16151" y="6994"/>
                  </a:cubicBezTo>
                  <a:cubicBezTo>
                    <a:pt x="16286" y="7031"/>
                    <a:pt x="16419" y="7072"/>
                    <a:pt x="16550" y="7120"/>
                  </a:cubicBezTo>
                  <a:cubicBezTo>
                    <a:pt x="16816" y="7233"/>
                    <a:pt x="17069" y="7363"/>
                    <a:pt x="17319" y="7504"/>
                  </a:cubicBezTo>
                  <a:cubicBezTo>
                    <a:pt x="17453" y="7583"/>
                    <a:pt x="17589" y="7663"/>
                    <a:pt x="17718" y="7751"/>
                  </a:cubicBezTo>
                  <a:cubicBezTo>
                    <a:pt x="17855" y="7844"/>
                    <a:pt x="17992" y="7941"/>
                    <a:pt x="18127" y="8039"/>
                  </a:cubicBezTo>
                  <a:cubicBezTo>
                    <a:pt x="18234" y="8121"/>
                    <a:pt x="18339" y="8206"/>
                    <a:pt x="18443" y="8291"/>
                  </a:cubicBezTo>
                  <a:cubicBezTo>
                    <a:pt x="18545" y="8376"/>
                    <a:pt x="18642" y="8464"/>
                    <a:pt x="18737" y="8555"/>
                  </a:cubicBezTo>
                  <a:cubicBezTo>
                    <a:pt x="18834" y="8654"/>
                    <a:pt x="18930" y="8753"/>
                    <a:pt x="19022" y="8860"/>
                  </a:cubicBezTo>
                  <a:cubicBezTo>
                    <a:pt x="19105" y="8956"/>
                    <a:pt x="19183" y="9057"/>
                    <a:pt x="19263" y="9156"/>
                  </a:cubicBezTo>
                  <a:cubicBezTo>
                    <a:pt x="19349" y="9277"/>
                    <a:pt x="19435" y="9395"/>
                    <a:pt x="19515" y="9519"/>
                  </a:cubicBezTo>
                  <a:cubicBezTo>
                    <a:pt x="19591" y="9633"/>
                    <a:pt x="19660" y="9751"/>
                    <a:pt x="19729" y="9867"/>
                  </a:cubicBezTo>
                  <a:cubicBezTo>
                    <a:pt x="19773" y="9953"/>
                    <a:pt x="19824" y="10039"/>
                    <a:pt x="19862" y="10128"/>
                  </a:cubicBezTo>
                  <a:cubicBezTo>
                    <a:pt x="19894" y="10205"/>
                    <a:pt x="19928" y="10283"/>
                    <a:pt x="19960" y="10361"/>
                  </a:cubicBezTo>
                  <a:cubicBezTo>
                    <a:pt x="19992" y="10449"/>
                    <a:pt x="20023" y="10540"/>
                    <a:pt x="20051" y="10632"/>
                  </a:cubicBezTo>
                  <a:cubicBezTo>
                    <a:pt x="20089" y="10773"/>
                    <a:pt x="20117" y="10915"/>
                    <a:pt x="20140" y="11061"/>
                  </a:cubicBezTo>
                  <a:cubicBezTo>
                    <a:pt x="20161" y="11178"/>
                    <a:pt x="20170" y="11295"/>
                    <a:pt x="20173" y="11411"/>
                  </a:cubicBezTo>
                  <a:cubicBezTo>
                    <a:pt x="20171" y="11655"/>
                    <a:pt x="20153" y="11896"/>
                    <a:pt x="20131" y="12140"/>
                  </a:cubicBezTo>
                  <a:cubicBezTo>
                    <a:pt x="20105" y="12312"/>
                    <a:pt x="20079" y="12482"/>
                    <a:pt x="20040" y="12652"/>
                  </a:cubicBezTo>
                  <a:cubicBezTo>
                    <a:pt x="20011" y="12756"/>
                    <a:pt x="19979" y="12858"/>
                    <a:pt x="19938" y="12959"/>
                  </a:cubicBezTo>
                  <a:cubicBezTo>
                    <a:pt x="19890" y="13069"/>
                    <a:pt x="19837" y="13175"/>
                    <a:pt x="19779" y="13281"/>
                  </a:cubicBezTo>
                  <a:cubicBezTo>
                    <a:pt x="19661" y="13488"/>
                    <a:pt x="19542" y="13690"/>
                    <a:pt x="19402" y="13884"/>
                  </a:cubicBezTo>
                  <a:cubicBezTo>
                    <a:pt x="19312" y="13996"/>
                    <a:pt x="19218" y="14105"/>
                    <a:pt x="19116" y="14210"/>
                  </a:cubicBezTo>
                  <a:cubicBezTo>
                    <a:pt x="19007" y="14314"/>
                    <a:pt x="18892" y="14412"/>
                    <a:pt x="18774" y="14506"/>
                  </a:cubicBezTo>
                  <a:cubicBezTo>
                    <a:pt x="18583" y="14651"/>
                    <a:pt x="18382" y="14778"/>
                    <a:pt x="18179" y="14904"/>
                  </a:cubicBezTo>
                  <a:cubicBezTo>
                    <a:pt x="18075" y="14962"/>
                    <a:pt x="17972" y="15023"/>
                    <a:pt x="17863" y="15070"/>
                  </a:cubicBezTo>
                  <a:cubicBezTo>
                    <a:pt x="17756" y="15116"/>
                    <a:pt x="17648" y="15164"/>
                    <a:pt x="17542" y="15209"/>
                  </a:cubicBezTo>
                  <a:cubicBezTo>
                    <a:pt x="17232" y="15331"/>
                    <a:pt x="16923" y="15453"/>
                    <a:pt x="16604" y="15548"/>
                  </a:cubicBezTo>
                  <a:cubicBezTo>
                    <a:pt x="16413" y="15600"/>
                    <a:pt x="16221" y="15643"/>
                    <a:pt x="16027" y="15674"/>
                  </a:cubicBezTo>
                  <a:cubicBezTo>
                    <a:pt x="15814" y="15703"/>
                    <a:pt x="15599" y="15719"/>
                    <a:pt x="15385" y="15740"/>
                  </a:cubicBezTo>
                  <a:cubicBezTo>
                    <a:pt x="15307" y="15747"/>
                    <a:pt x="15226" y="15746"/>
                    <a:pt x="15147" y="15747"/>
                  </a:cubicBezTo>
                  <a:cubicBezTo>
                    <a:pt x="15062" y="15750"/>
                    <a:pt x="14978" y="15753"/>
                    <a:pt x="14892" y="15756"/>
                  </a:cubicBezTo>
                  <a:cubicBezTo>
                    <a:pt x="14602" y="15756"/>
                    <a:pt x="14314" y="15746"/>
                    <a:pt x="14029" y="15715"/>
                  </a:cubicBezTo>
                  <a:cubicBezTo>
                    <a:pt x="13869" y="15695"/>
                    <a:pt x="13713" y="15666"/>
                    <a:pt x="13557" y="15630"/>
                  </a:cubicBezTo>
                  <a:cubicBezTo>
                    <a:pt x="13380" y="15583"/>
                    <a:pt x="13209" y="15528"/>
                    <a:pt x="13037" y="15462"/>
                  </a:cubicBezTo>
                  <a:cubicBezTo>
                    <a:pt x="12877" y="15394"/>
                    <a:pt x="12720" y="15321"/>
                    <a:pt x="12567" y="15238"/>
                  </a:cubicBezTo>
                  <a:cubicBezTo>
                    <a:pt x="12449" y="15167"/>
                    <a:pt x="12334" y="15093"/>
                    <a:pt x="12223" y="15012"/>
                  </a:cubicBezTo>
                  <a:cubicBezTo>
                    <a:pt x="12114" y="14928"/>
                    <a:pt x="12011" y="14837"/>
                    <a:pt x="11913" y="14743"/>
                  </a:cubicBezTo>
                  <a:cubicBezTo>
                    <a:pt x="11831" y="14657"/>
                    <a:pt x="11752" y="14566"/>
                    <a:pt x="11677" y="14473"/>
                  </a:cubicBezTo>
                  <a:cubicBezTo>
                    <a:pt x="11603" y="14371"/>
                    <a:pt x="11533" y="14270"/>
                    <a:pt x="11468" y="14162"/>
                  </a:cubicBezTo>
                  <a:cubicBezTo>
                    <a:pt x="11378" y="14004"/>
                    <a:pt x="11300" y="13842"/>
                    <a:pt x="11226" y="13677"/>
                  </a:cubicBezTo>
                  <a:cubicBezTo>
                    <a:pt x="11131" y="13443"/>
                    <a:pt x="11048" y="13204"/>
                    <a:pt x="10975" y="12960"/>
                  </a:cubicBezTo>
                  <a:cubicBezTo>
                    <a:pt x="10929" y="12782"/>
                    <a:pt x="10889" y="12603"/>
                    <a:pt x="10861" y="12421"/>
                  </a:cubicBezTo>
                  <a:cubicBezTo>
                    <a:pt x="10834" y="12227"/>
                    <a:pt x="10821" y="12036"/>
                    <a:pt x="10815" y="11841"/>
                  </a:cubicBezTo>
                  <a:cubicBezTo>
                    <a:pt x="10815" y="11630"/>
                    <a:pt x="10825" y="11421"/>
                    <a:pt x="10847" y="11209"/>
                  </a:cubicBezTo>
                  <a:cubicBezTo>
                    <a:pt x="10874" y="11008"/>
                    <a:pt x="10912" y="10811"/>
                    <a:pt x="10959" y="10613"/>
                  </a:cubicBezTo>
                  <a:cubicBezTo>
                    <a:pt x="11011" y="10417"/>
                    <a:pt x="11072" y="10226"/>
                    <a:pt x="11146" y="10037"/>
                  </a:cubicBezTo>
                  <a:cubicBezTo>
                    <a:pt x="11218" y="9862"/>
                    <a:pt x="11299" y="9693"/>
                    <a:pt x="11389" y="9529"/>
                  </a:cubicBezTo>
                  <a:cubicBezTo>
                    <a:pt x="11496" y="9348"/>
                    <a:pt x="11612" y="9174"/>
                    <a:pt x="11740" y="9005"/>
                  </a:cubicBezTo>
                  <a:cubicBezTo>
                    <a:pt x="11925" y="8766"/>
                    <a:pt x="12121" y="8538"/>
                    <a:pt x="12333" y="8322"/>
                  </a:cubicBezTo>
                  <a:cubicBezTo>
                    <a:pt x="12497" y="8162"/>
                    <a:pt x="12665" y="8011"/>
                    <a:pt x="12844" y="7869"/>
                  </a:cubicBezTo>
                  <a:cubicBezTo>
                    <a:pt x="12993" y="7757"/>
                    <a:pt x="13144" y="7653"/>
                    <a:pt x="13303" y="7557"/>
                  </a:cubicBezTo>
                  <a:cubicBezTo>
                    <a:pt x="13432" y="7485"/>
                    <a:pt x="13564" y="7420"/>
                    <a:pt x="13699" y="7360"/>
                  </a:cubicBezTo>
                  <a:cubicBezTo>
                    <a:pt x="13864" y="7293"/>
                    <a:pt x="14032" y="7234"/>
                    <a:pt x="14204" y="7183"/>
                  </a:cubicBezTo>
                  <a:lnTo>
                    <a:pt x="14516" y="7104"/>
                  </a:lnTo>
                  <a:cubicBezTo>
                    <a:pt x="14596" y="7085"/>
                    <a:pt x="14679" y="7072"/>
                    <a:pt x="14760" y="7059"/>
                  </a:cubicBezTo>
                  <a:cubicBezTo>
                    <a:pt x="14926" y="7040"/>
                    <a:pt x="15090" y="7024"/>
                    <a:pt x="15256" y="7022"/>
                  </a:cubicBezTo>
                  <a:cubicBezTo>
                    <a:pt x="15367" y="7018"/>
                    <a:pt x="15465" y="6962"/>
                    <a:pt x="15532" y="6881"/>
                  </a:cubicBezTo>
                  <a:close/>
                  <a:moveTo>
                    <a:pt x="33586" y="17191"/>
                  </a:moveTo>
                  <a:cubicBezTo>
                    <a:pt x="33586" y="17192"/>
                    <a:pt x="33586" y="17192"/>
                    <a:pt x="33585" y="17192"/>
                  </a:cubicBezTo>
                  <a:cubicBezTo>
                    <a:pt x="33586" y="17192"/>
                    <a:pt x="33586" y="17192"/>
                    <a:pt x="33586" y="17191"/>
                  </a:cubicBezTo>
                  <a:close/>
                  <a:moveTo>
                    <a:pt x="30971" y="20479"/>
                  </a:moveTo>
                  <a:cubicBezTo>
                    <a:pt x="30970" y="20480"/>
                    <a:pt x="30969" y="20480"/>
                    <a:pt x="30969" y="20481"/>
                  </a:cubicBezTo>
                  <a:lnTo>
                    <a:pt x="30969" y="20481"/>
                  </a:lnTo>
                  <a:cubicBezTo>
                    <a:pt x="30969" y="20480"/>
                    <a:pt x="30970" y="20480"/>
                    <a:pt x="30971" y="20479"/>
                  </a:cubicBezTo>
                  <a:close/>
                  <a:moveTo>
                    <a:pt x="34344" y="9001"/>
                  </a:moveTo>
                  <a:cubicBezTo>
                    <a:pt x="34372" y="9120"/>
                    <a:pt x="34401" y="9241"/>
                    <a:pt x="34427" y="9362"/>
                  </a:cubicBezTo>
                  <a:cubicBezTo>
                    <a:pt x="34488" y="9645"/>
                    <a:pt x="34541" y="9930"/>
                    <a:pt x="34593" y="10215"/>
                  </a:cubicBezTo>
                  <a:cubicBezTo>
                    <a:pt x="34634" y="10502"/>
                    <a:pt x="34677" y="10790"/>
                    <a:pt x="34702" y="11078"/>
                  </a:cubicBezTo>
                  <a:cubicBezTo>
                    <a:pt x="34714" y="11226"/>
                    <a:pt x="34732" y="11375"/>
                    <a:pt x="34740" y="11525"/>
                  </a:cubicBezTo>
                  <a:cubicBezTo>
                    <a:pt x="34748" y="11663"/>
                    <a:pt x="34754" y="11803"/>
                    <a:pt x="34762" y="11943"/>
                  </a:cubicBezTo>
                  <a:cubicBezTo>
                    <a:pt x="34764" y="12160"/>
                    <a:pt x="34769" y="12378"/>
                    <a:pt x="34763" y="12595"/>
                  </a:cubicBezTo>
                  <a:cubicBezTo>
                    <a:pt x="34757" y="12812"/>
                    <a:pt x="34743" y="13026"/>
                    <a:pt x="34727" y="13243"/>
                  </a:cubicBezTo>
                  <a:cubicBezTo>
                    <a:pt x="34702" y="13469"/>
                    <a:pt x="34676" y="13696"/>
                    <a:pt x="34639" y="13922"/>
                  </a:cubicBezTo>
                  <a:cubicBezTo>
                    <a:pt x="34607" y="14120"/>
                    <a:pt x="34566" y="14319"/>
                    <a:pt x="34524" y="14516"/>
                  </a:cubicBezTo>
                  <a:cubicBezTo>
                    <a:pt x="34466" y="14744"/>
                    <a:pt x="34408" y="14972"/>
                    <a:pt x="34341" y="15198"/>
                  </a:cubicBezTo>
                  <a:cubicBezTo>
                    <a:pt x="34279" y="15418"/>
                    <a:pt x="34207" y="15633"/>
                    <a:pt x="34138" y="15850"/>
                  </a:cubicBezTo>
                  <a:cubicBezTo>
                    <a:pt x="34085" y="15997"/>
                    <a:pt x="34033" y="16145"/>
                    <a:pt x="33980" y="16293"/>
                  </a:cubicBezTo>
                  <a:lnTo>
                    <a:pt x="33980" y="16293"/>
                  </a:lnTo>
                  <a:cubicBezTo>
                    <a:pt x="33981" y="16291"/>
                    <a:pt x="33982" y="16288"/>
                    <a:pt x="33982" y="16285"/>
                  </a:cubicBezTo>
                  <a:lnTo>
                    <a:pt x="33982" y="16285"/>
                  </a:lnTo>
                  <a:cubicBezTo>
                    <a:pt x="33955" y="16356"/>
                    <a:pt x="33924" y="16427"/>
                    <a:pt x="33894" y="16497"/>
                  </a:cubicBezTo>
                  <a:cubicBezTo>
                    <a:pt x="33861" y="16579"/>
                    <a:pt x="33831" y="16661"/>
                    <a:pt x="33794" y="16742"/>
                  </a:cubicBezTo>
                  <a:cubicBezTo>
                    <a:pt x="33725" y="16893"/>
                    <a:pt x="33655" y="17041"/>
                    <a:pt x="33586" y="17191"/>
                  </a:cubicBezTo>
                  <a:lnTo>
                    <a:pt x="33586" y="17191"/>
                  </a:lnTo>
                  <a:cubicBezTo>
                    <a:pt x="33590" y="17183"/>
                    <a:pt x="33595" y="17174"/>
                    <a:pt x="33599" y="17166"/>
                  </a:cubicBezTo>
                  <a:lnTo>
                    <a:pt x="33599" y="17166"/>
                  </a:lnTo>
                  <a:cubicBezTo>
                    <a:pt x="33535" y="17294"/>
                    <a:pt x="33468" y="17421"/>
                    <a:pt x="33403" y="17548"/>
                  </a:cubicBezTo>
                  <a:cubicBezTo>
                    <a:pt x="33353" y="17648"/>
                    <a:pt x="33293" y="17743"/>
                    <a:pt x="33237" y="17839"/>
                  </a:cubicBezTo>
                  <a:cubicBezTo>
                    <a:pt x="33114" y="18052"/>
                    <a:pt x="32979" y="18258"/>
                    <a:pt x="32844" y="18464"/>
                  </a:cubicBezTo>
                  <a:cubicBezTo>
                    <a:pt x="32794" y="18536"/>
                    <a:pt x="32741" y="18608"/>
                    <a:pt x="32691" y="18681"/>
                  </a:cubicBezTo>
                  <a:cubicBezTo>
                    <a:pt x="32641" y="18752"/>
                    <a:pt x="32592" y="18828"/>
                    <a:pt x="32537" y="18896"/>
                  </a:cubicBezTo>
                  <a:cubicBezTo>
                    <a:pt x="32418" y="19043"/>
                    <a:pt x="32301" y="19192"/>
                    <a:pt x="32184" y="19339"/>
                  </a:cubicBezTo>
                  <a:cubicBezTo>
                    <a:pt x="32080" y="19450"/>
                    <a:pt x="31975" y="19563"/>
                    <a:pt x="31872" y="19673"/>
                  </a:cubicBezTo>
                  <a:cubicBezTo>
                    <a:pt x="31778" y="19775"/>
                    <a:pt x="31670" y="19869"/>
                    <a:pt x="31569" y="19964"/>
                  </a:cubicBezTo>
                  <a:cubicBezTo>
                    <a:pt x="31373" y="20147"/>
                    <a:pt x="31166" y="20318"/>
                    <a:pt x="30960" y="20489"/>
                  </a:cubicBezTo>
                  <a:cubicBezTo>
                    <a:pt x="30963" y="20486"/>
                    <a:pt x="30965" y="20484"/>
                    <a:pt x="30969" y="20481"/>
                  </a:cubicBezTo>
                  <a:lnTo>
                    <a:pt x="30969" y="20481"/>
                  </a:lnTo>
                  <a:cubicBezTo>
                    <a:pt x="30799" y="20612"/>
                    <a:pt x="30631" y="20741"/>
                    <a:pt x="30460" y="20870"/>
                  </a:cubicBezTo>
                  <a:cubicBezTo>
                    <a:pt x="30313" y="20982"/>
                    <a:pt x="30157" y="21083"/>
                    <a:pt x="30006" y="21189"/>
                  </a:cubicBezTo>
                  <a:cubicBezTo>
                    <a:pt x="29712" y="21395"/>
                    <a:pt x="29407" y="21585"/>
                    <a:pt x="29103" y="21776"/>
                  </a:cubicBezTo>
                  <a:cubicBezTo>
                    <a:pt x="28883" y="21901"/>
                    <a:pt x="28665" y="22028"/>
                    <a:pt x="28445" y="22156"/>
                  </a:cubicBezTo>
                  <a:cubicBezTo>
                    <a:pt x="28262" y="22261"/>
                    <a:pt x="28072" y="22358"/>
                    <a:pt x="27883" y="22456"/>
                  </a:cubicBezTo>
                  <a:cubicBezTo>
                    <a:pt x="27711" y="22546"/>
                    <a:pt x="27540" y="22636"/>
                    <a:pt x="27363" y="22720"/>
                  </a:cubicBezTo>
                  <a:cubicBezTo>
                    <a:pt x="27143" y="22826"/>
                    <a:pt x="26922" y="22934"/>
                    <a:pt x="26702" y="23039"/>
                  </a:cubicBezTo>
                  <a:cubicBezTo>
                    <a:pt x="26534" y="23111"/>
                    <a:pt x="26365" y="23184"/>
                    <a:pt x="26198" y="23255"/>
                  </a:cubicBezTo>
                  <a:cubicBezTo>
                    <a:pt x="26089" y="23301"/>
                    <a:pt x="25983" y="23347"/>
                    <a:pt x="25875" y="23394"/>
                  </a:cubicBezTo>
                  <a:cubicBezTo>
                    <a:pt x="25832" y="23413"/>
                    <a:pt x="25791" y="23432"/>
                    <a:pt x="25749" y="23448"/>
                  </a:cubicBezTo>
                  <a:cubicBezTo>
                    <a:pt x="25399" y="23576"/>
                    <a:pt x="25051" y="23702"/>
                    <a:pt x="24702" y="23828"/>
                  </a:cubicBezTo>
                  <a:cubicBezTo>
                    <a:pt x="24398" y="23919"/>
                    <a:pt x="24096" y="24007"/>
                    <a:pt x="23792" y="24096"/>
                  </a:cubicBezTo>
                  <a:cubicBezTo>
                    <a:pt x="23552" y="24166"/>
                    <a:pt x="23308" y="24220"/>
                    <a:pt x="23065" y="24278"/>
                  </a:cubicBezTo>
                  <a:cubicBezTo>
                    <a:pt x="22824" y="24335"/>
                    <a:pt x="22587" y="24397"/>
                    <a:pt x="22343" y="24442"/>
                  </a:cubicBezTo>
                  <a:cubicBezTo>
                    <a:pt x="22040" y="24501"/>
                    <a:pt x="21736" y="24557"/>
                    <a:pt x="21432" y="24615"/>
                  </a:cubicBezTo>
                  <a:cubicBezTo>
                    <a:pt x="21231" y="24643"/>
                    <a:pt x="21031" y="24670"/>
                    <a:pt x="20830" y="24699"/>
                  </a:cubicBezTo>
                  <a:cubicBezTo>
                    <a:pt x="20691" y="24719"/>
                    <a:pt x="20553" y="24737"/>
                    <a:pt x="20414" y="24758"/>
                  </a:cubicBezTo>
                  <a:cubicBezTo>
                    <a:pt x="20370" y="24764"/>
                    <a:pt x="20324" y="24773"/>
                    <a:pt x="20280" y="24776"/>
                  </a:cubicBezTo>
                  <a:cubicBezTo>
                    <a:pt x="20055" y="24795"/>
                    <a:pt x="19828" y="24813"/>
                    <a:pt x="19601" y="24832"/>
                  </a:cubicBezTo>
                  <a:cubicBezTo>
                    <a:pt x="19411" y="24846"/>
                    <a:pt x="19220" y="24866"/>
                    <a:pt x="19030" y="24876"/>
                  </a:cubicBezTo>
                  <a:cubicBezTo>
                    <a:pt x="18837" y="24883"/>
                    <a:pt x="18645" y="24887"/>
                    <a:pt x="18452" y="24887"/>
                  </a:cubicBezTo>
                  <a:cubicBezTo>
                    <a:pt x="18111" y="24887"/>
                    <a:pt x="17769" y="24874"/>
                    <a:pt x="17429" y="24846"/>
                  </a:cubicBezTo>
                  <a:cubicBezTo>
                    <a:pt x="17249" y="24832"/>
                    <a:pt x="17070" y="24814"/>
                    <a:pt x="16891" y="24786"/>
                  </a:cubicBezTo>
                  <a:cubicBezTo>
                    <a:pt x="16741" y="24764"/>
                    <a:pt x="16592" y="24742"/>
                    <a:pt x="16444" y="24719"/>
                  </a:cubicBezTo>
                  <a:cubicBezTo>
                    <a:pt x="16308" y="24699"/>
                    <a:pt x="16169" y="24678"/>
                    <a:pt x="16033" y="24658"/>
                  </a:cubicBezTo>
                  <a:cubicBezTo>
                    <a:pt x="15831" y="24627"/>
                    <a:pt x="15629" y="24584"/>
                    <a:pt x="15428" y="24541"/>
                  </a:cubicBezTo>
                  <a:cubicBezTo>
                    <a:pt x="15031" y="24453"/>
                    <a:pt x="14645" y="24337"/>
                    <a:pt x="14259" y="24207"/>
                  </a:cubicBezTo>
                  <a:lnTo>
                    <a:pt x="13501" y="23926"/>
                  </a:lnTo>
                  <a:cubicBezTo>
                    <a:pt x="13039" y="23756"/>
                    <a:pt x="12587" y="23555"/>
                    <a:pt x="12147" y="23332"/>
                  </a:cubicBezTo>
                  <a:cubicBezTo>
                    <a:pt x="11598" y="23045"/>
                    <a:pt x="11066" y="22725"/>
                    <a:pt x="10556" y="22375"/>
                  </a:cubicBezTo>
                  <a:cubicBezTo>
                    <a:pt x="10087" y="22045"/>
                    <a:pt x="9640" y="21691"/>
                    <a:pt x="9216" y="21306"/>
                  </a:cubicBezTo>
                  <a:cubicBezTo>
                    <a:pt x="8862" y="20979"/>
                    <a:pt x="8530" y="20631"/>
                    <a:pt x="8218" y="20262"/>
                  </a:cubicBezTo>
                  <a:cubicBezTo>
                    <a:pt x="7880" y="19852"/>
                    <a:pt x="7569" y="19419"/>
                    <a:pt x="7285" y="18971"/>
                  </a:cubicBezTo>
                  <a:cubicBezTo>
                    <a:pt x="7059" y="18610"/>
                    <a:pt x="6852" y="18240"/>
                    <a:pt x="6672" y="17854"/>
                  </a:cubicBezTo>
                  <a:cubicBezTo>
                    <a:pt x="6537" y="17553"/>
                    <a:pt x="6418" y="17248"/>
                    <a:pt x="6319" y="16935"/>
                  </a:cubicBezTo>
                  <a:cubicBezTo>
                    <a:pt x="6227" y="16620"/>
                    <a:pt x="6156" y="16301"/>
                    <a:pt x="6097" y="15980"/>
                  </a:cubicBezTo>
                  <a:cubicBezTo>
                    <a:pt x="6043" y="15649"/>
                    <a:pt x="6007" y="15315"/>
                    <a:pt x="5990" y="14980"/>
                  </a:cubicBezTo>
                  <a:cubicBezTo>
                    <a:pt x="5980" y="14653"/>
                    <a:pt x="5986" y="14328"/>
                    <a:pt x="6012" y="14004"/>
                  </a:cubicBezTo>
                  <a:cubicBezTo>
                    <a:pt x="6045" y="13653"/>
                    <a:pt x="6100" y="13305"/>
                    <a:pt x="6173" y="12961"/>
                  </a:cubicBezTo>
                  <a:cubicBezTo>
                    <a:pt x="6231" y="12709"/>
                    <a:pt x="6300" y="12459"/>
                    <a:pt x="6374" y="12212"/>
                  </a:cubicBezTo>
                  <a:cubicBezTo>
                    <a:pt x="6405" y="12218"/>
                    <a:pt x="6436" y="12223"/>
                    <a:pt x="6466" y="12223"/>
                  </a:cubicBezTo>
                  <a:cubicBezTo>
                    <a:pt x="6580" y="12223"/>
                    <a:pt x="6693" y="12177"/>
                    <a:pt x="6773" y="12086"/>
                  </a:cubicBezTo>
                  <a:cubicBezTo>
                    <a:pt x="6918" y="11921"/>
                    <a:pt x="6900" y="11661"/>
                    <a:pt x="6735" y="11516"/>
                  </a:cubicBezTo>
                  <a:cubicBezTo>
                    <a:pt x="6704" y="11491"/>
                    <a:pt x="6675" y="11464"/>
                    <a:pt x="6644" y="11436"/>
                  </a:cubicBezTo>
                  <a:cubicBezTo>
                    <a:pt x="6797" y="11041"/>
                    <a:pt x="6971" y="10655"/>
                    <a:pt x="7162" y="10276"/>
                  </a:cubicBezTo>
                  <a:cubicBezTo>
                    <a:pt x="7348" y="9916"/>
                    <a:pt x="7553" y="9566"/>
                    <a:pt x="7770" y="9223"/>
                  </a:cubicBezTo>
                  <a:cubicBezTo>
                    <a:pt x="7835" y="9267"/>
                    <a:pt x="7897" y="9311"/>
                    <a:pt x="7961" y="9356"/>
                  </a:cubicBezTo>
                  <a:cubicBezTo>
                    <a:pt x="8070" y="9440"/>
                    <a:pt x="8184" y="9523"/>
                    <a:pt x="8286" y="9614"/>
                  </a:cubicBezTo>
                  <a:lnTo>
                    <a:pt x="8658" y="9944"/>
                  </a:lnTo>
                  <a:cubicBezTo>
                    <a:pt x="8769" y="10055"/>
                    <a:pt x="8879" y="10166"/>
                    <a:pt x="8989" y="10276"/>
                  </a:cubicBezTo>
                  <a:cubicBezTo>
                    <a:pt x="9044" y="10332"/>
                    <a:pt x="9092" y="10395"/>
                    <a:pt x="9142" y="10455"/>
                  </a:cubicBezTo>
                  <a:cubicBezTo>
                    <a:pt x="9191" y="10514"/>
                    <a:pt x="9241" y="10570"/>
                    <a:pt x="9290" y="10628"/>
                  </a:cubicBezTo>
                  <a:cubicBezTo>
                    <a:pt x="9424" y="10803"/>
                    <a:pt x="9556" y="10980"/>
                    <a:pt x="9683" y="11159"/>
                  </a:cubicBezTo>
                  <a:cubicBezTo>
                    <a:pt x="9740" y="11238"/>
                    <a:pt x="9795" y="11319"/>
                    <a:pt x="9847" y="11402"/>
                  </a:cubicBezTo>
                  <a:cubicBezTo>
                    <a:pt x="9896" y="11480"/>
                    <a:pt x="9940" y="11564"/>
                    <a:pt x="9993" y="11639"/>
                  </a:cubicBezTo>
                  <a:cubicBezTo>
                    <a:pt x="9999" y="11649"/>
                    <a:pt x="10005" y="11656"/>
                    <a:pt x="10012" y="11663"/>
                  </a:cubicBezTo>
                  <a:cubicBezTo>
                    <a:pt x="10001" y="12260"/>
                    <a:pt x="10089" y="12856"/>
                    <a:pt x="10276" y="13427"/>
                  </a:cubicBezTo>
                  <a:cubicBezTo>
                    <a:pt x="10458" y="13982"/>
                    <a:pt x="10693" y="14523"/>
                    <a:pt x="11055" y="14986"/>
                  </a:cubicBezTo>
                  <a:cubicBezTo>
                    <a:pt x="11409" y="15437"/>
                    <a:pt x="11868" y="15802"/>
                    <a:pt x="12384" y="16054"/>
                  </a:cubicBezTo>
                  <a:cubicBezTo>
                    <a:pt x="12923" y="16316"/>
                    <a:pt x="13502" y="16481"/>
                    <a:pt x="14100" y="16533"/>
                  </a:cubicBezTo>
                  <a:cubicBezTo>
                    <a:pt x="14329" y="16552"/>
                    <a:pt x="14553" y="16558"/>
                    <a:pt x="14780" y="16558"/>
                  </a:cubicBezTo>
                  <a:cubicBezTo>
                    <a:pt x="14962" y="16558"/>
                    <a:pt x="15144" y="16555"/>
                    <a:pt x="15325" y="16549"/>
                  </a:cubicBezTo>
                  <a:cubicBezTo>
                    <a:pt x="15544" y="16540"/>
                    <a:pt x="15765" y="16520"/>
                    <a:pt x="15983" y="16493"/>
                  </a:cubicBezTo>
                  <a:cubicBezTo>
                    <a:pt x="16280" y="16453"/>
                    <a:pt x="16571" y="16398"/>
                    <a:pt x="16860" y="16313"/>
                  </a:cubicBezTo>
                  <a:cubicBezTo>
                    <a:pt x="17064" y="16255"/>
                    <a:pt x="17266" y="16183"/>
                    <a:pt x="17463" y="16108"/>
                  </a:cubicBezTo>
                  <a:cubicBezTo>
                    <a:pt x="17700" y="16016"/>
                    <a:pt x="17934" y="15920"/>
                    <a:pt x="18166" y="15820"/>
                  </a:cubicBezTo>
                  <a:cubicBezTo>
                    <a:pt x="18361" y="15734"/>
                    <a:pt x="18549" y="15626"/>
                    <a:pt x="18730" y="15513"/>
                  </a:cubicBezTo>
                  <a:cubicBezTo>
                    <a:pt x="18957" y="15372"/>
                    <a:pt x="19180" y="15222"/>
                    <a:pt x="19387" y="15050"/>
                  </a:cubicBezTo>
                  <a:cubicBezTo>
                    <a:pt x="19783" y="14724"/>
                    <a:pt x="20107" y="14335"/>
                    <a:pt x="20361" y="13891"/>
                  </a:cubicBezTo>
                  <a:cubicBezTo>
                    <a:pt x="20450" y="13734"/>
                    <a:pt x="20547" y="13579"/>
                    <a:pt x="20622" y="13414"/>
                  </a:cubicBezTo>
                  <a:cubicBezTo>
                    <a:pt x="20639" y="13378"/>
                    <a:pt x="20655" y="13340"/>
                    <a:pt x="20671" y="13302"/>
                  </a:cubicBezTo>
                  <a:cubicBezTo>
                    <a:pt x="20735" y="13525"/>
                    <a:pt x="20811" y="13749"/>
                    <a:pt x="20923" y="13951"/>
                  </a:cubicBezTo>
                  <a:cubicBezTo>
                    <a:pt x="21481" y="14951"/>
                    <a:pt x="22511" y="15625"/>
                    <a:pt x="23636" y="15807"/>
                  </a:cubicBezTo>
                  <a:cubicBezTo>
                    <a:pt x="23961" y="15859"/>
                    <a:pt x="24290" y="15887"/>
                    <a:pt x="24621" y="15887"/>
                  </a:cubicBezTo>
                  <a:cubicBezTo>
                    <a:pt x="24901" y="15887"/>
                    <a:pt x="25181" y="15866"/>
                    <a:pt x="25456" y="15828"/>
                  </a:cubicBezTo>
                  <a:cubicBezTo>
                    <a:pt x="25761" y="15785"/>
                    <a:pt x="26059" y="15724"/>
                    <a:pt x="26356" y="15639"/>
                  </a:cubicBezTo>
                  <a:cubicBezTo>
                    <a:pt x="26566" y="15581"/>
                    <a:pt x="26778" y="15516"/>
                    <a:pt x="26977" y="15431"/>
                  </a:cubicBezTo>
                  <a:cubicBezTo>
                    <a:pt x="27194" y="15342"/>
                    <a:pt x="27412" y="15258"/>
                    <a:pt x="27623" y="15155"/>
                  </a:cubicBezTo>
                  <a:cubicBezTo>
                    <a:pt x="27749" y="15093"/>
                    <a:pt x="27877" y="15030"/>
                    <a:pt x="28005" y="14969"/>
                  </a:cubicBezTo>
                  <a:cubicBezTo>
                    <a:pt x="28089" y="14929"/>
                    <a:pt x="28166" y="14877"/>
                    <a:pt x="28246" y="14831"/>
                  </a:cubicBezTo>
                  <a:cubicBezTo>
                    <a:pt x="28341" y="14776"/>
                    <a:pt x="28440" y="14725"/>
                    <a:pt x="28531" y="14664"/>
                  </a:cubicBezTo>
                  <a:cubicBezTo>
                    <a:pt x="28643" y="14588"/>
                    <a:pt x="28757" y="14511"/>
                    <a:pt x="28868" y="14435"/>
                  </a:cubicBezTo>
                  <a:cubicBezTo>
                    <a:pt x="28950" y="14377"/>
                    <a:pt x="29029" y="14316"/>
                    <a:pt x="29107" y="14255"/>
                  </a:cubicBezTo>
                  <a:cubicBezTo>
                    <a:pt x="29189" y="14191"/>
                    <a:pt x="29280" y="14130"/>
                    <a:pt x="29358" y="14059"/>
                  </a:cubicBezTo>
                  <a:cubicBezTo>
                    <a:pt x="29618" y="13831"/>
                    <a:pt x="29879" y="13605"/>
                    <a:pt x="30104" y="13342"/>
                  </a:cubicBezTo>
                  <a:cubicBezTo>
                    <a:pt x="30216" y="13212"/>
                    <a:pt x="30321" y="13076"/>
                    <a:pt x="30427" y="12940"/>
                  </a:cubicBezTo>
                  <a:cubicBezTo>
                    <a:pt x="30537" y="12796"/>
                    <a:pt x="30650" y="12652"/>
                    <a:pt x="30743" y="12495"/>
                  </a:cubicBezTo>
                  <a:cubicBezTo>
                    <a:pt x="30995" y="12070"/>
                    <a:pt x="31174" y="11595"/>
                    <a:pt x="31226" y="11100"/>
                  </a:cubicBezTo>
                  <a:lnTo>
                    <a:pt x="31226" y="11096"/>
                  </a:lnTo>
                  <a:cubicBezTo>
                    <a:pt x="31360" y="11019"/>
                    <a:pt x="31493" y="10943"/>
                    <a:pt x="31626" y="10863"/>
                  </a:cubicBezTo>
                  <a:cubicBezTo>
                    <a:pt x="31803" y="10755"/>
                    <a:pt x="31974" y="10644"/>
                    <a:pt x="32146" y="10530"/>
                  </a:cubicBezTo>
                  <a:cubicBezTo>
                    <a:pt x="32477" y="10309"/>
                    <a:pt x="32800" y="10080"/>
                    <a:pt x="33122" y="9850"/>
                  </a:cubicBezTo>
                  <a:cubicBezTo>
                    <a:pt x="33496" y="9584"/>
                    <a:pt x="33872" y="9319"/>
                    <a:pt x="34252" y="9062"/>
                  </a:cubicBezTo>
                  <a:cubicBezTo>
                    <a:pt x="34283" y="9041"/>
                    <a:pt x="34313" y="9020"/>
                    <a:pt x="34344" y="9001"/>
                  </a:cubicBezTo>
                  <a:close/>
                  <a:moveTo>
                    <a:pt x="24344" y="0"/>
                  </a:moveTo>
                  <a:cubicBezTo>
                    <a:pt x="24298" y="0"/>
                    <a:pt x="24253" y="7"/>
                    <a:pt x="24207" y="21"/>
                  </a:cubicBezTo>
                  <a:cubicBezTo>
                    <a:pt x="24141" y="40"/>
                    <a:pt x="24080" y="84"/>
                    <a:pt x="24036" y="137"/>
                  </a:cubicBezTo>
                  <a:cubicBezTo>
                    <a:pt x="24027" y="147"/>
                    <a:pt x="24017" y="158"/>
                    <a:pt x="24010" y="170"/>
                  </a:cubicBezTo>
                  <a:cubicBezTo>
                    <a:pt x="23920" y="168"/>
                    <a:pt x="23830" y="168"/>
                    <a:pt x="23741" y="168"/>
                  </a:cubicBezTo>
                  <a:cubicBezTo>
                    <a:pt x="23255" y="168"/>
                    <a:pt x="22769" y="193"/>
                    <a:pt x="22287" y="241"/>
                  </a:cubicBezTo>
                  <a:cubicBezTo>
                    <a:pt x="22125" y="257"/>
                    <a:pt x="21964" y="276"/>
                    <a:pt x="21803" y="296"/>
                  </a:cubicBezTo>
                  <a:cubicBezTo>
                    <a:pt x="21737" y="254"/>
                    <a:pt x="21660" y="232"/>
                    <a:pt x="21581" y="232"/>
                  </a:cubicBezTo>
                  <a:cubicBezTo>
                    <a:pt x="21520" y="232"/>
                    <a:pt x="21458" y="245"/>
                    <a:pt x="21400" y="272"/>
                  </a:cubicBezTo>
                  <a:cubicBezTo>
                    <a:pt x="21351" y="294"/>
                    <a:pt x="21308" y="328"/>
                    <a:pt x="21273" y="371"/>
                  </a:cubicBezTo>
                  <a:cubicBezTo>
                    <a:pt x="21130" y="391"/>
                    <a:pt x="20990" y="413"/>
                    <a:pt x="20849" y="440"/>
                  </a:cubicBezTo>
                  <a:cubicBezTo>
                    <a:pt x="20597" y="489"/>
                    <a:pt x="20346" y="538"/>
                    <a:pt x="20095" y="586"/>
                  </a:cubicBezTo>
                  <a:cubicBezTo>
                    <a:pt x="19949" y="613"/>
                    <a:pt x="19803" y="642"/>
                    <a:pt x="19659" y="670"/>
                  </a:cubicBezTo>
                  <a:cubicBezTo>
                    <a:pt x="19611" y="679"/>
                    <a:pt x="19563" y="685"/>
                    <a:pt x="19518" y="697"/>
                  </a:cubicBezTo>
                  <a:lnTo>
                    <a:pt x="19514" y="697"/>
                  </a:lnTo>
                  <a:cubicBezTo>
                    <a:pt x="19480" y="688"/>
                    <a:pt x="19445" y="683"/>
                    <a:pt x="19411" y="683"/>
                  </a:cubicBezTo>
                  <a:cubicBezTo>
                    <a:pt x="19348" y="683"/>
                    <a:pt x="19286" y="698"/>
                    <a:pt x="19226" y="725"/>
                  </a:cubicBezTo>
                  <a:cubicBezTo>
                    <a:pt x="19185" y="744"/>
                    <a:pt x="19150" y="769"/>
                    <a:pt x="19120" y="799"/>
                  </a:cubicBezTo>
                  <a:cubicBezTo>
                    <a:pt x="19009" y="827"/>
                    <a:pt x="18897" y="856"/>
                    <a:pt x="18786" y="885"/>
                  </a:cubicBezTo>
                  <a:cubicBezTo>
                    <a:pt x="18599" y="934"/>
                    <a:pt x="18404" y="973"/>
                    <a:pt x="18219" y="1034"/>
                  </a:cubicBezTo>
                  <a:cubicBezTo>
                    <a:pt x="17977" y="1114"/>
                    <a:pt x="17733" y="1196"/>
                    <a:pt x="17491" y="1275"/>
                  </a:cubicBezTo>
                  <a:cubicBezTo>
                    <a:pt x="17350" y="1321"/>
                    <a:pt x="17210" y="1367"/>
                    <a:pt x="17070" y="1414"/>
                  </a:cubicBezTo>
                  <a:cubicBezTo>
                    <a:pt x="17026" y="1430"/>
                    <a:pt x="16978" y="1442"/>
                    <a:pt x="16935" y="1459"/>
                  </a:cubicBezTo>
                  <a:cubicBezTo>
                    <a:pt x="16706" y="1549"/>
                    <a:pt x="16476" y="1639"/>
                    <a:pt x="16244" y="1730"/>
                  </a:cubicBezTo>
                  <a:cubicBezTo>
                    <a:pt x="16059" y="1801"/>
                    <a:pt x="15870" y="1867"/>
                    <a:pt x="15689" y="1949"/>
                  </a:cubicBezTo>
                  <a:cubicBezTo>
                    <a:pt x="15292" y="2129"/>
                    <a:pt x="14895" y="2312"/>
                    <a:pt x="14498" y="2492"/>
                  </a:cubicBezTo>
                  <a:cubicBezTo>
                    <a:pt x="14500" y="2492"/>
                    <a:pt x="14501" y="2491"/>
                    <a:pt x="14503" y="2490"/>
                  </a:cubicBezTo>
                  <a:lnTo>
                    <a:pt x="14503" y="2490"/>
                  </a:lnTo>
                  <a:cubicBezTo>
                    <a:pt x="14433" y="2523"/>
                    <a:pt x="14366" y="2560"/>
                    <a:pt x="14298" y="2596"/>
                  </a:cubicBezTo>
                  <a:cubicBezTo>
                    <a:pt x="14133" y="2684"/>
                    <a:pt x="13967" y="2770"/>
                    <a:pt x="13802" y="2857"/>
                  </a:cubicBezTo>
                  <a:cubicBezTo>
                    <a:pt x="13613" y="2957"/>
                    <a:pt x="13422" y="3050"/>
                    <a:pt x="13238" y="3159"/>
                  </a:cubicBezTo>
                  <a:cubicBezTo>
                    <a:pt x="12941" y="3333"/>
                    <a:pt x="12642" y="3508"/>
                    <a:pt x="12345" y="3683"/>
                  </a:cubicBezTo>
                  <a:cubicBezTo>
                    <a:pt x="11891" y="3949"/>
                    <a:pt x="11446" y="4247"/>
                    <a:pt x="11024" y="4563"/>
                  </a:cubicBezTo>
                  <a:cubicBezTo>
                    <a:pt x="10035" y="5307"/>
                    <a:pt x="9112" y="6151"/>
                    <a:pt x="8315" y="7098"/>
                  </a:cubicBezTo>
                  <a:cubicBezTo>
                    <a:pt x="8031" y="7436"/>
                    <a:pt x="7763" y="7789"/>
                    <a:pt x="7508" y="8151"/>
                  </a:cubicBezTo>
                  <a:cubicBezTo>
                    <a:pt x="7406" y="8108"/>
                    <a:pt x="7299" y="8071"/>
                    <a:pt x="7193" y="8040"/>
                  </a:cubicBezTo>
                  <a:cubicBezTo>
                    <a:pt x="7043" y="7998"/>
                    <a:pt x="6881" y="7970"/>
                    <a:pt x="6721" y="7970"/>
                  </a:cubicBezTo>
                  <a:cubicBezTo>
                    <a:pt x="6627" y="7970"/>
                    <a:pt x="6534" y="7980"/>
                    <a:pt x="6445" y="8002"/>
                  </a:cubicBezTo>
                  <a:cubicBezTo>
                    <a:pt x="6313" y="8035"/>
                    <a:pt x="6184" y="8078"/>
                    <a:pt x="6070" y="8152"/>
                  </a:cubicBezTo>
                  <a:cubicBezTo>
                    <a:pt x="5966" y="8218"/>
                    <a:pt x="5872" y="8294"/>
                    <a:pt x="5784" y="8380"/>
                  </a:cubicBezTo>
                  <a:cubicBezTo>
                    <a:pt x="5602" y="8554"/>
                    <a:pt x="5453" y="8773"/>
                    <a:pt x="5348" y="9001"/>
                  </a:cubicBezTo>
                  <a:cubicBezTo>
                    <a:pt x="5234" y="9246"/>
                    <a:pt x="5142" y="9517"/>
                    <a:pt x="5133" y="9789"/>
                  </a:cubicBezTo>
                  <a:cubicBezTo>
                    <a:pt x="5122" y="10069"/>
                    <a:pt x="5159" y="10338"/>
                    <a:pt x="5231" y="10607"/>
                  </a:cubicBezTo>
                  <a:cubicBezTo>
                    <a:pt x="5329" y="10970"/>
                    <a:pt x="5497" y="11306"/>
                    <a:pt x="5719" y="11605"/>
                  </a:cubicBezTo>
                  <a:cubicBezTo>
                    <a:pt x="5678" y="11725"/>
                    <a:pt x="5638" y="11846"/>
                    <a:pt x="5601" y="11967"/>
                  </a:cubicBezTo>
                  <a:cubicBezTo>
                    <a:pt x="5416" y="12573"/>
                    <a:pt x="5274" y="13197"/>
                    <a:pt x="5215" y="13830"/>
                  </a:cubicBezTo>
                  <a:cubicBezTo>
                    <a:pt x="5158" y="14460"/>
                    <a:pt x="5159" y="15097"/>
                    <a:pt x="5241" y="15724"/>
                  </a:cubicBezTo>
                  <a:cubicBezTo>
                    <a:pt x="5323" y="16338"/>
                    <a:pt x="5453" y="16949"/>
                    <a:pt x="5666" y="17531"/>
                  </a:cubicBezTo>
                  <a:cubicBezTo>
                    <a:pt x="5773" y="17825"/>
                    <a:pt x="5896" y="18115"/>
                    <a:pt x="6034" y="18396"/>
                  </a:cubicBezTo>
                  <a:cubicBezTo>
                    <a:pt x="5982" y="18420"/>
                    <a:pt x="5937" y="18454"/>
                    <a:pt x="5899" y="18497"/>
                  </a:cubicBezTo>
                  <a:cubicBezTo>
                    <a:pt x="5887" y="18510"/>
                    <a:pt x="5876" y="18525"/>
                    <a:pt x="5865" y="18541"/>
                  </a:cubicBezTo>
                  <a:cubicBezTo>
                    <a:pt x="5841" y="18568"/>
                    <a:pt x="5817" y="18596"/>
                    <a:pt x="5792" y="18622"/>
                  </a:cubicBezTo>
                  <a:cubicBezTo>
                    <a:pt x="5715" y="18697"/>
                    <a:pt x="5633" y="18769"/>
                    <a:pt x="5550" y="18839"/>
                  </a:cubicBezTo>
                  <a:cubicBezTo>
                    <a:pt x="5415" y="18940"/>
                    <a:pt x="5280" y="19038"/>
                    <a:pt x="5136" y="19125"/>
                  </a:cubicBezTo>
                  <a:cubicBezTo>
                    <a:pt x="5026" y="19185"/>
                    <a:pt x="4915" y="19241"/>
                    <a:pt x="4800" y="19291"/>
                  </a:cubicBezTo>
                  <a:cubicBezTo>
                    <a:pt x="4702" y="19331"/>
                    <a:pt x="4603" y="19364"/>
                    <a:pt x="4502" y="19395"/>
                  </a:cubicBezTo>
                  <a:cubicBezTo>
                    <a:pt x="4419" y="19417"/>
                    <a:pt x="4334" y="19435"/>
                    <a:pt x="4251" y="19450"/>
                  </a:cubicBezTo>
                  <a:cubicBezTo>
                    <a:pt x="4155" y="19462"/>
                    <a:pt x="4061" y="19471"/>
                    <a:pt x="3964" y="19473"/>
                  </a:cubicBezTo>
                  <a:cubicBezTo>
                    <a:pt x="3859" y="19473"/>
                    <a:pt x="3752" y="19468"/>
                    <a:pt x="3647" y="19460"/>
                  </a:cubicBezTo>
                  <a:cubicBezTo>
                    <a:pt x="3518" y="19443"/>
                    <a:pt x="3391" y="19419"/>
                    <a:pt x="3266" y="19391"/>
                  </a:cubicBezTo>
                  <a:cubicBezTo>
                    <a:pt x="3108" y="19348"/>
                    <a:pt x="2955" y="19296"/>
                    <a:pt x="2803" y="19236"/>
                  </a:cubicBezTo>
                  <a:cubicBezTo>
                    <a:pt x="2701" y="19192"/>
                    <a:pt x="2600" y="19144"/>
                    <a:pt x="2502" y="19092"/>
                  </a:cubicBezTo>
                  <a:cubicBezTo>
                    <a:pt x="2397" y="19030"/>
                    <a:pt x="2294" y="18964"/>
                    <a:pt x="2196" y="18891"/>
                  </a:cubicBezTo>
                  <a:cubicBezTo>
                    <a:pt x="2088" y="18806"/>
                    <a:pt x="1984" y="18714"/>
                    <a:pt x="1884" y="18617"/>
                  </a:cubicBezTo>
                  <a:cubicBezTo>
                    <a:pt x="1800" y="18530"/>
                    <a:pt x="1722" y="18439"/>
                    <a:pt x="1647" y="18345"/>
                  </a:cubicBezTo>
                  <a:cubicBezTo>
                    <a:pt x="1558" y="18224"/>
                    <a:pt x="1476" y="18099"/>
                    <a:pt x="1397" y="17970"/>
                  </a:cubicBezTo>
                  <a:cubicBezTo>
                    <a:pt x="1304" y="17806"/>
                    <a:pt x="1221" y="17637"/>
                    <a:pt x="1142" y="17464"/>
                  </a:cubicBezTo>
                  <a:cubicBezTo>
                    <a:pt x="1057" y="17247"/>
                    <a:pt x="974" y="17030"/>
                    <a:pt x="908" y="16806"/>
                  </a:cubicBezTo>
                  <a:cubicBezTo>
                    <a:pt x="883" y="16704"/>
                    <a:pt x="859" y="16605"/>
                    <a:pt x="842" y="16502"/>
                  </a:cubicBezTo>
                  <a:cubicBezTo>
                    <a:pt x="830" y="16409"/>
                    <a:pt x="824" y="16317"/>
                    <a:pt x="821" y="16224"/>
                  </a:cubicBezTo>
                  <a:cubicBezTo>
                    <a:pt x="823" y="16138"/>
                    <a:pt x="827" y="16052"/>
                    <a:pt x="835" y="15967"/>
                  </a:cubicBezTo>
                  <a:cubicBezTo>
                    <a:pt x="846" y="15889"/>
                    <a:pt x="861" y="15813"/>
                    <a:pt x="878" y="15736"/>
                  </a:cubicBezTo>
                  <a:cubicBezTo>
                    <a:pt x="890" y="15695"/>
                    <a:pt x="902" y="15654"/>
                    <a:pt x="918" y="15613"/>
                  </a:cubicBezTo>
                  <a:cubicBezTo>
                    <a:pt x="938" y="15570"/>
                    <a:pt x="959" y="15527"/>
                    <a:pt x="981" y="15484"/>
                  </a:cubicBezTo>
                  <a:cubicBezTo>
                    <a:pt x="1004" y="15447"/>
                    <a:pt x="1026" y="15412"/>
                    <a:pt x="1050" y="15376"/>
                  </a:cubicBezTo>
                  <a:cubicBezTo>
                    <a:pt x="1061" y="15363"/>
                    <a:pt x="1074" y="15349"/>
                    <a:pt x="1086" y="15337"/>
                  </a:cubicBezTo>
                  <a:lnTo>
                    <a:pt x="1123" y="15304"/>
                  </a:lnTo>
                  <a:cubicBezTo>
                    <a:pt x="1136" y="15295"/>
                    <a:pt x="1151" y="15285"/>
                    <a:pt x="1163" y="15277"/>
                  </a:cubicBezTo>
                  <a:cubicBezTo>
                    <a:pt x="1178" y="15267"/>
                    <a:pt x="1195" y="15260"/>
                    <a:pt x="1210" y="15252"/>
                  </a:cubicBezTo>
                  <a:cubicBezTo>
                    <a:pt x="1224" y="15246"/>
                    <a:pt x="1239" y="15241"/>
                    <a:pt x="1253" y="15236"/>
                  </a:cubicBezTo>
                  <a:cubicBezTo>
                    <a:pt x="1295" y="15227"/>
                    <a:pt x="1341" y="15218"/>
                    <a:pt x="1385" y="15214"/>
                  </a:cubicBezTo>
                  <a:lnTo>
                    <a:pt x="1385" y="15214"/>
                  </a:lnTo>
                  <a:cubicBezTo>
                    <a:pt x="1368" y="15217"/>
                    <a:pt x="1351" y="15218"/>
                    <a:pt x="1332" y="15222"/>
                  </a:cubicBezTo>
                  <a:cubicBezTo>
                    <a:pt x="1365" y="15218"/>
                    <a:pt x="1396" y="15216"/>
                    <a:pt x="1428" y="15214"/>
                  </a:cubicBezTo>
                  <a:cubicBezTo>
                    <a:pt x="1461" y="15214"/>
                    <a:pt x="1495" y="15216"/>
                    <a:pt x="1527" y="15218"/>
                  </a:cubicBezTo>
                  <a:cubicBezTo>
                    <a:pt x="1555" y="15223"/>
                    <a:pt x="1583" y="15228"/>
                    <a:pt x="1612" y="15234"/>
                  </a:cubicBezTo>
                  <a:cubicBezTo>
                    <a:pt x="1653" y="15246"/>
                    <a:pt x="1694" y="15258"/>
                    <a:pt x="1735" y="15273"/>
                  </a:cubicBezTo>
                  <a:cubicBezTo>
                    <a:pt x="1760" y="15284"/>
                    <a:pt x="1783" y="15295"/>
                    <a:pt x="1806" y="15307"/>
                  </a:cubicBezTo>
                  <a:cubicBezTo>
                    <a:pt x="1853" y="15337"/>
                    <a:pt x="1900" y="15367"/>
                    <a:pt x="1945" y="15399"/>
                  </a:cubicBezTo>
                  <a:cubicBezTo>
                    <a:pt x="1967" y="15416"/>
                    <a:pt x="1987" y="15435"/>
                    <a:pt x="2006" y="15454"/>
                  </a:cubicBezTo>
                  <a:cubicBezTo>
                    <a:pt x="2029" y="15479"/>
                    <a:pt x="2053" y="15505"/>
                    <a:pt x="2074" y="15530"/>
                  </a:cubicBezTo>
                  <a:cubicBezTo>
                    <a:pt x="2098" y="15566"/>
                    <a:pt x="2123" y="15601"/>
                    <a:pt x="2146" y="15637"/>
                  </a:cubicBezTo>
                  <a:cubicBezTo>
                    <a:pt x="2170" y="15680"/>
                    <a:pt x="2192" y="15724"/>
                    <a:pt x="2212" y="15768"/>
                  </a:cubicBezTo>
                  <a:cubicBezTo>
                    <a:pt x="2232" y="15821"/>
                    <a:pt x="2250" y="15873"/>
                    <a:pt x="2266" y="15927"/>
                  </a:cubicBezTo>
                  <a:cubicBezTo>
                    <a:pt x="2299" y="16067"/>
                    <a:pt x="2322" y="16208"/>
                    <a:pt x="2346" y="16349"/>
                  </a:cubicBezTo>
                  <a:cubicBezTo>
                    <a:pt x="2377" y="16595"/>
                    <a:pt x="2403" y="16844"/>
                    <a:pt x="2413" y="17091"/>
                  </a:cubicBezTo>
                  <a:cubicBezTo>
                    <a:pt x="2413" y="17140"/>
                    <a:pt x="2411" y="17191"/>
                    <a:pt x="2411" y="17240"/>
                  </a:cubicBezTo>
                  <a:cubicBezTo>
                    <a:pt x="2404" y="17460"/>
                    <a:pt x="2570" y="17654"/>
                    <a:pt x="2795" y="17665"/>
                  </a:cubicBezTo>
                  <a:cubicBezTo>
                    <a:pt x="2801" y="17665"/>
                    <a:pt x="2807" y="17665"/>
                    <a:pt x="2813" y="17665"/>
                  </a:cubicBezTo>
                  <a:cubicBezTo>
                    <a:pt x="3022" y="17665"/>
                    <a:pt x="3213" y="17495"/>
                    <a:pt x="3219" y="17281"/>
                  </a:cubicBezTo>
                  <a:cubicBezTo>
                    <a:pt x="3225" y="17047"/>
                    <a:pt x="3217" y="16813"/>
                    <a:pt x="3191" y="16582"/>
                  </a:cubicBezTo>
                  <a:cubicBezTo>
                    <a:pt x="3157" y="16286"/>
                    <a:pt x="3124" y="15983"/>
                    <a:pt x="3042" y="15695"/>
                  </a:cubicBezTo>
                  <a:cubicBezTo>
                    <a:pt x="2967" y="15430"/>
                    <a:pt x="2842" y="15162"/>
                    <a:pt x="2652" y="14959"/>
                  </a:cubicBezTo>
                  <a:cubicBezTo>
                    <a:pt x="2460" y="14755"/>
                    <a:pt x="2221" y="14575"/>
                    <a:pt x="1950" y="14491"/>
                  </a:cubicBezTo>
                  <a:cubicBezTo>
                    <a:pt x="1781" y="14437"/>
                    <a:pt x="1604" y="14405"/>
                    <a:pt x="1426" y="14405"/>
                  </a:cubicBezTo>
                  <a:cubicBezTo>
                    <a:pt x="1334" y="14405"/>
                    <a:pt x="1242" y="14414"/>
                    <a:pt x="1151" y="14433"/>
                  </a:cubicBezTo>
                  <a:cubicBezTo>
                    <a:pt x="902" y="14485"/>
                    <a:pt x="671" y="14596"/>
                    <a:pt x="497" y="14782"/>
                  </a:cubicBezTo>
                  <a:cubicBezTo>
                    <a:pt x="128" y="15175"/>
                    <a:pt x="0" y="15729"/>
                    <a:pt x="11" y="16256"/>
                  </a:cubicBezTo>
                  <a:cubicBezTo>
                    <a:pt x="18" y="16544"/>
                    <a:pt x="63" y="16834"/>
                    <a:pt x="154" y="17110"/>
                  </a:cubicBezTo>
                  <a:cubicBezTo>
                    <a:pt x="185" y="17212"/>
                    <a:pt x="220" y="17312"/>
                    <a:pt x="253" y="17414"/>
                  </a:cubicBezTo>
                  <a:cubicBezTo>
                    <a:pt x="288" y="17522"/>
                    <a:pt x="337" y="17629"/>
                    <a:pt x="380" y="17736"/>
                  </a:cubicBezTo>
                  <a:cubicBezTo>
                    <a:pt x="462" y="17947"/>
                    <a:pt x="569" y="18149"/>
                    <a:pt x="680" y="18346"/>
                  </a:cubicBezTo>
                  <a:cubicBezTo>
                    <a:pt x="957" y="18834"/>
                    <a:pt x="1329" y="19271"/>
                    <a:pt x="1788" y="19595"/>
                  </a:cubicBezTo>
                  <a:cubicBezTo>
                    <a:pt x="2034" y="19767"/>
                    <a:pt x="2299" y="19910"/>
                    <a:pt x="2581" y="20017"/>
                  </a:cubicBezTo>
                  <a:cubicBezTo>
                    <a:pt x="2842" y="20117"/>
                    <a:pt x="3109" y="20200"/>
                    <a:pt x="3387" y="20240"/>
                  </a:cubicBezTo>
                  <a:cubicBezTo>
                    <a:pt x="3567" y="20267"/>
                    <a:pt x="3755" y="20286"/>
                    <a:pt x="3938" y="20286"/>
                  </a:cubicBezTo>
                  <a:cubicBezTo>
                    <a:pt x="4055" y="20286"/>
                    <a:pt x="4171" y="20277"/>
                    <a:pt x="4285" y="20262"/>
                  </a:cubicBezTo>
                  <a:cubicBezTo>
                    <a:pt x="4563" y="20222"/>
                    <a:pt x="4829" y="20152"/>
                    <a:pt x="5088" y="20047"/>
                  </a:cubicBezTo>
                  <a:cubicBezTo>
                    <a:pt x="5345" y="19941"/>
                    <a:pt x="5601" y="19809"/>
                    <a:pt x="5825" y="19642"/>
                  </a:cubicBezTo>
                  <a:cubicBezTo>
                    <a:pt x="5915" y="19575"/>
                    <a:pt x="6009" y="19509"/>
                    <a:pt x="6096" y="19435"/>
                  </a:cubicBezTo>
                  <a:cubicBezTo>
                    <a:pt x="6211" y="19337"/>
                    <a:pt x="6324" y="19236"/>
                    <a:pt x="6426" y="19124"/>
                  </a:cubicBezTo>
                  <a:cubicBezTo>
                    <a:pt x="6436" y="19141"/>
                    <a:pt x="6447" y="19160"/>
                    <a:pt x="6458" y="19176"/>
                  </a:cubicBezTo>
                  <a:cubicBezTo>
                    <a:pt x="6773" y="19694"/>
                    <a:pt x="7114" y="20196"/>
                    <a:pt x="7500" y="20664"/>
                  </a:cubicBezTo>
                  <a:cubicBezTo>
                    <a:pt x="7881" y="21129"/>
                    <a:pt x="8292" y="21565"/>
                    <a:pt x="8739" y="21967"/>
                  </a:cubicBezTo>
                  <a:cubicBezTo>
                    <a:pt x="9207" y="22388"/>
                    <a:pt x="9703" y="22774"/>
                    <a:pt x="10222" y="23126"/>
                  </a:cubicBezTo>
                  <a:cubicBezTo>
                    <a:pt x="11126" y="23739"/>
                    <a:pt x="12099" y="24270"/>
                    <a:pt x="13126" y="24650"/>
                  </a:cubicBezTo>
                  <a:cubicBezTo>
                    <a:pt x="13392" y="24748"/>
                    <a:pt x="13657" y="24846"/>
                    <a:pt x="13922" y="24944"/>
                  </a:cubicBezTo>
                  <a:cubicBezTo>
                    <a:pt x="14386" y="25116"/>
                    <a:pt x="14864" y="25251"/>
                    <a:pt x="15347" y="25350"/>
                  </a:cubicBezTo>
                  <a:cubicBezTo>
                    <a:pt x="15671" y="25417"/>
                    <a:pt x="15993" y="25470"/>
                    <a:pt x="16320" y="25519"/>
                  </a:cubicBezTo>
                  <a:cubicBezTo>
                    <a:pt x="16630" y="25564"/>
                    <a:pt x="16939" y="25612"/>
                    <a:pt x="17251" y="25639"/>
                  </a:cubicBezTo>
                  <a:cubicBezTo>
                    <a:pt x="17583" y="25668"/>
                    <a:pt x="17915" y="25692"/>
                    <a:pt x="18247" y="25693"/>
                  </a:cubicBezTo>
                  <a:lnTo>
                    <a:pt x="18404" y="25693"/>
                  </a:lnTo>
                  <a:cubicBezTo>
                    <a:pt x="18508" y="25693"/>
                    <a:pt x="18612" y="25692"/>
                    <a:pt x="18717" y="25691"/>
                  </a:cubicBezTo>
                  <a:cubicBezTo>
                    <a:pt x="18864" y="25687"/>
                    <a:pt x="19012" y="25687"/>
                    <a:pt x="19158" y="25675"/>
                  </a:cubicBezTo>
                  <a:lnTo>
                    <a:pt x="19843" y="25619"/>
                  </a:lnTo>
                  <a:cubicBezTo>
                    <a:pt x="20026" y="25605"/>
                    <a:pt x="20213" y="25599"/>
                    <a:pt x="20396" y="25574"/>
                  </a:cubicBezTo>
                  <a:cubicBezTo>
                    <a:pt x="20671" y="25535"/>
                    <a:pt x="20945" y="25498"/>
                    <a:pt x="21219" y="25460"/>
                  </a:cubicBezTo>
                  <a:cubicBezTo>
                    <a:pt x="21384" y="25437"/>
                    <a:pt x="21547" y="25415"/>
                    <a:pt x="21711" y="25384"/>
                  </a:cubicBezTo>
                  <a:cubicBezTo>
                    <a:pt x="22002" y="25329"/>
                    <a:pt x="22291" y="25274"/>
                    <a:pt x="22582" y="25219"/>
                  </a:cubicBezTo>
                  <a:cubicBezTo>
                    <a:pt x="22742" y="25188"/>
                    <a:pt x="22900" y="25148"/>
                    <a:pt x="23057" y="25111"/>
                  </a:cubicBezTo>
                  <a:cubicBezTo>
                    <a:pt x="23310" y="25051"/>
                    <a:pt x="23563" y="24990"/>
                    <a:pt x="23816" y="24931"/>
                  </a:cubicBezTo>
                  <a:cubicBezTo>
                    <a:pt x="23880" y="24915"/>
                    <a:pt x="23941" y="24894"/>
                    <a:pt x="24004" y="24876"/>
                  </a:cubicBezTo>
                  <a:cubicBezTo>
                    <a:pt x="24146" y="24834"/>
                    <a:pt x="24288" y="24791"/>
                    <a:pt x="24433" y="24749"/>
                  </a:cubicBezTo>
                  <a:cubicBezTo>
                    <a:pt x="24622" y="24694"/>
                    <a:pt x="24817" y="24647"/>
                    <a:pt x="25002" y="24579"/>
                  </a:cubicBezTo>
                  <a:cubicBezTo>
                    <a:pt x="25418" y="24428"/>
                    <a:pt x="25837" y="24289"/>
                    <a:pt x="26242" y="24116"/>
                  </a:cubicBezTo>
                  <a:cubicBezTo>
                    <a:pt x="26491" y="24009"/>
                    <a:pt x="26741" y="23903"/>
                    <a:pt x="26989" y="23795"/>
                  </a:cubicBezTo>
                  <a:cubicBezTo>
                    <a:pt x="27189" y="23709"/>
                    <a:pt x="27384" y="23608"/>
                    <a:pt x="27580" y="23512"/>
                  </a:cubicBezTo>
                  <a:cubicBezTo>
                    <a:pt x="27743" y="23432"/>
                    <a:pt x="27909" y="23354"/>
                    <a:pt x="28070" y="23271"/>
                  </a:cubicBezTo>
                  <a:cubicBezTo>
                    <a:pt x="28215" y="23193"/>
                    <a:pt x="28361" y="23117"/>
                    <a:pt x="28507" y="23039"/>
                  </a:cubicBezTo>
                  <a:cubicBezTo>
                    <a:pt x="28583" y="22999"/>
                    <a:pt x="28661" y="22961"/>
                    <a:pt x="28738" y="22918"/>
                  </a:cubicBezTo>
                  <a:cubicBezTo>
                    <a:pt x="28953" y="22795"/>
                    <a:pt x="29165" y="22671"/>
                    <a:pt x="29378" y="22549"/>
                  </a:cubicBezTo>
                  <a:cubicBezTo>
                    <a:pt x="29557" y="22446"/>
                    <a:pt x="29728" y="22333"/>
                    <a:pt x="29903" y="22223"/>
                  </a:cubicBezTo>
                  <a:cubicBezTo>
                    <a:pt x="30076" y="22114"/>
                    <a:pt x="30247" y="22005"/>
                    <a:pt x="30413" y="21888"/>
                  </a:cubicBezTo>
                  <a:cubicBezTo>
                    <a:pt x="30592" y="21765"/>
                    <a:pt x="30775" y="21643"/>
                    <a:pt x="30947" y="21510"/>
                  </a:cubicBezTo>
                  <a:cubicBezTo>
                    <a:pt x="31134" y="21369"/>
                    <a:pt x="31324" y="21233"/>
                    <a:pt x="31502" y="21083"/>
                  </a:cubicBezTo>
                  <a:cubicBezTo>
                    <a:pt x="31669" y="20943"/>
                    <a:pt x="31844" y="20809"/>
                    <a:pt x="32004" y="20658"/>
                  </a:cubicBezTo>
                  <a:cubicBezTo>
                    <a:pt x="32167" y="20504"/>
                    <a:pt x="32336" y="20354"/>
                    <a:pt x="32489" y="20190"/>
                  </a:cubicBezTo>
                  <a:cubicBezTo>
                    <a:pt x="32582" y="20091"/>
                    <a:pt x="32675" y="19989"/>
                    <a:pt x="32769" y="19890"/>
                  </a:cubicBezTo>
                  <a:cubicBezTo>
                    <a:pt x="32838" y="19815"/>
                    <a:pt x="32899" y="19732"/>
                    <a:pt x="32963" y="19652"/>
                  </a:cubicBezTo>
                  <a:cubicBezTo>
                    <a:pt x="33033" y="19567"/>
                    <a:pt x="33106" y="19482"/>
                    <a:pt x="33169" y="19394"/>
                  </a:cubicBezTo>
                  <a:cubicBezTo>
                    <a:pt x="33242" y="19291"/>
                    <a:pt x="33315" y="19188"/>
                    <a:pt x="33388" y="19087"/>
                  </a:cubicBezTo>
                  <a:cubicBezTo>
                    <a:pt x="33524" y="18896"/>
                    <a:pt x="33652" y="18700"/>
                    <a:pt x="33780" y="18504"/>
                  </a:cubicBezTo>
                  <a:cubicBezTo>
                    <a:pt x="33833" y="18422"/>
                    <a:pt x="33880" y="18339"/>
                    <a:pt x="33929" y="18254"/>
                  </a:cubicBezTo>
                  <a:lnTo>
                    <a:pt x="33942" y="18231"/>
                  </a:lnTo>
                  <a:cubicBezTo>
                    <a:pt x="34069" y="18452"/>
                    <a:pt x="34204" y="18666"/>
                    <a:pt x="34375" y="18857"/>
                  </a:cubicBezTo>
                  <a:cubicBezTo>
                    <a:pt x="34604" y="19114"/>
                    <a:pt x="34866" y="19340"/>
                    <a:pt x="35171" y="19503"/>
                  </a:cubicBezTo>
                  <a:cubicBezTo>
                    <a:pt x="35512" y="19684"/>
                    <a:pt x="35889" y="19807"/>
                    <a:pt x="36270" y="19862"/>
                  </a:cubicBezTo>
                  <a:cubicBezTo>
                    <a:pt x="36467" y="19891"/>
                    <a:pt x="36667" y="19907"/>
                    <a:pt x="36866" y="19907"/>
                  </a:cubicBezTo>
                  <a:cubicBezTo>
                    <a:pt x="37054" y="19907"/>
                    <a:pt x="37242" y="19891"/>
                    <a:pt x="37428" y="19859"/>
                  </a:cubicBezTo>
                  <a:cubicBezTo>
                    <a:pt x="37777" y="19798"/>
                    <a:pt x="38120" y="19689"/>
                    <a:pt x="38438" y="19529"/>
                  </a:cubicBezTo>
                  <a:cubicBezTo>
                    <a:pt x="38775" y="19359"/>
                    <a:pt x="39098" y="19151"/>
                    <a:pt x="39370" y="18890"/>
                  </a:cubicBezTo>
                  <a:cubicBezTo>
                    <a:pt x="39631" y="18640"/>
                    <a:pt x="39864" y="18361"/>
                    <a:pt x="40050" y="18051"/>
                  </a:cubicBezTo>
                  <a:cubicBezTo>
                    <a:pt x="40338" y="17573"/>
                    <a:pt x="40560" y="17044"/>
                    <a:pt x="40639" y="16489"/>
                  </a:cubicBezTo>
                  <a:cubicBezTo>
                    <a:pt x="40686" y="16171"/>
                    <a:pt x="40703" y="15848"/>
                    <a:pt x="40681" y="15527"/>
                  </a:cubicBezTo>
                  <a:cubicBezTo>
                    <a:pt x="40670" y="15299"/>
                    <a:pt x="40646" y="15072"/>
                    <a:pt x="40600" y="14845"/>
                  </a:cubicBezTo>
                  <a:cubicBezTo>
                    <a:pt x="40508" y="14396"/>
                    <a:pt x="40343" y="13940"/>
                    <a:pt x="39966" y="13652"/>
                  </a:cubicBezTo>
                  <a:cubicBezTo>
                    <a:pt x="39750" y="13487"/>
                    <a:pt x="39491" y="13401"/>
                    <a:pt x="39221" y="13395"/>
                  </a:cubicBezTo>
                  <a:cubicBezTo>
                    <a:pt x="39210" y="13394"/>
                    <a:pt x="39200" y="13394"/>
                    <a:pt x="39190" y="13394"/>
                  </a:cubicBezTo>
                  <a:cubicBezTo>
                    <a:pt x="38962" y="13394"/>
                    <a:pt x="38733" y="13459"/>
                    <a:pt x="38528" y="13555"/>
                  </a:cubicBezTo>
                  <a:cubicBezTo>
                    <a:pt x="38305" y="13659"/>
                    <a:pt x="38106" y="13800"/>
                    <a:pt x="37907" y="13946"/>
                  </a:cubicBezTo>
                  <a:cubicBezTo>
                    <a:pt x="37838" y="13996"/>
                    <a:pt x="37758" y="14045"/>
                    <a:pt x="37690" y="14107"/>
                  </a:cubicBezTo>
                  <a:cubicBezTo>
                    <a:pt x="37654" y="14133"/>
                    <a:pt x="37620" y="14162"/>
                    <a:pt x="37586" y="14189"/>
                  </a:cubicBezTo>
                  <a:lnTo>
                    <a:pt x="37586" y="14189"/>
                  </a:lnTo>
                  <a:cubicBezTo>
                    <a:pt x="37587" y="14188"/>
                    <a:pt x="37588" y="14187"/>
                    <a:pt x="37588" y="14186"/>
                  </a:cubicBezTo>
                  <a:lnTo>
                    <a:pt x="37588" y="14186"/>
                  </a:lnTo>
                  <a:cubicBezTo>
                    <a:pt x="37340" y="14381"/>
                    <a:pt x="37096" y="14592"/>
                    <a:pt x="36895" y="14837"/>
                  </a:cubicBezTo>
                  <a:cubicBezTo>
                    <a:pt x="36755" y="15007"/>
                    <a:pt x="36764" y="15260"/>
                    <a:pt x="36933" y="15407"/>
                  </a:cubicBezTo>
                  <a:cubicBezTo>
                    <a:pt x="37008" y="15472"/>
                    <a:pt x="37107" y="15505"/>
                    <a:pt x="37205" y="15505"/>
                  </a:cubicBezTo>
                  <a:cubicBezTo>
                    <a:pt x="37318" y="15505"/>
                    <a:pt x="37430" y="15461"/>
                    <a:pt x="37505" y="15369"/>
                  </a:cubicBezTo>
                  <a:cubicBezTo>
                    <a:pt x="37557" y="15305"/>
                    <a:pt x="37613" y="15244"/>
                    <a:pt x="37671" y="15184"/>
                  </a:cubicBezTo>
                  <a:cubicBezTo>
                    <a:pt x="37805" y="15055"/>
                    <a:pt x="37946" y="14935"/>
                    <a:pt x="38090" y="14819"/>
                  </a:cubicBezTo>
                  <a:cubicBezTo>
                    <a:pt x="38118" y="14798"/>
                    <a:pt x="38146" y="14778"/>
                    <a:pt x="38173" y="14755"/>
                  </a:cubicBezTo>
                  <a:cubicBezTo>
                    <a:pt x="38194" y="14739"/>
                    <a:pt x="38213" y="14724"/>
                    <a:pt x="38234" y="14707"/>
                  </a:cubicBezTo>
                  <a:cubicBezTo>
                    <a:pt x="38407" y="14575"/>
                    <a:pt x="38585" y="14448"/>
                    <a:pt x="38771" y="14335"/>
                  </a:cubicBezTo>
                  <a:cubicBezTo>
                    <a:pt x="38822" y="14309"/>
                    <a:pt x="38874" y="14284"/>
                    <a:pt x="38926" y="14261"/>
                  </a:cubicBezTo>
                  <a:cubicBezTo>
                    <a:pt x="38952" y="14250"/>
                    <a:pt x="38978" y="14241"/>
                    <a:pt x="39004" y="14232"/>
                  </a:cubicBezTo>
                  <a:cubicBezTo>
                    <a:pt x="39045" y="14222"/>
                    <a:pt x="39087" y="14213"/>
                    <a:pt x="39130" y="14206"/>
                  </a:cubicBezTo>
                  <a:cubicBezTo>
                    <a:pt x="39153" y="14203"/>
                    <a:pt x="39178" y="14201"/>
                    <a:pt x="39200" y="14200"/>
                  </a:cubicBezTo>
                  <a:cubicBezTo>
                    <a:pt x="39221" y="14200"/>
                    <a:pt x="39240" y="14202"/>
                    <a:pt x="39259" y="14203"/>
                  </a:cubicBezTo>
                  <a:cubicBezTo>
                    <a:pt x="39267" y="14205"/>
                    <a:pt x="39275" y="14207"/>
                    <a:pt x="39283" y="14208"/>
                  </a:cubicBezTo>
                  <a:lnTo>
                    <a:pt x="39283" y="14208"/>
                  </a:lnTo>
                  <a:cubicBezTo>
                    <a:pt x="39277" y="14208"/>
                    <a:pt x="39269" y="14206"/>
                    <a:pt x="39261" y="14206"/>
                  </a:cubicBezTo>
                  <a:cubicBezTo>
                    <a:pt x="39270" y="14208"/>
                    <a:pt x="39278" y="14208"/>
                    <a:pt x="39288" y="14210"/>
                  </a:cubicBezTo>
                  <a:cubicBezTo>
                    <a:pt x="39289" y="14210"/>
                    <a:pt x="39289" y="14210"/>
                    <a:pt x="39290" y="14210"/>
                  </a:cubicBezTo>
                  <a:lnTo>
                    <a:pt x="39290" y="14210"/>
                  </a:lnTo>
                  <a:cubicBezTo>
                    <a:pt x="39287" y="14209"/>
                    <a:pt x="39285" y="14209"/>
                    <a:pt x="39283" y="14208"/>
                  </a:cubicBezTo>
                  <a:lnTo>
                    <a:pt x="39283" y="14208"/>
                  </a:lnTo>
                  <a:cubicBezTo>
                    <a:pt x="39283" y="14208"/>
                    <a:pt x="39283" y="14208"/>
                    <a:pt x="39283" y="14208"/>
                  </a:cubicBezTo>
                  <a:cubicBezTo>
                    <a:pt x="39288" y="14209"/>
                    <a:pt x="39292" y="14209"/>
                    <a:pt x="39297" y="14210"/>
                  </a:cubicBezTo>
                  <a:lnTo>
                    <a:pt x="39297" y="14210"/>
                  </a:lnTo>
                  <a:cubicBezTo>
                    <a:pt x="39295" y="14210"/>
                    <a:pt x="39292" y="14210"/>
                    <a:pt x="39290" y="14210"/>
                  </a:cubicBezTo>
                  <a:lnTo>
                    <a:pt x="39290" y="14210"/>
                  </a:lnTo>
                  <a:cubicBezTo>
                    <a:pt x="39300" y="14211"/>
                    <a:pt x="39311" y="14213"/>
                    <a:pt x="39321" y="14216"/>
                  </a:cubicBezTo>
                  <a:cubicBezTo>
                    <a:pt x="39339" y="14222"/>
                    <a:pt x="39359" y="14228"/>
                    <a:pt x="39377" y="14234"/>
                  </a:cubicBezTo>
                  <a:cubicBezTo>
                    <a:pt x="39400" y="14243"/>
                    <a:pt x="39421" y="14254"/>
                    <a:pt x="39441" y="14266"/>
                  </a:cubicBezTo>
                  <a:lnTo>
                    <a:pt x="39441" y="14266"/>
                  </a:lnTo>
                  <a:cubicBezTo>
                    <a:pt x="39438" y="14263"/>
                    <a:pt x="39435" y="14261"/>
                    <a:pt x="39431" y="14259"/>
                  </a:cubicBezTo>
                  <a:lnTo>
                    <a:pt x="39431" y="14259"/>
                  </a:lnTo>
                  <a:cubicBezTo>
                    <a:pt x="39436" y="14261"/>
                    <a:pt x="39442" y="14266"/>
                    <a:pt x="39447" y="14268"/>
                  </a:cubicBezTo>
                  <a:lnTo>
                    <a:pt x="39469" y="14283"/>
                  </a:lnTo>
                  <a:cubicBezTo>
                    <a:pt x="39463" y="14279"/>
                    <a:pt x="39457" y="14274"/>
                    <a:pt x="39451" y="14272"/>
                  </a:cubicBezTo>
                  <a:lnTo>
                    <a:pt x="39451" y="14272"/>
                  </a:lnTo>
                  <a:cubicBezTo>
                    <a:pt x="39472" y="14287"/>
                    <a:pt x="39491" y="14304"/>
                    <a:pt x="39511" y="14321"/>
                  </a:cubicBezTo>
                  <a:cubicBezTo>
                    <a:pt x="39535" y="14348"/>
                    <a:pt x="39560" y="14376"/>
                    <a:pt x="39583" y="14403"/>
                  </a:cubicBezTo>
                  <a:cubicBezTo>
                    <a:pt x="39598" y="14425"/>
                    <a:pt x="39613" y="14446"/>
                    <a:pt x="39626" y="14469"/>
                  </a:cubicBezTo>
                  <a:cubicBezTo>
                    <a:pt x="39647" y="14506"/>
                    <a:pt x="39665" y="14543"/>
                    <a:pt x="39682" y="14581"/>
                  </a:cubicBezTo>
                  <a:cubicBezTo>
                    <a:pt x="39711" y="14652"/>
                    <a:pt x="39735" y="14721"/>
                    <a:pt x="39757" y="14793"/>
                  </a:cubicBezTo>
                  <a:cubicBezTo>
                    <a:pt x="39787" y="14904"/>
                    <a:pt x="39810" y="15019"/>
                    <a:pt x="39833" y="15132"/>
                  </a:cubicBezTo>
                  <a:cubicBezTo>
                    <a:pt x="39845" y="15212"/>
                    <a:pt x="39859" y="15291"/>
                    <a:pt x="39864" y="15371"/>
                  </a:cubicBezTo>
                  <a:cubicBezTo>
                    <a:pt x="39870" y="15467"/>
                    <a:pt x="39877" y="15563"/>
                    <a:pt x="39883" y="15658"/>
                  </a:cubicBezTo>
                  <a:cubicBezTo>
                    <a:pt x="39883" y="15851"/>
                    <a:pt x="39882" y="16039"/>
                    <a:pt x="39861" y="16233"/>
                  </a:cubicBezTo>
                  <a:cubicBezTo>
                    <a:pt x="39843" y="16372"/>
                    <a:pt x="39818" y="16508"/>
                    <a:pt x="39787" y="16644"/>
                  </a:cubicBezTo>
                  <a:cubicBezTo>
                    <a:pt x="39749" y="16785"/>
                    <a:pt x="39705" y="16921"/>
                    <a:pt x="39652" y="17058"/>
                  </a:cubicBezTo>
                  <a:cubicBezTo>
                    <a:pt x="39588" y="17213"/>
                    <a:pt x="39516" y="17361"/>
                    <a:pt x="39435" y="17508"/>
                  </a:cubicBezTo>
                  <a:cubicBezTo>
                    <a:pt x="39353" y="17648"/>
                    <a:pt x="39265" y="17781"/>
                    <a:pt x="39169" y="17911"/>
                  </a:cubicBezTo>
                  <a:cubicBezTo>
                    <a:pt x="39077" y="18028"/>
                    <a:pt x="38983" y="18138"/>
                    <a:pt x="38880" y="18242"/>
                  </a:cubicBezTo>
                  <a:cubicBezTo>
                    <a:pt x="38798" y="18322"/>
                    <a:pt x="38712" y="18396"/>
                    <a:pt x="38621" y="18469"/>
                  </a:cubicBezTo>
                  <a:cubicBezTo>
                    <a:pt x="38517" y="18547"/>
                    <a:pt x="38409" y="18618"/>
                    <a:pt x="38299" y="18686"/>
                  </a:cubicBezTo>
                  <a:cubicBezTo>
                    <a:pt x="38177" y="18757"/>
                    <a:pt x="38052" y="18819"/>
                    <a:pt x="37923" y="18875"/>
                  </a:cubicBezTo>
                  <a:cubicBezTo>
                    <a:pt x="37811" y="18921"/>
                    <a:pt x="37698" y="18961"/>
                    <a:pt x="37581" y="18996"/>
                  </a:cubicBezTo>
                  <a:cubicBezTo>
                    <a:pt x="37463" y="19026"/>
                    <a:pt x="37346" y="19052"/>
                    <a:pt x="37226" y="19070"/>
                  </a:cubicBezTo>
                  <a:cubicBezTo>
                    <a:pt x="37114" y="19084"/>
                    <a:pt x="37003" y="19094"/>
                    <a:pt x="36890" y="19096"/>
                  </a:cubicBezTo>
                  <a:cubicBezTo>
                    <a:pt x="36770" y="19096"/>
                    <a:pt x="36650" y="19089"/>
                    <a:pt x="36529" y="19078"/>
                  </a:cubicBezTo>
                  <a:cubicBezTo>
                    <a:pt x="36394" y="19059"/>
                    <a:pt x="36263" y="19037"/>
                    <a:pt x="36129" y="19007"/>
                  </a:cubicBezTo>
                  <a:cubicBezTo>
                    <a:pt x="36007" y="18973"/>
                    <a:pt x="35888" y="18935"/>
                    <a:pt x="35771" y="18890"/>
                  </a:cubicBezTo>
                  <a:cubicBezTo>
                    <a:pt x="35692" y="18855"/>
                    <a:pt x="35613" y="18818"/>
                    <a:pt x="35536" y="18777"/>
                  </a:cubicBezTo>
                  <a:cubicBezTo>
                    <a:pt x="35459" y="18732"/>
                    <a:pt x="35383" y="18683"/>
                    <a:pt x="35309" y="18629"/>
                  </a:cubicBezTo>
                  <a:cubicBezTo>
                    <a:pt x="35238" y="18573"/>
                    <a:pt x="35169" y="18512"/>
                    <a:pt x="35104" y="18449"/>
                  </a:cubicBezTo>
                  <a:cubicBezTo>
                    <a:pt x="35026" y="18369"/>
                    <a:pt x="34954" y="18287"/>
                    <a:pt x="34887" y="18200"/>
                  </a:cubicBezTo>
                  <a:cubicBezTo>
                    <a:pt x="34824" y="18116"/>
                    <a:pt x="34768" y="18030"/>
                    <a:pt x="34711" y="17943"/>
                  </a:cubicBezTo>
                  <a:cubicBezTo>
                    <a:pt x="34653" y="17843"/>
                    <a:pt x="34595" y="17741"/>
                    <a:pt x="34546" y="17634"/>
                  </a:cubicBezTo>
                  <a:cubicBezTo>
                    <a:pt x="34542" y="17626"/>
                    <a:pt x="34540" y="17617"/>
                    <a:pt x="34536" y="17610"/>
                  </a:cubicBezTo>
                  <a:cubicBezTo>
                    <a:pt x="34523" y="17513"/>
                    <a:pt x="34473" y="17422"/>
                    <a:pt x="34399" y="17359"/>
                  </a:cubicBezTo>
                  <a:cubicBezTo>
                    <a:pt x="34444" y="17258"/>
                    <a:pt x="34495" y="17159"/>
                    <a:pt x="34536" y="17058"/>
                  </a:cubicBezTo>
                  <a:cubicBezTo>
                    <a:pt x="34584" y="16944"/>
                    <a:pt x="34629" y="16829"/>
                    <a:pt x="34677" y="16716"/>
                  </a:cubicBezTo>
                  <a:cubicBezTo>
                    <a:pt x="34757" y="16522"/>
                    <a:pt x="34824" y="16323"/>
                    <a:pt x="34895" y="16125"/>
                  </a:cubicBezTo>
                  <a:cubicBezTo>
                    <a:pt x="35051" y="15688"/>
                    <a:pt x="35173" y="15240"/>
                    <a:pt x="35287" y="14789"/>
                  </a:cubicBezTo>
                  <a:cubicBezTo>
                    <a:pt x="35395" y="14358"/>
                    <a:pt x="35461" y="13917"/>
                    <a:pt x="35512" y="13474"/>
                  </a:cubicBezTo>
                  <a:cubicBezTo>
                    <a:pt x="35561" y="13043"/>
                    <a:pt x="35578" y="12611"/>
                    <a:pt x="35572" y="12177"/>
                  </a:cubicBezTo>
                  <a:cubicBezTo>
                    <a:pt x="35558" y="11309"/>
                    <a:pt x="35469" y="10442"/>
                    <a:pt x="35297" y="9591"/>
                  </a:cubicBezTo>
                  <a:cubicBezTo>
                    <a:pt x="35253" y="9370"/>
                    <a:pt x="35214" y="9145"/>
                    <a:pt x="35159" y="8926"/>
                  </a:cubicBezTo>
                  <a:cubicBezTo>
                    <a:pt x="35126" y="8800"/>
                    <a:pt x="35093" y="8672"/>
                    <a:pt x="35058" y="8545"/>
                  </a:cubicBezTo>
                  <a:cubicBezTo>
                    <a:pt x="35131" y="8501"/>
                    <a:pt x="35204" y="8457"/>
                    <a:pt x="35276" y="8411"/>
                  </a:cubicBezTo>
                  <a:lnTo>
                    <a:pt x="35276" y="8411"/>
                  </a:lnTo>
                  <a:cubicBezTo>
                    <a:pt x="35274" y="8413"/>
                    <a:pt x="35273" y="8414"/>
                    <a:pt x="35271" y="8415"/>
                  </a:cubicBezTo>
                  <a:lnTo>
                    <a:pt x="35271" y="8415"/>
                  </a:lnTo>
                  <a:cubicBezTo>
                    <a:pt x="35519" y="8270"/>
                    <a:pt x="35770" y="8129"/>
                    <a:pt x="36024" y="7992"/>
                  </a:cubicBezTo>
                  <a:cubicBezTo>
                    <a:pt x="36246" y="7871"/>
                    <a:pt x="36477" y="7772"/>
                    <a:pt x="36709" y="7670"/>
                  </a:cubicBezTo>
                  <a:cubicBezTo>
                    <a:pt x="36913" y="7593"/>
                    <a:pt x="37117" y="7521"/>
                    <a:pt x="37325" y="7453"/>
                  </a:cubicBezTo>
                  <a:cubicBezTo>
                    <a:pt x="37476" y="7413"/>
                    <a:pt x="37625" y="7374"/>
                    <a:pt x="37778" y="7349"/>
                  </a:cubicBezTo>
                  <a:cubicBezTo>
                    <a:pt x="37832" y="7343"/>
                    <a:pt x="37886" y="7338"/>
                    <a:pt x="37940" y="7336"/>
                  </a:cubicBezTo>
                  <a:cubicBezTo>
                    <a:pt x="37983" y="7336"/>
                    <a:pt x="38023" y="7337"/>
                    <a:pt x="38066" y="7339"/>
                  </a:cubicBezTo>
                  <a:cubicBezTo>
                    <a:pt x="38109" y="7345"/>
                    <a:pt x="38151" y="7354"/>
                    <a:pt x="38194" y="7363"/>
                  </a:cubicBezTo>
                  <a:cubicBezTo>
                    <a:pt x="38218" y="7369"/>
                    <a:pt x="38242" y="7376"/>
                    <a:pt x="38265" y="7386"/>
                  </a:cubicBezTo>
                  <a:cubicBezTo>
                    <a:pt x="38303" y="7403"/>
                    <a:pt x="38340" y="7421"/>
                    <a:pt x="38376" y="7440"/>
                  </a:cubicBezTo>
                  <a:cubicBezTo>
                    <a:pt x="38397" y="7452"/>
                    <a:pt x="38418" y="7466"/>
                    <a:pt x="38438" y="7480"/>
                  </a:cubicBezTo>
                  <a:cubicBezTo>
                    <a:pt x="38461" y="7499"/>
                    <a:pt x="38482" y="7517"/>
                    <a:pt x="38501" y="7538"/>
                  </a:cubicBezTo>
                  <a:cubicBezTo>
                    <a:pt x="38518" y="7556"/>
                    <a:pt x="38534" y="7572"/>
                    <a:pt x="38549" y="7593"/>
                  </a:cubicBezTo>
                  <a:cubicBezTo>
                    <a:pt x="38563" y="7613"/>
                    <a:pt x="38577" y="7633"/>
                    <a:pt x="38591" y="7654"/>
                  </a:cubicBezTo>
                  <a:cubicBezTo>
                    <a:pt x="38603" y="7676"/>
                    <a:pt x="38615" y="7701"/>
                    <a:pt x="38626" y="7725"/>
                  </a:cubicBezTo>
                  <a:cubicBezTo>
                    <a:pt x="38635" y="7750"/>
                    <a:pt x="38645" y="7774"/>
                    <a:pt x="38652" y="7801"/>
                  </a:cubicBezTo>
                  <a:cubicBezTo>
                    <a:pt x="38659" y="7828"/>
                    <a:pt x="38665" y="7856"/>
                    <a:pt x="38670" y="7883"/>
                  </a:cubicBezTo>
                  <a:cubicBezTo>
                    <a:pt x="38677" y="7928"/>
                    <a:pt x="38679" y="7970"/>
                    <a:pt x="38681" y="8016"/>
                  </a:cubicBezTo>
                  <a:cubicBezTo>
                    <a:pt x="38679" y="8065"/>
                    <a:pt x="38677" y="8111"/>
                    <a:pt x="38672" y="8160"/>
                  </a:cubicBezTo>
                  <a:cubicBezTo>
                    <a:pt x="38667" y="8195"/>
                    <a:pt x="38661" y="8228"/>
                    <a:pt x="38653" y="8261"/>
                  </a:cubicBezTo>
                  <a:cubicBezTo>
                    <a:pt x="38639" y="8316"/>
                    <a:pt x="38621" y="8369"/>
                    <a:pt x="38602" y="8423"/>
                  </a:cubicBezTo>
                  <a:cubicBezTo>
                    <a:pt x="38574" y="8487"/>
                    <a:pt x="38543" y="8550"/>
                    <a:pt x="38511" y="8611"/>
                  </a:cubicBezTo>
                  <a:cubicBezTo>
                    <a:pt x="38406" y="8791"/>
                    <a:pt x="38284" y="8962"/>
                    <a:pt x="38158" y="9131"/>
                  </a:cubicBezTo>
                  <a:cubicBezTo>
                    <a:pt x="37971" y="9366"/>
                    <a:pt x="37776" y="9596"/>
                    <a:pt x="37570" y="9818"/>
                  </a:cubicBezTo>
                  <a:cubicBezTo>
                    <a:pt x="37421" y="9979"/>
                    <a:pt x="37446" y="10247"/>
                    <a:pt x="37609" y="10389"/>
                  </a:cubicBezTo>
                  <a:cubicBezTo>
                    <a:pt x="37685" y="10456"/>
                    <a:pt x="37778" y="10487"/>
                    <a:pt x="37870" y="10487"/>
                  </a:cubicBezTo>
                  <a:cubicBezTo>
                    <a:pt x="37983" y="10487"/>
                    <a:pt x="38097" y="10440"/>
                    <a:pt x="38179" y="10351"/>
                  </a:cubicBezTo>
                  <a:cubicBezTo>
                    <a:pt x="38201" y="10327"/>
                    <a:pt x="38224" y="10302"/>
                    <a:pt x="38248" y="10276"/>
                  </a:cubicBezTo>
                  <a:cubicBezTo>
                    <a:pt x="38602" y="9888"/>
                    <a:pt x="38945" y="9477"/>
                    <a:pt x="39205" y="9023"/>
                  </a:cubicBezTo>
                  <a:cubicBezTo>
                    <a:pt x="39343" y="8782"/>
                    <a:pt x="39444" y="8518"/>
                    <a:pt x="39474" y="8239"/>
                  </a:cubicBezTo>
                  <a:cubicBezTo>
                    <a:pt x="39502" y="7992"/>
                    <a:pt x="39490" y="7725"/>
                    <a:pt x="39399" y="7491"/>
                  </a:cubicBezTo>
                  <a:cubicBezTo>
                    <a:pt x="39347" y="7358"/>
                    <a:pt x="39284" y="7234"/>
                    <a:pt x="39200" y="7118"/>
                  </a:cubicBezTo>
                  <a:cubicBezTo>
                    <a:pt x="39130" y="7020"/>
                    <a:pt x="39043" y="6935"/>
                    <a:pt x="38949" y="6858"/>
                  </a:cubicBezTo>
                  <a:cubicBezTo>
                    <a:pt x="38765" y="6706"/>
                    <a:pt x="38528" y="6597"/>
                    <a:pt x="38292" y="6555"/>
                  </a:cubicBezTo>
                  <a:cubicBezTo>
                    <a:pt x="38179" y="6536"/>
                    <a:pt x="38065" y="6526"/>
                    <a:pt x="37951" y="6526"/>
                  </a:cubicBezTo>
                  <a:cubicBezTo>
                    <a:pt x="37807" y="6526"/>
                    <a:pt x="37663" y="6542"/>
                    <a:pt x="37520" y="6571"/>
                  </a:cubicBezTo>
                  <a:cubicBezTo>
                    <a:pt x="37386" y="6598"/>
                    <a:pt x="37255" y="6635"/>
                    <a:pt x="37123" y="6669"/>
                  </a:cubicBezTo>
                  <a:cubicBezTo>
                    <a:pt x="36900" y="6729"/>
                    <a:pt x="36684" y="6812"/>
                    <a:pt x="36470" y="6895"/>
                  </a:cubicBezTo>
                  <a:cubicBezTo>
                    <a:pt x="36059" y="7049"/>
                    <a:pt x="35673" y="7260"/>
                    <a:pt x="35287" y="7468"/>
                  </a:cubicBezTo>
                  <a:cubicBezTo>
                    <a:pt x="35126" y="7556"/>
                    <a:pt x="34966" y="7651"/>
                    <a:pt x="34811" y="7746"/>
                  </a:cubicBezTo>
                  <a:cubicBezTo>
                    <a:pt x="34727" y="7517"/>
                    <a:pt x="34636" y="7293"/>
                    <a:pt x="34536" y="7072"/>
                  </a:cubicBezTo>
                  <a:cubicBezTo>
                    <a:pt x="34172" y="6266"/>
                    <a:pt x="33717" y="5510"/>
                    <a:pt x="33174" y="4813"/>
                  </a:cubicBezTo>
                  <a:cubicBezTo>
                    <a:pt x="32913" y="4481"/>
                    <a:pt x="32613" y="4177"/>
                    <a:pt x="32306" y="3884"/>
                  </a:cubicBezTo>
                  <a:cubicBezTo>
                    <a:pt x="32006" y="3596"/>
                    <a:pt x="31703" y="3312"/>
                    <a:pt x="31370" y="3061"/>
                  </a:cubicBezTo>
                  <a:cubicBezTo>
                    <a:pt x="31192" y="2926"/>
                    <a:pt x="31011" y="2798"/>
                    <a:pt x="30825" y="2675"/>
                  </a:cubicBezTo>
                  <a:cubicBezTo>
                    <a:pt x="30837" y="2616"/>
                    <a:pt x="30840" y="2557"/>
                    <a:pt x="30825" y="2496"/>
                  </a:cubicBezTo>
                  <a:cubicBezTo>
                    <a:pt x="30784" y="2307"/>
                    <a:pt x="30644" y="2148"/>
                    <a:pt x="30511" y="2018"/>
                  </a:cubicBezTo>
                  <a:cubicBezTo>
                    <a:pt x="30341" y="1849"/>
                    <a:pt x="30139" y="1708"/>
                    <a:pt x="29934" y="1585"/>
                  </a:cubicBezTo>
                  <a:cubicBezTo>
                    <a:pt x="29467" y="1308"/>
                    <a:pt x="28969" y="1084"/>
                    <a:pt x="28453" y="918"/>
                  </a:cubicBezTo>
                  <a:cubicBezTo>
                    <a:pt x="27669" y="664"/>
                    <a:pt x="26860" y="501"/>
                    <a:pt x="26045" y="382"/>
                  </a:cubicBezTo>
                  <a:lnTo>
                    <a:pt x="25268" y="267"/>
                  </a:lnTo>
                  <a:cubicBezTo>
                    <a:pt x="25124" y="245"/>
                    <a:pt x="24978" y="235"/>
                    <a:pt x="24831" y="220"/>
                  </a:cubicBezTo>
                  <a:cubicBezTo>
                    <a:pt x="24787" y="217"/>
                    <a:pt x="24740" y="213"/>
                    <a:pt x="24696" y="208"/>
                  </a:cubicBezTo>
                  <a:cubicBezTo>
                    <a:pt x="24656" y="135"/>
                    <a:pt x="24593" y="76"/>
                    <a:pt x="24517" y="39"/>
                  </a:cubicBezTo>
                  <a:cubicBezTo>
                    <a:pt x="24461" y="12"/>
                    <a:pt x="24402" y="0"/>
                    <a:pt x="243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0" name="Google Shape;3840;p56"/>
            <p:cNvSpPr/>
            <p:nvPr/>
          </p:nvSpPr>
          <p:spPr>
            <a:xfrm>
              <a:off x="3576001" y="2123139"/>
              <a:ext cx="106761" cy="92485"/>
            </a:xfrm>
            <a:custGeom>
              <a:avLst/>
              <a:gdLst/>
              <a:ahLst/>
              <a:cxnLst/>
              <a:rect l="l" t="t" r="r" b="b"/>
              <a:pathLst>
                <a:path w="4584" h="3971" extrusionOk="0">
                  <a:moveTo>
                    <a:pt x="4151" y="0"/>
                  </a:moveTo>
                  <a:cubicBezTo>
                    <a:pt x="3962" y="0"/>
                    <a:pt x="3785" y="139"/>
                    <a:pt x="3752" y="332"/>
                  </a:cubicBezTo>
                  <a:cubicBezTo>
                    <a:pt x="3732" y="452"/>
                    <a:pt x="3707" y="571"/>
                    <a:pt x="3678" y="689"/>
                  </a:cubicBezTo>
                  <a:cubicBezTo>
                    <a:pt x="3578" y="1077"/>
                    <a:pt x="3451" y="1455"/>
                    <a:pt x="3315" y="1833"/>
                  </a:cubicBezTo>
                  <a:cubicBezTo>
                    <a:pt x="3242" y="2008"/>
                    <a:pt x="3169" y="2179"/>
                    <a:pt x="3078" y="2347"/>
                  </a:cubicBezTo>
                  <a:cubicBezTo>
                    <a:pt x="3025" y="2439"/>
                    <a:pt x="2967" y="2527"/>
                    <a:pt x="2904" y="2613"/>
                  </a:cubicBezTo>
                  <a:cubicBezTo>
                    <a:pt x="2855" y="2674"/>
                    <a:pt x="2805" y="2731"/>
                    <a:pt x="2752" y="2788"/>
                  </a:cubicBezTo>
                  <a:cubicBezTo>
                    <a:pt x="2702" y="2837"/>
                    <a:pt x="2652" y="2883"/>
                    <a:pt x="2598" y="2926"/>
                  </a:cubicBezTo>
                  <a:cubicBezTo>
                    <a:pt x="2549" y="2961"/>
                    <a:pt x="2500" y="2994"/>
                    <a:pt x="2447" y="3027"/>
                  </a:cubicBezTo>
                  <a:cubicBezTo>
                    <a:pt x="2400" y="3052"/>
                    <a:pt x="2353" y="3076"/>
                    <a:pt x="2304" y="3097"/>
                  </a:cubicBezTo>
                  <a:cubicBezTo>
                    <a:pt x="2273" y="3109"/>
                    <a:pt x="2241" y="3120"/>
                    <a:pt x="2208" y="3129"/>
                  </a:cubicBezTo>
                  <a:cubicBezTo>
                    <a:pt x="2171" y="3139"/>
                    <a:pt x="2135" y="3146"/>
                    <a:pt x="2098" y="3152"/>
                  </a:cubicBezTo>
                  <a:cubicBezTo>
                    <a:pt x="2072" y="3156"/>
                    <a:pt x="2048" y="3158"/>
                    <a:pt x="2022" y="3158"/>
                  </a:cubicBezTo>
                  <a:cubicBezTo>
                    <a:pt x="1979" y="3158"/>
                    <a:pt x="1936" y="3156"/>
                    <a:pt x="1893" y="3152"/>
                  </a:cubicBezTo>
                  <a:cubicBezTo>
                    <a:pt x="1855" y="3146"/>
                    <a:pt x="1816" y="3137"/>
                    <a:pt x="1779" y="3126"/>
                  </a:cubicBezTo>
                  <a:lnTo>
                    <a:pt x="1779" y="3126"/>
                  </a:lnTo>
                  <a:cubicBezTo>
                    <a:pt x="1796" y="3131"/>
                    <a:pt x="1815" y="3135"/>
                    <a:pt x="1832" y="3140"/>
                  </a:cubicBezTo>
                  <a:cubicBezTo>
                    <a:pt x="1807" y="3133"/>
                    <a:pt x="1782" y="3125"/>
                    <a:pt x="1757" y="3115"/>
                  </a:cubicBezTo>
                  <a:cubicBezTo>
                    <a:pt x="1730" y="3104"/>
                    <a:pt x="1706" y="3092"/>
                    <a:pt x="1681" y="3080"/>
                  </a:cubicBezTo>
                  <a:cubicBezTo>
                    <a:pt x="1657" y="3065"/>
                    <a:pt x="1632" y="3048"/>
                    <a:pt x="1608" y="3031"/>
                  </a:cubicBezTo>
                  <a:cubicBezTo>
                    <a:pt x="1570" y="3000"/>
                    <a:pt x="1533" y="2968"/>
                    <a:pt x="1496" y="2935"/>
                  </a:cubicBezTo>
                  <a:cubicBezTo>
                    <a:pt x="1458" y="2894"/>
                    <a:pt x="1421" y="2852"/>
                    <a:pt x="1385" y="2809"/>
                  </a:cubicBezTo>
                  <a:cubicBezTo>
                    <a:pt x="1337" y="2745"/>
                    <a:pt x="1293" y="2680"/>
                    <a:pt x="1251" y="2613"/>
                  </a:cubicBezTo>
                  <a:cubicBezTo>
                    <a:pt x="1197" y="2516"/>
                    <a:pt x="1148" y="2418"/>
                    <a:pt x="1104" y="2318"/>
                  </a:cubicBezTo>
                  <a:cubicBezTo>
                    <a:pt x="1055" y="2192"/>
                    <a:pt x="1012" y="2067"/>
                    <a:pt x="975" y="1937"/>
                  </a:cubicBezTo>
                  <a:cubicBezTo>
                    <a:pt x="926" y="1748"/>
                    <a:pt x="895" y="1557"/>
                    <a:pt x="864" y="1364"/>
                  </a:cubicBezTo>
                  <a:cubicBezTo>
                    <a:pt x="838" y="1150"/>
                    <a:pt x="817" y="939"/>
                    <a:pt x="808" y="725"/>
                  </a:cubicBezTo>
                  <a:cubicBezTo>
                    <a:pt x="808" y="684"/>
                    <a:pt x="809" y="645"/>
                    <a:pt x="810" y="607"/>
                  </a:cubicBezTo>
                  <a:cubicBezTo>
                    <a:pt x="827" y="536"/>
                    <a:pt x="824" y="460"/>
                    <a:pt x="797" y="389"/>
                  </a:cubicBezTo>
                  <a:cubicBezTo>
                    <a:pt x="750" y="272"/>
                    <a:pt x="662" y="178"/>
                    <a:pt x="539" y="138"/>
                  </a:cubicBezTo>
                  <a:cubicBezTo>
                    <a:pt x="499" y="125"/>
                    <a:pt x="459" y="119"/>
                    <a:pt x="420" y="119"/>
                  </a:cubicBezTo>
                  <a:cubicBezTo>
                    <a:pt x="339" y="119"/>
                    <a:pt x="261" y="144"/>
                    <a:pt x="189" y="187"/>
                  </a:cubicBezTo>
                  <a:cubicBezTo>
                    <a:pt x="31" y="280"/>
                    <a:pt x="0" y="469"/>
                    <a:pt x="0" y="635"/>
                  </a:cubicBezTo>
                  <a:cubicBezTo>
                    <a:pt x="0" y="738"/>
                    <a:pt x="0" y="844"/>
                    <a:pt x="7" y="947"/>
                  </a:cubicBezTo>
                  <a:cubicBezTo>
                    <a:pt x="61" y="1607"/>
                    <a:pt x="159" y="2294"/>
                    <a:pt x="478" y="2886"/>
                  </a:cubicBezTo>
                  <a:cubicBezTo>
                    <a:pt x="730" y="3352"/>
                    <a:pt x="1098" y="3789"/>
                    <a:pt x="1632" y="3925"/>
                  </a:cubicBezTo>
                  <a:cubicBezTo>
                    <a:pt x="1751" y="3955"/>
                    <a:pt x="1870" y="3971"/>
                    <a:pt x="1988" y="3971"/>
                  </a:cubicBezTo>
                  <a:cubicBezTo>
                    <a:pt x="2397" y="3971"/>
                    <a:pt x="2799" y="3803"/>
                    <a:pt x="3118" y="3543"/>
                  </a:cubicBezTo>
                  <a:cubicBezTo>
                    <a:pt x="3503" y="3231"/>
                    <a:pt x="3791" y="2803"/>
                    <a:pt x="3976" y="2345"/>
                  </a:cubicBezTo>
                  <a:cubicBezTo>
                    <a:pt x="4062" y="2134"/>
                    <a:pt x="4142" y="1920"/>
                    <a:pt x="4216" y="1704"/>
                  </a:cubicBezTo>
                  <a:cubicBezTo>
                    <a:pt x="4355" y="1303"/>
                    <a:pt x="4477" y="895"/>
                    <a:pt x="4547" y="479"/>
                  </a:cubicBezTo>
                  <a:cubicBezTo>
                    <a:pt x="4584" y="261"/>
                    <a:pt x="4441" y="46"/>
                    <a:pt x="4222" y="7"/>
                  </a:cubicBezTo>
                  <a:cubicBezTo>
                    <a:pt x="4199" y="2"/>
                    <a:pt x="4175" y="0"/>
                    <a:pt x="41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66360327"/>
      </p:ext>
    </p:extLst>
  </p:cSld>
  <p:clrMapOvr>
    <a:masterClrMapping/>
  </p:clrMapOvr>
</p:sld>
</file>

<file path=ppt/theme/theme1.xml><?xml version="1.0" encoding="utf-8"?>
<a:theme xmlns:a="http://schemas.openxmlformats.org/drawingml/2006/main" name="Language Arts Subject for Elementary - 5th Grade: Vocabulary Skills by Slidesgo">
  <a:themeElements>
    <a:clrScheme name="Simple Light">
      <a:dk1>
        <a:srgbClr val="191919"/>
      </a:dk1>
      <a:lt1>
        <a:srgbClr val="E2E6F5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1580</Words>
  <Application>Microsoft Macintosh PowerPoint</Application>
  <PresentationFormat>On-screen Show (16:9)</PresentationFormat>
  <Paragraphs>81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Roboto Condensed Light</vt:lpstr>
      <vt:lpstr>Comfortaa</vt:lpstr>
      <vt:lpstr>Londrina Solid</vt:lpstr>
      <vt:lpstr>Open Sans</vt:lpstr>
      <vt:lpstr>Language Arts Subject for Elementary - 5th Grade: Vocabulary Skills by Slidesgo</vt:lpstr>
      <vt:lpstr>HYPNOBIRTHING</vt:lpstr>
      <vt:lpstr>APA ITU HYPNOBIRTHING??</vt:lpstr>
      <vt:lpstr>HYPNOBIRTHING</vt:lpstr>
      <vt:lpstr>PowerPoint Presentation</vt:lpstr>
      <vt:lpstr>Hypnobirthing selama kehamilan</vt:lpstr>
      <vt:lpstr>PowerPoint Presentation</vt:lpstr>
      <vt:lpstr>PowerPoint Presentation</vt:lpstr>
      <vt:lpstr>PowerPoint Presentation</vt:lpstr>
      <vt:lpstr>Hypnobirthing selama Persalinan</vt:lpstr>
      <vt:lpstr>PANDUAN HYPNOBIRTHING</vt:lpstr>
      <vt:lpstr>PANDUAN HYPNOBIRTHING</vt:lpstr>
      <vt:lpstr>PANDUAN HYPNOBIRTHING</vt:lpstr>
      <vt:lpstr>BAGAIMANA AGAR RELAKSASI BERHASIL?</vt:lpstr>
      <vt:lpstr>PowerPoint Presentation</vt:lpstr>
      <vt:lpstr>APA KEUNTUNGANNYA?</vt:lpstr>
      <vt:lpstr>Keuntungan yang didapat oleh Ibu hamil :</vt:lpstr>
      <vt:lpstr>Keuntungan yang didapat janin :</vt:lpstr>
      <vt:lpstr>Keuntungan yang didapat suami : :</vt:lpstr>
      <vt:lpstr>Keuntungan yang didapat dokter atau bidan :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HYPNOBIRTHING</dc:title>
  <cp:lastModifiedBy>taniaatan30@outlook.com</cp:lastModifiedBy>
  <cp:revision>5</cp:revision>
  <dcterms:modified xsi:type="dcterms:W3CDTF">2022-01-29T03:38:57Z</dcterms:modified>
</cp:coreProperties>
</file>