
<file path=[Content_Types].xml><?xml version="1.0" encoding="utf-8"?>
<Types xmlns="http://schemas.openxmlformats.org/package/2006/content-types">
  <Default Extension="rels" ContentType="application/vnd.openxmlformats-package.relationships+xml"/>
  <Default Extension="xml" ContentType="application/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77" r:id="rId1"/>
  </p:sldMasterIdLst>
  <p:notesMasterIdLst>
    <p:notesMasterId r:id="rId2"/>
  </p:notesMasterIdLst>
  <p:sldIdLst>
    <p:sldId id="286" r:id="rId3"/>
    <p:sldId id="287" r:id="rId4"/>
    <p:sldId id="288" r:id="rId5"/>
    <p:sldId id="289" r:id="rId6"/>
    <p:sldId id="290" r:id="rId7"/>
    <p:sldId id="293" r:id="rId8"/>
  </p:sldIdLst>
  <p:sldSz type="screen16x9" cy="6858000" cx="12192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E8B171"/>
    <a:srgbClr val="857B82"/>
    <a:srgbClr val="A6C1CF"/>
    <a:srgbClr val="E0AD5B"/>
    <a:srgbClr val="9B8E95"/>
    <a:srgbClr val="6B799E"/>
    <a:srgbClr val="EAC47B"/>
    <a:srgbClr val="89A9BB"/>
    <a:srgbClr val="71646B"/>
    <a:srgbClr val="7C6E76"/>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34615" autoAdjust="0"/>
    <p:restoredTop sz="94660"/>
  </p:normalViewPr>
  <p:slideViewPr>
    <p:cSldViewPr snapToGrid="0">
      <p:cViewPr varScale="1">
        <p:scale>
          <a:sx n="66" d="100"/>
          <a:sy n="66" d="100"/>
        </p:scale>
        <p:origin x="126" y="192"/>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tableStyles" Target="tableStyles.xml"/><Relationship Id="rId10" Type="http://schemas.openxmlformats.org/officeDocument/2006/relationships/presProps" Target="presProps.xml"/><Relationship Id="rId11" Type="http://schemas.openxmlformats.org/officeDocument/2006/relationships/viewProps" Target="viewProps.xml"/><Relationship Id="rId1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75" name=""/>
        <p:cNvGrpSpPr/>
        <p:nvPr/>
      </p:nvGrpSpPr>
      <p:grpSpPr>
        <a:xfrm>
          <a:off x="0" y="0"/>
          <a:ext cx="0" cy="0"/>
          <a:chOff x="0" y="0"/>
          <a:chExt cx="0" cy="0"/>
        </a:xfrm>
      </p:grpSpPr>
      <p:sp>
        <p:nvSpPr>
          <p:cNvPr id="1048782"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83"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84"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85"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86"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87"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4" name=""/>
        <p:cNvGrpSpPr/>
        <p:nvPr/>
      </p:nvGrpSpPr>
      <p:grpSpPr>
        <a:xfrm>
          <a:off x="0" y="0"/>
          <a:ext cx="0" cy="0"/>
          <a:chOff x="0" y="0"/>
          <a:chExt cx="0" cy="0"/>
        </a:xfrm>
      </p:grpSpPr>
      <p:sp>
        <p:nvSpPr>
          <p:cNvPr id="1048586" name="标题 1"/>
          <p:cNvSpPr>
            <a:spLocks noGrp="1"/>
          </p:cNvSpPr>
          <p:nvPr>
            <p:ph type="ctrTitle"/>
          </p:nvPr>
        </p:nvSpPr>
        <p:spPr>
          <a:xfrm>
            <a:off x="1524000" y="1122363"/>
            <a:ext cx="9144000" cy="2387600"/>
          </a:xfrm>
        </p:spPr>
        <p:txBody>
          <a:bodyPr anchor="b"/>
          <a:lstStyle>
            <a:lvl1pPr algn="ctr">
              <a:defRPr sz="6000"/>
            </a:lvl1pPr>
          </a:lstStyle>
          <a:p>
            <a:r>
              <a:rPr altLang="en-US" lang="zh-CN" smtClean="0"/>
              <a:t>单击此处编辑母版标题样式</a:t>
            </a:r>
            <a:endParaRPr altLang="en-US" lang="zh-CN"/>
          </a:p>
        </p:txBody>
      </p:sp>
      <p:sp>
        <p:nvSpPr>
          <p:cNvPr id="1048587" name="副标题 2"/>
          <p:cNvSpPr>
            <a:spLocks noGrp="1"/>
          </p:cNvSpPr>
          <p:nvPr>
            <p:ph type="subTitle" idx="1" hasCustomPrompt="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en-US" lang="zh-CN" smtClean="0"/>
              <a:t>单击以编辑母版副标题样式</a:t>
            </a:r>
            <a:endParaRPr altLang="en-US" lang="zh-CN"/>
          </a:p>
        </p:txBody>
      </p:sp>
      <p:sp>
        <p:nvSpPr>
          <p:cNvPr id="1048588" name="日期占位符 3"/>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589" name="页脚占位符 4"/>
          <p:cNvSpPr>
            <a:spLocks noGrp="1"/>
          </p:cNvSpPr>
          <p:nvPr>
            <p:ph type="ftr" sz="quarter" idx="11"/>
          </p:nvPr>
        </p:nvSpPr>
        <p:spPr/>
        <p:txBody>
          <a:bodyPr/>
          <a:p>
            <a:endParaRPr altLang="en-US" lang="zh-CN"/>
          </a:p>
        </p:txBody>
      </p:sp>
      <p:sp>
        <p:nvSpPr>
          <p:cNvPr id="1048590" name="灯片编号占位符 5"/>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9" name=""/>
        <p:cNvGrpSpPr/>
        <p:nvPr/>
      </p:nvGrpSpPr>
      <p:grpSpPr>
        <a:xfrm>
          <a:off x="0" y="0"/>
          <a:ext cx="0" cy="0"/>
          <a:chOff x="0" y="0"/>
          <a:chExt cx="0" cy="0"/>
        </a:xfrm>
      </p:grpSpPr>
      <p:sp>
        <p:nvSpPr>
          <p:cNvPr id="1048752" name="标题 1"/>
          <p:cNvSpPr>
            <a:spLocks noGrp="1"/>
          </p:cNvSpPr>
          <p:nvPr>
            <p:ph type="title"/>
          </p:nvPr>
        </p:nvSpPr>
        <p:spPr/>
        <p:txBody>
          <a:bodyPr/>
          <a:p>
            <a:r>
              <a:rPr altLang="en-US" lang="zh-CN" smtClean="0"/>
              <a:t>单击此处编辑母版标题样式</a:t>
            </a:r>
            <a:endParaRPr altLang="en-US" lang="zh-CN"/>
          </a:p>
        </p:txBody>
      </p:sp>
      <p:sp>
        <p:nvSpPr>
          <p:cNvPr id="1048753" name="竖排文字占位符 2"/>
          <p:cNvSpPr>
            <a:spLocks noGrp="1"/>
          </p:cNvSpPr>
          <p:nvPr>
            <p:ph type="body" orient="vert" idx="1" hasCustomPrompt="1"/>
          </p:nvPr>
        </p:nvSpPr>
        <p:spPr/>
        <p:txBody>
          <a:bodyPr vert="eaVert"/>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54" name="日期占位符 3"/>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55" name="页脚占位符 4"/>
          <p:cNvSpPr>
            <a:spLocks noGrp="1"/>
          </p:cNvSpPr>
          <p:nvPr>
            <p:ph type="ftr" sz="quarter" idx="11"/>
          </p:nvPr>
        </p:nvSpPr>
        <p:spPr/>
        <p:txBody>
          <a:bodyPr/>
          <a:p>
            <a:endParaRPr altLang="en-US" lang="zh-CN"/>
          </a:p>
        </p:txBody>
      </p:sp>
      <p:sp>
        <p:nvSpPr>
          <p:cNvPr id="1048756" name="灯片编号占位符 5"/>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6" name=""/>
        <p:cNvGrpSpPr/>
        <p:nvPr/>
      </p:nvGrpSpPr>
      <p:grpSpPr>
        <a:xfrm>
          <a:off x="0" y="0"/>
          <a:ext cx="0" cy="0"/>
          <a:chOff x="0" y="0"/>
          <a:chExt cx="0" cy="0"/>
        </a:xfrm>
      </p:grpSpPr>
      <p:sp>
        <p:nvSpPr>
          <p:cNvPr id="1048736" name="竖排标题 1"/>
          <p:cNvSpPr>
            <a:spLocks noGrp="1"/>
          </p:cNvSpPr>
          <p:nvPr>
            <p:ph type="title" orient="vert"/>
          </p:nvPr>
        </p:nvSpPr>
        <p:spPr>
          <a:xfrm>
            <a:off x="8724900" y="365125"/>
            <a:ext cx="2628900" cy="5811838"/>
          </a:xfrm>
        </p:spPr>
        <p:txBody>
          <a:bodyPr vert="eaVert"/>
          <a:p>
            <a:r>
              <a:rPr altLang="en-US" lang="zh-CN" smtClean="0"/>
              <a:t>单击此处编辑母版标题样式</a:t>
            </a:r>
            <a:endParaRPr altLang="en-US" lang="zh-CN"/>
          </a:p>
        </p:txBody>
      </p:sp>
      <p:sp>
        <p:nvSpPr>
          <p:cNvPr id="1048737" name="竖排文字占位符 2"/>
          <p:cNvSpPr>
            <a:spLocks noGrp="1"/>
          </p:cNvSpPr>
          <p:nvPr>
            <p:ph type="body" orient="vert" idx="1" hasCustomPrompt="1"/>
          </p:nvPr>
        </p:nvSpPr>
        <p:spPr>
          <a:xfrm>
            <a:off x="838200" y="365125"/>
            <a:ext cx="7734300" cy="5811838"/>
          </a:xfrm>
        </p:spPr>
        <p:txBody>
          <a:bodyPr vert="eaVert"/>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38" name="日期占位符 3"/>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39" name="页脚占位符 4"/>
          <p:cNvSpPr>
            <a:spLocks noGrp="1"/>
          </p:cNvSpPr>
          <p:nvPr>
            <p:ph type="ftr" sz="quarter" idx="11"/>
          </p:nvPr>
        </p:nvSpPr>
        <p:spPr/>
        <p:txBody>
          <a:bodyPr/>
          <a:p>
            <a:endParaRPr altLang="en-US" lang="zh-CN"/>
          </a:p>
        </p:txBody>
      </p:sp>
      <p:sp>
        <p:nvSpPr>
          <p:cNvPr id="1048740" name="灯片编号占位符 5"/>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7" name=""/>
        <p:cNvGrpSpPr/>
        <p:nvPr/>
      </p:nvGrpSpPr>
      <p:grpSpPr>
        <a:xfrm>
          <a:off x="0" y="0"/>
          <a:ext cx="0" cy="0"/>
          <a:chOff x="0" y="0"/>
          <a:chExt cx="0" cy="0"/>
        </a:xfrm>
      </p:grpSpPr>
      <p:sp>
        <p:nvSpPr>
          <p:cNvPr id="1048741" name="标题 1"/>
          <p:cNvSpPr>
            <a:spLocks noGrp="1"/>
          </p:cNvSpPr>
          <p:nvPr>
            <p:ph type="title"/>
          </p:nvPr>
        </p:nvSpPr>
        <p:spPr/>
        <p:txBody>
          <a:bodyPr/>
          <a:p>
            <a:r>
              <a:rPr altLang="en-US" lang="zh-CN" smtClean="0"/>
              <a:t>单击此处编辑母版标题样式</a:t>
            </a:r>
            <a:endParaRPr altLang="en-US" lang="zh-CN"/>
          </a:p>
        </p:txBody>
      </p:sp>
      <p:sp>
        <p:nvSpPr>
          <p:cNvPr id="1048742" name="内容占位符 2"/>
          <p:cNvSpPr>
            <a:spLocks noGrp="1"/>
          </p:cNvSpPr>
          <p:nvPr>
            <p:ph idx="1" hasCustomPrompt="1"/>
          </p:nvPr>
        </p:nvSpPr>
        <p:spPr/>
        <p:txBody>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43" name="日期占位符 3"/>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44" name="页脚占位符 4"/>
          <p:cNvSpPr>
            <a:spLocks noGrp="1"/>
          </p:cNvSpPr>
          <p:nvPr>
            <p:ph type="ftr" sz="quarter" idx="11"/>
          </p:nvPr>
        </p:nvSpPr>
        <p:spPr/>
        <p:txBody>
          <a:bodyPr/>
          <a:p>
            <a:endParaRPr altLang="en-US" lang="zh-CN"/>
          </a:p>
        </p:txBody>
      </p:sp>
      <p:sp>
        <p:nvSpPr>
          <p:cNvPr id="1048745" name="灯片编号占位符 5"/>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title">
    <p:spTree>
      <p:nvGrpSpPr>
        <p:cNvPr id="70" name=""/>
        <p:cNvGrpSpPr/>
        <p:nvPr/>
      </p:nvGrpSpPr>
      <p:grpSpPr>
        <a:xfrm>
          <a:off x="0" y="0"/>
          <a:ext cx="0" cy="0"/>
          <a:chOff x="0" y="0"/>
          <a:chExt cx="0" cy="0"/>
        </a:xfrm>
      </p:grpSpPr>
      <p:sp>
        <p:nvSpPr>
          <p:cNvPr id="1048757" name="标题 1"/>
          <p:cNvSpPr>
            <a:spLocks noGrp="1"/>
          </p:cNvSpPr>
          <p:nvPr>
            <p:ph type="title"/>
          </p:nvPr>
        </p:nvSpPr>
        <p:spPr>
          <a:xfrm>
            <a:off x="831850" y="1709738"/>
            <a:ext cx="10515600" cy="2852737"/>
          </a:xfrm>
        </p:spPr>
        <p:txBody>
          <a:bodyPr anchor="b"/>
          <a:lstStyle>
            <a:lvl1pPr>
              <a:defRPr sz="6000"/>
            </a:lvl1pPr>
          </a:lstStyle>
          <a:p>
            <a:r>
              <a:rPr altLang="en-US" lang="zh-CN" smtClean="0"/>
              <a:t>单击此处编辑母版标题样式</a:t>
            </a:r>
            <a:endParaRPr altLang="en-US" lang="zh-CN"/>
          </a:p>
        </p:txBody>
      </p:sp>
      <p:sp>
        <p:nvSpPr>
          <p:cNvPr id="1048758" name="文本占位符 2"/>
          <p:cNvSpPr>
            <a:spLocks noGrp="1"/>
          </p:cNvSpPr>
          <p:nvPr>
            <p:ph type="body" idx="1" hasCustomPrompt="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en-US" lang="zh-CN" smtClean="0"/>
              <a:t>编辑母版文本样式</a:t>
            </a:r>
            <a:endParaRPr altLang="en-US" lang="zh-CN" smtClean="0"/>
          </a:p>
        </p:txBody>
      </p:sp>
      <p:sp>
        <p:nvSpPr>
          <p:cNvPr id="1048759" name="日期占位符 3"/>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60" name="页脚占位符 4"/>
          <p:cNvSpPr>
            <a:spLocks noGrp="1"/>
          </p:cNvSpPr>
          <p:nvPr>
            <p:ph type="ftr" sz="quarter" idx="11"/>
          </p:nvPr>
        </p:nvSpPr>
        <p:spPr/>
        <p:txBody>
          <a:bodyPr/>
          <a:p>
            <a:endParaRPr altLang="en-US" lang="zh-CN"/>
          </a:p>
        </p:txBody>
      </p:sp>
      <p:sp>
        <p:nvSpPr>
          <p:cNvPr id="1048761" name="灯片编号占位符 5"/>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column content">
    <p:spTree>
      <p:nvGrpSpPr>
        <p:cNvPr id="71" name=""/>
        <p:cNvGrpSpPr/>
        <p:nvPr/>
      </p:nvGrpSpPr>
      <p:grpSpPr>
        <a:xfrm>
          <a:off x="0" y="0"/>
          <a:ext cx="0" cy="0"/>
          <a:chOff x="0" y="0"/>
          <a:chExt cx="0" cy="0"/>
        </a:xfrm>
      </p:grpSpPr>
      <p:sp>
        <p:nvSpPr>
          <p:cNvPr id="1048762" name="标题 1"/>
          <p:cNvSpPr>
            <a:spLocks noGrp="1"/>
          </p:cNvSpPr>
          <p:nvPr>
            <p:ph type="title"/>
          </p:nvPr>
        </p:nvSpPr>
        <p:spPr/>
        <p:txBody>
          <a:bodyPr/>
          <a:p>
            <a:r>
              <a:rPr altLang="en-US" lang="zh-CN" smtClean="0"/>
              <a:t>单击此处编辑母版标题样式</a:t>
            </a:r>
            <a:endParaRPr altLang="en-US" lang="zh-CN"/>
          </a:p>
        </p:txBody>
      </p:sp>
      <p:sp>
        <p:nvSpPr>
          <p:cNvPr id="1048763" name="内容占位符 2"/>
          <p:cNvSpPr>
            <a:spLocks noGrp="1"/>
          </p:cNvSpPr>
          <p:nvPr>
            <p:ph sz="half" idx="1" hasCustomPrompt="1"/>
          </p:nvPr>
        </p:nvSpPr>
        <p:spPr>
          <a:xfrm>
            <a:off x="838200" y="1825625"/>
            <a:ext cx="5181600" cy="4351338"/>
          </a:xfrm>
        </p:spPr>
        <p:txBody>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64" name="内容占位符 3"/>
          <p:cNvSpPr>
            <a:spLocks noGrp="1"/>
          </p:cNvSpPr>
          <p:nvPr>
            <p:ph sz="half" idx="2" hasCustomPrompt="1"/>
          </p:nvPr>
        </p:nvSpPr>
        <p:spPr>
          <a:xfrm>
            <a:off x="6172200" y="1825625"/>
            <a:ext cx="5181600" cy="4351338"/>
          </a:xfrm>
        </p:spPr>
        <p:txBody>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65" name="日期占位符 4"/>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66" name="页脚占位符 5"/>
          <p:cNvSpPr>
            <a:spLocks noGrp="1"/>
          </p:cNvSpPr>
          <p:nvPr>
            <p:ph type="ftr" sz="quarter" idx="11"/>
          </p:nvPr>
        </p:nvSpPr>
        <p:spPr/>
        <p:txBody>
          <a:bodyPr/>
          <a:p>
            <a:endParaRPr altLang="en-US" lang="zh-CN"/>
          </a:p>
        </p:txBody>
      </p:sp>
      <p:sp>
        <p:nvSpPr>
          <p:cNvPr id="1048767" name="灯片编号占位符 6"/>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72" name=""/>
        <p:cNvGrpSpPr/>
        <p:nvPr/>
      </p:nvGrpSpPr>
      <p:grpSpPr>
        <a:xfrm>
          <a:off x="0" y="0"/>
          <a:ext cx="0" cy="0"/>
          <a:chOff x="0" y="0"/>
          <a:chExt cx="0" cy="0"/>
        </a:xfrm>
      </p:grpSpPr>
      <p:sp>
        <p:nvSpPr>
          <p:cNvPr id="1048768" name="标题 1"/>
          <p:cNvSpPr>
            <a:spLocks noGrp="1"/>
          </p:cNvSpPr>
          <p:nvPr>
            <p:ph type="title"/>
          </p:nvPr>
        </p:nvSpPr>
        <p:spPr>
          <a:xfrm>
            <a:off x="839788" y="365125"/>
            <a:ext cx="10515600" cy="1325563"/>
          </a:xfrm>
        </p:spPr>
        <p:txBody>
          <a:bodyPr/>
          <a:p>
            <a:r>
              <a:rPr altLang="en-US" lang="zh-CN" smtClean="0"/>
              <a:t>单击此处编辑母版标题样式</a:t>
            </a:r>
            <a:endParaRPr altLang="en-US" lang="zh-CN"/>
          </a:p>
        </p:txBody>
      </p:sp>
      <p:sp>
        <p:nvSpPr>
          <p:cNvPr id="1048769" name="文本占位符 2"/>
          <p:cNvSpPr>
            <a:spLocks noGrp="1"/>
          </p:cNvSpPr>
          <p:nvPr>
            <p:ph type="body" idx="1" hasCustomPrompt="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smtClean="0"/>
              <a:t>编辑母版文本样式</a:t>
            </a:r>
            <a:endParaRPr altLang="en-US" lang="zh-CN" smtClean="0"/>
          </a:p>
        </p:txBody>
      </p:sp>
      <p:sp>
        <p:nvSpPr>
          <p:cNvPr id="1048770" name="内容占位符 3"/>
          <p:cNvSpPr>
            <a:spLocks noGrp="1"/>
          </p:cNvSpPr>
          <p:nvPr>
            <p:ph sz="half" idx="2" hasCustomPrompt="1"/>
          </p:nvPr>
        </p:nvSpPr>
        <p:spPr>
          <a:xfrm>
            <a:off x="839788" y="2505075"/>
            <a:ext cx="5157787" cy="3684588"/>
          </a:xfrm>
        </p:spPr>
        <p:txBody>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71" name="文本占位符 4"/>
          <p:cNvSpPr>
            <a:spLocks noGrp="1"/>
          </p:cNvSpPr>
          <p:nvPr>
            <p:ph type="body" sz="quarter" idx="3" hasCustomPrompt="1"/>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smtClean="0"/>
              <a:t>编辑母版文本样式</a:t>
            </a:r>
            <a:endParaRPr altLang="en-US" lang="zh-CN" smtClean="0"/>
          </a:p>
        </p:txBody>
      </p:sp>
      <p:sp>
        <p:nvSpPr>
          <p:cNvPr id="1048772" name="内容占位符 5"/>
          <p:cNvSpPr>
            <a:spLocks noGrp="1"/>
          </p:cNvSpPr>
          <p:nvPr>
            <p:ph sz="quarter" idx="4" hasCustomPrompt="1"/>
          </p:nvPr>
        </p:nvSpPr>
        <p:spPr>
          <a:xfrm>
            <a:off x="6172200" y="2505075"/>
            <a:ext cx="5183188" cy="3684588"/>
          </a:xfrm>
        </p:spPr>
        <p:txBody>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73" name="日期占位符 6"/>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74" name="页脚占位符 7"/>
          <p:cNvSpPr>
            <a:spLocks noGrp="1"/>
          </p:cNvSpPr>
          <p:nvPr>
            <p:ph type="ftr" sz="quarter" idx="11"/>
          </p:nvPr>
        </p:nvSpPr>
        <p:spPr/>
        <p:txBody>
          <a:bodyPr/>
          <a:p>
            <a:endParaRPr altLang="en-US" lang="zh-CN"/>
          </a:p>
        </p:txBody>
      </p:sp>
      <p:sp>
        <p:nvSpPr>
          <p:cNvPr id="1048775" name="灯片编号占位符 8"/>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5" name=""/>
        <p:cNvGrpSpPr/>
        <p:nvPr/>
      </p:nvGrpSpPr>
      <p:grpSpPr>
        <a:xfrm>
          <a:off x="0" y="0"/>
          <a:ext cx="0" cy="0"/>
          <a:chOff x="0" y="0"/>
          <a:chExt cx="0" cy="0"/>
        </a:xfrm>
      </p:grpSpPr>
      <p:sp>
        <p:nvSpPr>
          <p:cNvPr id="1048732" name="标题 1"/>
          <p:cNvSpPr>
            <a:spLocks noGrp="1"/>
          </p:cNvSpPr>
          <p:nvPr>
            <p:ph type="title"/>
          </p:nvPr>
        </p:nvSpPr>
        <p:spPr/>
        <p:txBody>
          <a:bodyPr/>
          <a:p>
            <a:r>
              <a:rPr altLang="en-US" lang="zh-CN" smtClean="0"/>
              <a:t>单击此处编辑母版标题样式</a:t>
            </a:r>
            <a:endParaRPr altLang="en-US" lang="zh-CN"/>
          </a:p>
        </p:txBody>
      </p:sp>
      <p:sp>
        <p:nvSpPr>
          <p:cNvPr id="1048733" name="日期占位符 2"/>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34" name="页脚占位符 3"/>
          <p:cNvSpPr>
            <a:spLocks noGrp="1"/>
          </p:cNvSpPr>
          <p:nvPr>
            <p:ph type="ftr" sz="quarter" idx="11"/>
          </p:nvPr>
        </p:nvSpPr>
        <p:spPr/>
        <p:txBody>
          <a:bodyPr/>
          <a:p>
            <a:endParaRPr altLang="en-US" lang="zh-CN"/>
          </a:p>
        </p:txBody>
      </p:sp>
      <p:sp>
        <p:nvSpPr>
          <p:cNvPr id="1048735" name="灯片编号占位符 4"/>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3" name=""/>
        <p:cNvGrpSpPr/>
        <p:nvPr/>
      </p:nvGrpSpPr>
      <p:grpSpPr>
        <a:xfrm>
          <a:off x="0" y="0"/>
          <a:ext cx="0" cy="0"/>
          <a:chOff x="0" y="0"/>
          <a:chExt cx="0" cy="0"/>
        </a:xfrm>
      </p:grpSpPr>
      <p:sp>
        <p:nvSpPr>
          <p:cNvPr id="1048581" name="日期占位符 1"/>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582" name="页脚占位符 2"/>
          <p:cNvSpPr>
            <a:spLocks noGrp="1"/>
          </p:cNvSpPr>
          <p:nvPr>
            <p:ph type="ftr" sz="quarter" idx="11"/>
          </p:nvPr>
        </p:nvSpPr>
        <p:spPr/>
        <p:txBody>
          <a:bodyPr/>
          <a:p>
            <a:endParaRPr altLang="en-US" lang="zh-CN"/>
          </a:p>
        </p:txBody>
      </p:sp>
      <p:sp>
        <p:nvSpPr>
          <p:cNvPr id="1048583" name="灯片编号占位符 3"/>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and title">
    <p:spTree>
      <p:nvGrpSpPr>
        <p:cNvPr id="73" name=""/>
        <p:cNvGrpSpPr/>
        <p:nvPr/>
      </p:nvGrpSpPr>
      <p:grpSpPr>
        <a:xfrm>
          <a:off x="0" y="0"/>
          <a:ext cx="0" cy="0"/>
          <a:chOff x="0" y="0"/>
          <a:chExt cx="0" cy="0"/>
        </a:xfrm>
      </p:grpSpPr>
      <p:sp>
        <p:nvSpPr>
          <p:cNvPr id="1048776" name="标题 1"/>
          <p:cNvSpPr>
            <a:spLocks noGrp="1"/>
          </p:cNvSpPr>
          <p:nvPr>
            <p:ph type="title"/>
          </p:nvPr>
        </p:nvSpPr>
        <p:spPr>
          <a:xfrm>
            <a:off x="839788" y="457200"/>
            <a:ext cx="3932237" cy="1600200"/>
          </a:xfrm>
        </p:spPr>
        <p:txBody>
          <a:bodyPr anchor="b"/>
          <a:lstStyle>
            <a:lvl1pPr>
              <a:defRPr sz="3200"/>
            </a:lvl1pPr>
          </a:lstStyle>
          <a:p>
            <a:r>
              <a:rPr altLang="en-US" lang="zh-CN" smtClean="0"/>
              <a:t>单击此处编辑母版标题样式</a:t>
            </a:r>
            <a:endParaRPr altLang="en-US" lang="zh-CN"/>
          </a:p>
        </p:txBody>
      </p:sp>
      <p:sp>
        <p:nvSpPr>
          <p:cNvPr id="1048777"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778" name="文本占位符 3"/>
          <p:cNvSpPr>
            <a:spLocks noGrp="1"/>
          </p:cNvSpPr>
          <p:nvPr>
            <p:ph type="body" sz="half" idx="2" hasCustomPrompt="1"/>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en-US" lang="zh-CN" smtClean="0"/>
              <a:t>编辑母版文本样式</a:t>
            </a:r>
            <a:endParaRPr altLang="en-US" lang="zh-CN" smtClean="0"/>
          </a:p>
        </p:txBody>
      </p:sp>
      <p:sp>
        <p:nvSpPr>
          <p:cNvPr id="1048779" name="日期占位符 4"/>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80" name="页脚占位符 5"/>
          <p:cNvSpPr>
            <a:spLocks noGrp="1"/>
          </p:cNvSpPr>
          <p:nvPr>
            <p:ph type="ftr" sz="quarter" idx="11"/>
          </p:nvPr>
        </p:nvSpPr>
        <p:spPr/>
        <p:txBody>
          <a:bodyPr/>
          <a:p>
            <a:endParaRPr altLang="en-US" lang="zh-CN"/>
          </a:p>
        </p:txBody>
      </p:sp>
      <p:sp>
        <p:nvSpPr>
          <p:cNvPr id="1048781" name="灯片编号占位符 6"/>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and title">
    <p:spTree>
      <p:nvGrpSpPr>
        <p:cNvPr id="68" name=""/>
        <p:cNvGrpSpPr/>
        <p:nvPr/>
      </p:nvGrpSpPr>
      <p:grpSpPr>
        <a:xfrm>
          <a:off x="0" y="0"/>
          <a:ext cx="0" cy="0"/>
          <a:chOff x="0" y="0"/>
          <a:chExt cx="0" cy="0"/>
        </a:xfrm>
      </p:grpSpPr>
      <p:sp>
        <p:nvSpPr>
          <p:cNvPr id="1048746" name="标题 1"/>
          <p:cNvSpPr>
            <a:spLocks noGrp="1"/>
          </p:cNvSpPr>
          <p:nvPr>
            <p:ph type="title"/>
          </p:nvPr>
        </p:nvSpPr>
        <p:spPr>
          <a:xfrm>
            <a:off x="839788" y="457200"/>
            <a:ext cx="3932237" cy="1600200"/>
          </a:xfrm>
        </p:spPr>
        <p:txBody>
          <a:bodyPr anchor="b"/>
          <a:lstStyle>
            <a:lvl1pPr>
              <a:defRPr sz="3200"/>
            </a:lvl1pPr>
          </a:lstStyle>
          <a:p>
            <a:r>
              <a:rPr altLang="en-US" lang="zh-CN" smtClean="0"/>
              <a:t>单击此处编辑母版标题样式</a:t>
            </a:r>
            <a:endParaRPr altLang="en-US" lang="zh-CN"/>
          </a:p>
        </p:txBody>
      </p:sp>
      <p:sp>
        <p:nvSpPr>
          <p:cNvPr id="1048747" name="图片占位符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lang="zh-CN"/>
          </a:p>
        </p:txBody>
      </p:sp>
      <p:sp>
        <p:nvSpPr>
          <p:cNvPr id="1048748" name="文本占位符 3"/>
          <p:cNvSpPr>
            <a:spLocks noGrp="1"/>
          </p:cNvSpPr>
          <p:nvPr>
            <p:ph type="body" sz="half" idx="2" hasCustomPrompt="1"/>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en-US" lang="zh-CN" smtClean="0"/>
              <a:t>编辑母版文本样式</a:t>
            </a:r>
            <a:endParaRPr altLang="en-US" lang="zh-CN" smtClean="0"/>
          </a:p>
        </p:txBody>
      </p:sp>
      <p:sp>
        <p:nvSpPr>
          <p:cNvPr id="1048749" name="日期占位符 4"/>
          <p:cNvSpPr>
            <a:spLocks noGrp="1"/>
          </p:cNvSpPr>
          <p:nvPr>
            <p:ph type="dt" sz="half" idx="10"/>
          </p:nvPr>
        </p:nvSpPr>
        <p:spPr/>
        <p:txBody>
          <a:bodyPr/>
          <a:p>
            <a:fld id="{38649B8B-3C55-4129-819E-6EAEC5E75D1F}" type="datetimeFigureOut">
              <a:rPr altLang="en-US" lang="zh-CN" smtClean="0"/>
            </a:fld>
            <a:endParaRPr altLang="en-US" lang="zh-CN"/>
          </a:p>
        </p:txBody>
      </p:sp>
      <p:sp>
        <p:nvSpPr>
          <p:cNvPr id="1048750" name="页脚占位符 5"/>
          <p:cNvSpPr>
            <a:spLocks noGrp="1"/>
          </p:cNvSpPr>
          <p:nvPr>
            <p:ph type="ftr" sz="quarter" idx="11"/>
          </p:nvPr>
        </p:nvSpPr>
        <p:spPr/>
        <p:txBody>
          <a:bodyPr/>
          <a:p>
            <a:endParaRPr altLang="en-US" lang="zh-CN"/>
          </a:p>
        </p:txBody>
      </p:sp>
      <p:sp>
        <p:nvSpPr>
          <p:cNvPr id="1048751" name="灯片编号占位符 6"/>
          <p:cNvSpPr>
            <a:spLocks noGrp="1"/>
          </p:cNvSpPr>
          <p:nvPr>
            <p:ph type="sldNum" sz="quarter" idx="12"/>
          </p:nvPr>
        </p:nvSpPr>
        <p:spPr/>
        <p:txBody>
          <a:bodyPr/>
          <a:p>
            <a:fld id="{A0175895-02B5-4F62-8B22-FB29050DF439}" type="slidenum">
              <a:rPr altLang="en-US" lang="zh-CN" smtClean="0"/>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p:spPr>
        <p:txBody>
          <a:bodyPr anchor="ctr" bIns="45720" lIns="91440" rIns="91440" rtlCol="0" tIns="45720" vert="horz">
            <a:normAutofit/>
          </a:bodyPr>
          <a:p>
            <a:r>
              <a:rPr altLang="en-US" lang="zh-CN" smtClean="0"/>
              <a:t>单击此处编辑母版标题样式</a:t>
            </a:r>
            <a:endParaRPr altLang="en-US" lang="zh-CN"/>
          </a:p>
        </p:txBody>
      </p:sp>
      <p:sp>
        <p:nvSpPr>
          <p:cNvPr id="1048577" name="文本占位符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altLang="en-US" lang="zh-CN" smtClean="0"/>
              <a:t>编辑母版文本样式</a:t>
            </a:r>
            <a:endParaRPr altLang="en-US" lang="zh-CN" smtClean="0"/>
          </a:p>
          <a:p>
            <a:pPr lvl="1"/>
            <a:r>
              <a:rPr altLang="en-US" lang="zh-CN" smtClean="0"/>
              <a:t>第二级</a:t>
            </a:r>
            <a:endParaRPr altLang="en-US" lang="zh-CN" smtClean="0"/>
          </a:p>
          <a:p>
            <a:pPr lvl="2"/>
            <a:r>
              <a:rPr altLang="en-US" lang="zh-CN" smtClean="0"/>
              <a:t>第三级</a:t>
            </a:r>
            <a:endParaRPr altLang="en-US" lang="zh-CN" smtClean="0"/>
          </a:p>
          <a:p>
            <a:pPr lvl="3"/>
            <a:r>
              <a:rPr altLang="en-US" lang="zh-CN" smtClean="0"/>
              <a:t>第四级</a:t>
            </a:r>
            <a:endParaRPr altLang="en-US" lang="zh-CN" smtClean="0"/>
          </a:p>
          <a:p>
            <a:pPr lvl="4"/>
            <a:r>
              <a:rPr altLang="en-US" lang="zh-CN" smtClean="0"/>
              <a:t>第五级</a:t>
            </a:r>
            <a:endParaRPr altLang="en-US" lang="zh-CN"/>
          </a:p>
        </p:txBody>
      </p:sp>
      <p:sp>
        <p:nvSpPr>
          <p:cNvPr id="1048578" name="日期占位符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38649B8B-3C55-4129-819E-6EAEC5E75D1F}" type="datetimeFigureOut">
              <a:rPr altLang="en-US" lang="zh-CN" smtClean="0"/>
            </a:fld>
            <a:endParaRPr altLang="en-US" lang="zh-CN"/>
          </a:p>
        </p:txBody>
      </p:sp>
      <p:sp>
        <p:nvSpPr>
          <p:cNvPr id="1048579" name="页脚占位符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灯片编号占位符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A0175895-02B5-4F62-8B22-FB29050DF439}" type="slidenum">
              <a:rPr altLang="en-US" lang="zh-CN" smtClean="0"/>
            </a:fld>
            <a:endParaRPr altLang="en-US" lang="zh-CN"/>
          </a:p>
        </p:txBody>
      </p:sp>
    </p:spTree>
  </p:cSld>
  <p:clrMap accent1="accent1" accent2="accent2" accent3="accent3" accent4="accent4" accent5="accent5" accent6="accent6" bg1="lt1" bg2="lt2" tx1="dk1" tx2="dk2"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7" Type="http://schemas.openxmlformats.org/officeDocument/2006/relationships/image" Target="../media/image7.emf"/><Relationship Id="rId8" Type="http://schemas.openxmlformats.org/officeDocument/2006/relationships/image" Target="../media/image8.emf"/><Relationship Id="rId9"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image" Target="../media/image9.emf"/><Relationship Id="rId2" Type="http://schemas.openxmlformats.org/officeDocument/2006/relationships/image" Target="../media/image10.emf"/><Relationship Id="rId3" Type="http://schemas.openxmlformats.org/officeDocument/2006/relationships/image" Target="../media/image1.emf"/><Relationship Id="rId4" Type="http://schemas.openxmlformats.org/officeDocument/2006/relationships/image" Target="../media/image11.emf"/><Relationship Id="rId5"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11.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12.emf"/><Relationship Id="rId9" Type="http://schemas.openxmlformats.org/officeDocument/2006/relationships/image" Target="../media/image7.emf"/><Relationship Id="rId10" Type="http://schemas.openxmlformats.org/officeDocument/2006/relationships/image" Target="../media/image8.emf"/><Relationship Id="rId1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11.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12.emf"/><Relationship Id="rId9" Type="http://schemas.openxmlformats.org/officeDocument/2006/relationships/image" Target="../media/image7.emf"/><Relationship Id="rId10" Type="http://schemas.openxmlformats.org/officeDocument/2006/relationships/image" Target="../media/image8.emf"/><Relationship Id="rId1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11.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12.emf"/><Relationship Id="rId9" Type="http://schemas.openxmlformats.org/officeDocument/2006/relationships/image" Target="../media/image7.emf"/><Relationship Id="rId10" Type="http://schemas.openxmlformats.org/officeDocument/2006/relationships/image" Target="../media/image8.emf"/><Relationship Id="rId1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11.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12.emf"/><Relationship Id="rId9" Type="http://schemas.openxmlformats.org/officeDocument/2006/relationships/image" Target="../media/image7.emf"/><Relationship Id="rId10" Type="http://schemas.openxmlformats.org/officeDocument/2006/relationships/image" Target="../media/image8.emf"/><Relationship Id="rId11" Type="http://schemas.openxmlformats.org/officeDocument/2006/relationships/image" Target="../media/image13.emf"/><Relationship Id="rId1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pic>
        <p:nvPicPr>
          <p:cNvPr id="2097180" name="图片 32"/>
          <p:cNvPicPr>
            <a:picLocks noChangeAspect="1"/>
          </p:cNvPicPr>
          <p:nvPr/>
        </p:nvPicPr>
        <p:blipFill>
          <a:blip xmlns:r="http://schemas.openxmlformats.org/officeDocument/2006/relationships" r:embed="rId1"/>
          <a:stretch>
            <a:fillRect/>
          </a:stretch>
        </p:blipFill>
        <p:spPr>
          <a:xfrm>
            <a:off x="0" y="0"/>
            <a:ext cx="548766" cy="994325"/>
          </a:xfrm>
          <a:prstGeom prst="rect"/>
        </p:spPr>
      </p:pic>
      <p:pic>
        <p:nvPicPr>
          <p:cNvPr id="2097181" name="图片 33"/>
          <p:cNvPicPr>
            <a:picLocks noChangeAspect="1"/>
          </p:cNvPicPr>
          <p:nvPr/>
        </p:nvPicPr>
        <p:blipFill>
          <a:blip xmlns:r="http://schemas.openxmlformats.org/officeDocument/2006/relationships" r:embed="rId2"/>
          <a:stretch>
            <a:fillRect/>
          </a:stretch>
        </p:blipFill>
        <p:spPr>
          <a:xfrm>
            <a:off x="119485" y="941585"/>
            <a:ext cx="1048630" cy="1059526"/>
          </a:xfrm>
          <a:prstGeom prst="rect"/>
        </p:spPr>
      </p:pic>
      <p:pic>
        <p:nvPicPr>
          <p:cNvPr id="2097182" name="图片 34"/>
          <p:cNvPicPr>
            <a:picLocks noChangeAspect="1"/>
          </p:cNvPicPr>
          <p:nvPr/>
        </p:nvPicPr>
        <p:blipFill>
          <a:blip xmlns:r="http://schemas.openxmlformats.org/officeDocument/2006/relationships" r:embed="rId3"/>
          <a:stretch>
            <a:fillRect/>
          </a:stretch>
        </p:blipFill>
        <p:spPr>
          <a:xfrm>
            <a:off x="2966641" y="223935"/>
            <a:ext cx="964780" cy="942978"/>
          </a:xfrm>
          <a:prstGeom prst="rect"/>
        </p:spPr>
      </p:pic>
      <p:pic>
        <p:nvPicPr>
          <p:cNvPr id="2097184" name="图片 36"/>
          <p:cNvPicPr>
            <a:picLocks noChangeAspect="1"/>
          </p:cNvPicPr>
          <p:nvPr/>
        </p:nvPicPr>
        <p:blipFill>
          <a:blip xmlns:r="http://schemas.openxmlformats.org/officeDocument/2006/relationships" r:embed="rId4"/>
          <a:stretch>
            <a:fillRect/>
          </a:stretch>
        </p:blipFill>
        <p:spPr>
          <a:xfrm>
            <a:off x="1101302" y="62161"/>
            <a:ext cx="1592720" cy="1632252"/>
          </a:xfrm>
          <a:prstGeom prst="rect"/>
        </p:spPr>
      </p:pic>
      <p:pic>
        <p:nvPicPr>
          <p:cNvPr id="2097185" name="图片 37"/>
          <p:cNvPicPr>
            <a:picLocks noChangeAspect="1"/>
          </p:cNvPicPr>
          <p:nvPr/>
        </p:nvPicPr>
        <p:blipFill>
          <a:blip xmlns:r="http://schemas.openxmlformats.org/officeDocument/2006/relationships" r:embed="rId5"/>
          <a:stretch>
            <a:fillRect/>
          </a:stretch>
        </p:blipFill>
        <p:spPr>
          <a:xfrm>
            <a:off x="10741304" y="223935"/>
            <a:ext cx="1450696" cy="1988649"/>
          </a:xfrm>
          <a:prstGeom prst="rect"/>
        </p:spPr>
      </p:pic>
      <p:pic>
        <p:nvPicPr>
          <p:cNvPr id="2097186" name="图片 38"/>
          <p:cNvPicPr>
            <a:picLocks noChangeAspect="1"/>
          </p:cNvPicPr>
          <p:nvPr/>
        </p:nvPicPr>
        <p:blipFill>
          <a:blip xmlns:r="http://schemas.openxmlformats.org/officeDocument/2006/relationships" r:embed="rId6"/>
          <a:stretch>
            <a:fillRect/>
          </a:stretch>
        </p:blipFill>
        <p:spPr>
          <a:xfrm>
            <a:off x="9240038" y="89440"/>
            <a:ext cx="942152" cy="906094"/>
          </a:xfrm>
          <a:prstGeom prst="rect"/>
        </p:spPr>
      </p:pic>
      <p:pic>
        <p:nvPicPr>
          <p:cNvPr id="2097188" name="图片 42"/>
          <p:cNvPicPr>
            <a:picLocks noChangeAspect="1"/>
          </p:cNvPicPr>
          <p:nvPr/>
        </p:nvPicPr>
        <p:blipFill>
          <a:blip xmlns:r="http://schemas.openxmlformats.org/officeDocument/2006/relationships" r:embed="rId7"/>
          <a:stretch>
            <a:fillRect/>
          </a:stretch>
        </p:blipFill>
        <p:spPr>
          <a:xfrm>
            <a:off x="8919066" y="1434123"/>
            <a:ext cx="460052" cy="460064"/>
          </a:xfrm>
          <a:prstGeom prst="rect"/>
        </p:spPr>
      </p:pic>
      <p:pic>
        <p:nvPicPr>
          <p:cNvPr id="2097189" name="图片 43"/>
          <p:cNvPicPr>
            <a:picLocks noChangeAspect="1"/>
          </p:cNvPicPr>
          <p:nvPr/>
        </p:nvPicPr>
        <p:blipFill>
          <a:blip xmlns:r="http://schemas.openxmlformats.org/officeDocument/2006/relationships" r:embed="rId8"/>
          <a:stretch>
            <a:fillRect/>
          </a:stretch>
        </p:blipFill>
        <p:spPr>
          <a:xfrm>
            <a:off x="8180095" y="458712"/>
            <a:ext cx="738971" cy="708201"/>
          </a:xfrm>
          <a:prstGeom prst="rect"/>
        </p:spPr>
      </p:pic>
      <p:sp>
        <p:nvSpPr>
          <p:cNvPr id="1048591" name="矩形 49"/>
          <p:cNvSpPr/>
          <p:nvPr/>
        </p:nvSpPr>
        <p:spPr>
          <a:xfrm>
            <a:off x="274382" y="5026649"/>
            <a:ext cx="11696688" cy="1056639"/>
          </a:xfrm>
          <a:prstGeom prst="rect"/>
          <a:effectLst/>
        </p:spPr>
        <p:txBody>
          <a:bodyPr wrap="square">
            <a:spAutoFit/>
          </a:bodyPr>
          <a:p>
            <a:pPr algn="ctr"/>
            <a:r>
              <a:rPr altLang="id" b="1" dirty="0" sz="3200" lang="en-US" smtClean="0">
                <a:solidFill>
                  <a:srgbClr val="565E7D"/>
                </a:solidFill>
                <a:latin typeface="Calibri" panose="020F0502020204030204" pitchFamily="34" charset="0"/>
                <a:ea typeface="张海山锐线体2.0" panose="02000000000000000000" pitchFamily="2" charset="-122"/>
              </a:rPr>
              <a:t>R</a:t>
            </a:r>
            <a:r>
              <a:rPr altLang="id" b="1" dirty="0" sz="3200" lang="en-US" smtClean="0">
                <a:solidFill>
                  <a:srgbClr val="565E7D"/>
                </a:solidFill>
                <a:latin typeface="Calibri" panose="020F0502020204030204" pitchFamily="34" charset="0"/>
                <a:ea typeface="张海山锐线体2.0" panose="02000000000000000000" pitchFamily="2" charset="-122"/>
              </a:rPr>
              <a:t>a</a:t>
            </a:r>
            <a:r>
              <a:rPr altLang="id" b="1" dirty="0" sz="3200" lang="en-US" smtClean="0">
                <a:solidFill>
                  <a:srgbClr val="565E7D"/>
                </a:solidFill>
                <a:latin typeface="Calibri" panose="020F0502020204030204" pitchFamily="34" charset="0"/>
                <a:ea typeface="张海山锐线体2.0" panose="02000000000000000000" pitchFamily="2" charset="-122"/>
              </a:rPr>
              <a:t>s</a:t>
            </a:r>
            <a:r>
              <a:rPr altLang="id" b="1" dirty="0" sz="3200" lang="en-US" smtClean="0">
                <a:solidFill>
                  <a:srgbClr val="565E7D"/>
                </a:solidFill>
                <a:latin typeface="Calibri" panose="020F0502020204030204" pitchFamily="34" charset="0"/>
                <a:ea typeface="张海山锐线体2.0" panose="02000000000000000000" pitchFamily="2" charset="-122"/>
              </a:rPr>
              <a:t>y</a:t>
            </a:r>
            <a:r>
              <a:rPr altLang="id" b="1" dirty="0" sz="3200" lang="en-US" smtClean="0">
                <a:solidFill>
                  <a:srgbClr val="565E7D"/>
                </a:solidFill>
                <a:latin typeface="Calibri" panose="020F0502020204030204" pitchFamily="34" charset="0"/>
                <a:ea typeface="张海山锐线体2.0" panose="02000000000000000000" pitchFamily="2" charset="-122"/>
              </a:rPr>
              <a:t>a</a:t>
            </a:r>
            <a:r>
              <a:rPr altLang="id" b="1" dirty="0" sz="3200" lang="en-US" smtClean="0">
                <a:solidFill>
                  <a:srgbClr val="565E7D"/>
                </a:solidFill>
                <a:latin typeface="Calibri" panose="020F0502020204030204" pitchFamily="34" charset="0"/>
                <a:ea typeface="张海山锐线体2.0" panose="02000000000000000000" pitchFamily="2" charset="-122"/>
              </a:rPr>
              <a:t> </a:t>
            </a:r>
            <a:r>
              <a:rPr altLang="id" b="1" dirty="0" sz="3200" lang="en-US" smtClean="0">
                <a:solidFill>
                  <a:srgbClr val="565E7D"/>
                </a:solidFill>
                <a:latin typeface="Calibri" panose="020F0502020204030204" pitchFamily="34" charset="0"/>
                <a:ea typeface="张海山锐线体2.0" panose="02000000000000000000" pitchFamily="2" charset="-122"/>
              </a:rPr>
              <a:t>C</a:t>
            </a:r>
            <a:r>
              <a:rPr altLang="id" b="1" dirty="0" sz="3200" lang="en-US" smtClean="0">
                <a:solidFill>
                  <a:srgbClr val="565E7D"/>
                </a:solidFill>
                <a:latin typeface="Calibri" panose="020F0502020204030204" pitchFamily="34" charset="0"/>
                <a:ea typeface="张海山锐线体2.0" panose="02000000000000000000" pitchFamily="2" charset="-122"/>
              </a:rPr>
              <a:t>a</a:t>
            </a:r>
            <a:r>
              <a:rPr altLang="id" b="1" dirty="0" sz="3200" lang="en-US" smtClean="0">
                <a:solidFill>
                  <a:srgbClr val="565E7D"/>
                </a:solidFill>
                <a:latin typeface="Calibri" panose="020F0502020204030204" pitchFamily="34" charset="0"/>
                <a:ea typeface="张海山锐线体2.0" panose="02000000000000000000" pitchFamily="2" charset="-122"/>
              </a:rPr>
              <a:t>p</a:t>
            </a:r>
            <a:r>
              <a:rPr altLang="id" b="1" dirty="0" sz="3200" lang="en-US" smtClean="0">
                <a:solidFill>
                  <a:srgbClr val="565E7D"/>
                </a:solidFill>
                <a:latin typeface="Calibri" panose="020F0502020204030204" pitchFamily="34" charset="0"/>
                <a:ea typeface="张海山锐线体2.0" panose="02000000000000000000" pitchFamily="2" charset="-122"/>
              </a:rPr>
              <a:t>t</a:t>
            </a:r>
            <a:r>
              <a:rPr altLang="id" b="1" dirty="0" sz="3200" lang="en-US" smtClean="0">
                <a:solidFill>
                  <a:srgbClr val="565E7D"/>
                </a:solidFill>
                <a:latin typeface="Calibri" panose="020F0502020204030204" pitchFamily="34" charset="0"/>
                <a:ea typeface="张海山锐线体2.0" panose="02000000000000000000" pitchFamily="2" charset="-122"/>
              </a:rPr>
              <a:t>i</a:t>
            </a:r>
            <a:r>
              <a:rPr altLang="id" b="1" dirty="0" sz="3200" lang="en-US" smtClean="0">
                <a:solidFill>
                  <a:srgbClr val="565E7D"/>
                </a:solidFill>
                <a:latin typeface="Calibri" panose="020F0502020204030204" pitchFamily="34" charset="0"/>
                <a:ea typeface="张海山锐线体2.0" panose="02000000000000000000" pitchFamily="2" charset="-122"/>
              </a:rPr>
              <a:t>a</a:t>
            </a:r>
            <a:r>
              <a:rPr altLang="id" b="1" dirty="0" sz="3200" lang="en-US" smtClean="0">
                <a:solidFill>
                  <a:srgbClr val="565E7D"/>
                </a:solidFill>
                <a:latin typeface="Calibri" panose="020F0502020204030204" pitchFamily="34" charset="0"/>
                <a:ea typeface="张海山锐线体2.0" panose="02000000000000000000" pitchFamily="2" charset="-122"/>
              </a:rPr>
              <a:t>n</a:t>
            </a:r>
            <a:r>
              <a:rPr altLang="id" b="1" dirty="0" sz="3200" lang="en-US" smtClean="0">
                <a:solidFill>
                  <a:srgbClr val="565E7D"/>
                </a:solidFill>
                <a:latin typeface="Calibri" panose="020F0502020204030204" pitchFamily="34" charset="0"/>
                <a:ea typeface="张海山锐线体2.0" panose="02000000000000000000" pitchFamily="2" charset="-122"/>
              </a:rPr>
              <a:t>i</a:t>
            </a:r>
            <a:endParaRPr altLang="en-US" b="1" dirty="0" sz="3200" lang="zh-CN">
              <a:solidFill>
                <a:srgbClr val="565E7D"/>
              </a:solidFill>
              <a:latin typeface="Calibri" panose="020F0502020204030204" pitchFamily="34" charset="0"/>
              <a:ea typeface="张海山锐线体2.0" panose="02000000000000000000" pitchFamily="2" charset="-122"/>
            </a:endParaRPr>
          </a:p>
          <a:p>
            <a:pPr algn="ctr"/>
            <a:r>
              <a:rPr altLang="id" b="1" dirty="0" sz="3200" lang="en-US" smtClean="0">
                <a:solidFill>
                  <a:srgbClr val="565E7D"/>
                </a:solidFill>
                <a:latin typeface="Calibri" panose="020F0502020204030204" pitchFamily="34" charset="0"/>
                <a:ea typeface="张海山锐线体2.0" panose="02000000000000000000" pitchFamily="2" charset="-122"/>
              </a:rPr>
              <a:t>2</a:t>
            </a:r>
            <a:r>
              <a:rPr altLang="id" b="1" dirty="0" sz="3200" lang="en-US" smtClean="0">
                <a:solidFill>
                  <a:srgbClr val="565E7D"/>
                </a:solidFill>
                <a:latin typeface="Calibri" panose="020F0502020204030204" pitchFamily="34" charset="0"/>
                <a:ea typeface="张海山锐线体2.0" panose="02000000000000000000" pitchFamily="2" charset="-122"/>
              </a:rPr>
              <a:t>1</a:t>
            </a:r>
            <a:r>
              <a:rPr altLang="id" b="1" dirty="0" sz="3200" lang="en-US" smtClean="0">
                <a:solidFill>
                  <a:srgbClr val="565E7D"/>
                </a:solidFill>
                <a:latin typeface="Calibri" panose="020F0502020204030204" pitchFamily="34" charset="0"/>
                <a:ea typeface="张海山锐线体2.0" panose="02000000000000000000" pitchFamily="2" charset="-122"/>
              </a:rPr>
              <a:t>1</a:t>
            </a:r>
            <a:r>
              <a:rPr altLang="id" b="1" dirty="0" sz="3200" lang="en-US" smtClean="0">
                <a:solidFill>
                  <a:srgbClr val="565E7D"/>
                </a:solidFill>
                <a:latin typeface="Calibri" panose="020F0502020204030204" pitchFamily="34" charset="0"/>
                <a:ea typeface="张海山锐线体2.0" panose="02000000000000000000" pitchFamily="2" charset="-122"/>
              </a:rPr>
              <a:t>0</a:t>
            </a:r>
            <a:r>
              <a:rPr altLang="id" b="1" dirty="0" sz="3200" lang="en-US" smtClean="0">
                <a:solidFill>
                  <a:srgbClr val="565E7D"/>
                </a:solidFill>
                <a:latin typeface="Calibri" panose="020F0502020204030204" pitchFamily="34" charset="0"/>
                <a:ea typeface="张海山锐线体2.0" panose="02000000000000000000" pitchFamily="2" charset="-122"/>
              </a:rPr>
              <a:t>1</a:t>
            </a:r>
            <a:r>
              <a:rPr altLang="id" b="1" dirty="0" sz="3200" lang="en-US" smtClean="0">
                <a:solidFill>
                  <a:srgbClr val="565E7D"/>
                </a:solidFill>
                <a:latin typeface="Calibri" panose="020F0502020204030204" pitchFamily="34" charset="0"/>
                <a:ea typeface="张海山锐线体2.0" panose="02000000000000000000" pitchFamily="2" charset="-122"/>
              </a:rPr>
              <a:t>0</a:t>
            </a:r>
            <a:r>
              <a:rPr altLang="id" b="1" dirty="0" sz="3200" lang="en-US" smtClean="0">
                <a:solidFill>
                  <a:srgbClr val="565E7D"/>
                </a:solidFill>
                <a:latin typeface="Calibri" panose="020F0502020204030204" pitchFamily="34" charset="0"/>
                <a:ea typeface="张海山锐线体2.0" panose="02000000000000000000" pitchFamily="2" charset="-122"/>
              </a:rPr>
              <a:t>1</a:t>
            </a:r>
            <a:r>
              <a:rPr altLang="id" b="1" dirty="0" sz="3200" lang="en-US" smtClean="0">
                <a:solidFill>
                  <a:srgbClr val="565E7D"/>
                </a:solidFill>
                <a:latin typeface="Calibri" panose="020F0502020204030204" pitchFamily="34" charset="0"/>
                <a:ea typeface="张海山锐线体2.0" panose="02000000000000000000" pitchFamily="2" charset="-122"/>
              </a:rPr>
              <a:t>0</a:t>
            </a:r>
            <a:r>
              <a:rPr altLang="id" b="1" dirty="0" sz="3200" lang="en-US" smtClean="0">
                <a:solidFill>
                  <a:srgbClr val="565E7D"/>
                </a:solidFill>
                <a:latin typeface="Calibri" panose="020F0502020204030204" pitchFamily="34" charset="0"/>
                <a:ea typeface="张海山锐线体2.0" panose="02000000000000000000" pitchFamily="2" charset="-122"/>
              </a:rPr>
              <a:t>1</a:t>
            </a:r>
            <a:r>
              <a:rPr altLang="id" b="1" dirty="0" sz="3200" lang="en-US" smtClean="0">
                <a:solidFill>
                  <a:srgbClr val="565E7D"/>
                </a:solidFill>
                <a:latin typeface="Calibri" panose="020F0502020204030204" pitchFamily="34" charset="0"/>
                <a:ea typeface="张海山锐线体2.0" panose="02000000000000000000" pitchFamily="2" charset="-122"/>
              </a:rPr>
              <a:t>0</a:t>
            </a:r>
            <a:endParaRPr altLang="en-US" b="1" dirty="0" sz="3200" lang="zh-CN">
              <a:solidFill>
                <a:srgbClr val="565E7D"/>
              </a:solidFill>
              <a:latin typeface="Calibri" panose="020F0502020204030204" pitchFamily="34" charset="0"/>
              <a:ea typeface="张海山锐线体2.0" panose="02000000000000000000" pitchFamily="2" charset="-122"/>
            </a:endParaRPr>
          </a:p>
        </p:txBody>
      </p:sp>
      <p:sp>
        <p:nvSpPr>
          <p:cNvPr id="1048594" name="矩形 52"/>
          <p:cNvSpPr/>
          <p:nvPr/>
        </p:nvSpPr>
        <p:spPr>
          <a:xfrm>
            <a:off x="1906020" y="2568460"/>
            <a:ext cx="8700209" cy="1539241"/>
          </a:xfrm>
          <a:prstGeom prst="rect"/>
          <a:effectLst/>
        </p:spPr>
        <p:txBody>
          <a:bodyPr wrap="square">
            <a:spAutoFit/>
          </a:bodyPr>
          <a:p>
            <a:pPr algn="ctr"/>
            <a:r>
              <a:rPr altLang="id" b="1" dirty="0" sz="4800" lang="en-US">
                <a:solidFill>
                  <a:srgbClr val="857B82"/>
                </a:solidFill>
                <a:latin typeface="Calibri" panose="020F0502020204030204" pitchFamily="34" charset="0"/>
                <a:ea typeface="张海山锐线体2.0" panose="02000000000000000000" pitchFamily="2" charset="-122"/>
              </a:rPr>
              <a:t>P</a:t>
            </a:r>
            <a:r>
              <a:rPr altLang="id" b="1" dirty="0" sz="4800" lang="en-US">
                <a:solidFill>
                  <a:srgbClr val="857B82"/>
                </a:solidFill>
                <a:latin typeface="Calibri" panose="020F0502020204030204" pitchFamily="34" charset="0"/>
                <a:ea typeface="张海山锐线体2.0" panose="02000000000000000000" pitchFamily="2" charset="-122"/>
              </a:rPr>
              <a:t>e</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y</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k</a:t>
            </a:r>
            <a:r>
              <a:rPr altLang="id" b="1" dirty="0" sz="4800" lang="en-US">
                <a:solidFill>
                  <a:srgbClr val="857B82"/>
                </a:solidFill>
                <a:latin typeface="Calibri" panose="020F0502020204030204" pitchFamily="34" charset="0"/>
                <a:ea typeface="张海山锐线体2.0" panose="02000000000000000000" pitchFamily="2" charset="-122"/>
              </a:rPr>
              <a:t>i</a:t>
            </a:r>
            <a:r>
              <a:rPr altLang="id" b="1" dirty="0" sz="4800" lang="en-US">
                <a:solidFill>
                  <a:srgbClr val="857B82"/>
                </a:solidFill>
                <a:latin typeface="Calibri" panose="020F0502020204030204" pitchFamily="34" charset="0"/>
                <a:ea typeface="张海山锐线体2.0" panose="02000000000000000000" pitchFamily="2" charset="-122"/>
              </a:rPr>
              <a:t>t</a:t>
            </a:r>
            <a:r>
              <a:rPr altLang="id" b="1" dirty="0" sz="4800" lang="en-US">
                <a:solidFill>
                  <a:srgbClr val="857B82"/>
                </a:solidFill>
                <a:latin typeface="Calibri" panose="020F0502020204030204" pitchFamily="34" charset="0"/>
                <a:ea typeface="张海山锐线体2.0" panose="02000000000000000000" pitchFamily="2" charset="-122"/>
              </a:rPr>
              <a:t> </a:t>
            </a:r>
            <a:r>
              <a:rPr altLang="id" b="1" dirty="0" sz="4800" lang="en-US">
                <a:solidFill>
                  <a:srgbClr val="857B82"/>
                </a:solidFill>
                <a:latin typeface="Calibri" panose="020F0502020204030204" pitchFamily="34" charset="0"/>
                <a:ea typeface="张海山锐线体2.0" panose="02000000000000000000" pitchFamily="2" charset="-122"/>
              </a:rPr>
              <a:t>I</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d</a:t>
            </a:r>
            <a:r>
              <a:rPr altLang="id" b="1" dirty="0" sz="4800" lang="en-US">
                <a:solidFill>
                  <a:srgbClr val="857B82"/>
                </a:solidFill>
                <a:latin typeface="Calibri" panose="020F0502020204030204" pitchFamily="34" charset="0"/>
                <a:ea typeface="张海山锐线体2.0" panose="02000000000000000000" pitchFamily="2" charset="-122"/>
              </a:rPr>
              <a:t>r</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 </a:t>
            </a:r>
            <a:r>
              <a:rPr altLang="id" b="1" dirty="0" sz="4800" lang="en-US">
                <a:solidFill>
                  <a:srgbClr val="857B82"/>
                </a:solidFill>
                <a:latin typeface="Calibri" panose="020F0502020204030204" pitchFamily="34" charset="0"/>
                <a:ea typeface="张海山锐线体2.0" panose="02000000000000000000" pitchFamily="2" charset="-122"/>
              </a:rPr>
              <a:t>P</a:t>
            </a:r>
            <a:r>
              <a:rPr altLang="id" b="1" dirty="0" sz="4800" lang="en-US">
                <a:solidFill>
                  <a:srgbClr val="857B82"/>
                </a:solidFill>
                <a:latin typeface="Calibri" panose="020F0502020204030204" pitchFamily="34" charset="0"/>
                <a:ea typeface="张海山锐线体2.0" panose="02000000000000000000" pitchFamily="2" charset="-122"/>
              </a:rPr>
              <a:t>e</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g</a:t>
            </a:r>
            <a:r>
              <a:rPr altLang="id" b="1" dirty="0" sz="4800" lang="en-US">
                <a:solidFill>
                  <a:srgbClr val="857B82"/>
                </a:solidFill>
                <a:latin typeface="Calibri" panose="020F0502020204030204" pitchFamily="34" charset="0"/>
                <a:ea typeface="张海山锐线体2.0" panose="02000000000000000000" pitchFamily="2" charset="-122"/>
              </a:rPr>
              <a:t>l</a:t>
            </a:r>
            <a:r>
              <a:rPr altLang="id" b="1" dirty="0" sz="4800" lang="en-US">
                <a:solidFill>
                  <a:srgbClr val="857B82"/>
                </a:solidFill>
                <a:latin typeface="Calibri" panose="020F0502020204030204" pitchFamily="34" charset="0"/>
                <a:ea typeface="张海山锐线体2.0" panose="02000000000000000000" pitchFamily="2" charset="-122"/>
              </a:rPr>
              <a:t>i</a:t>
            </a:r>
            <a:r>
              <a:rPr altLang="id" b="1" dirty="0" sz="4800" lang="en-US">
                <a:solidFill>
                  <a:srgbClr val="857B82"/>
                </a:solidFill>
                <a:latin typeface="Calibri" panose="020F0502020204030204" pitchFamily="34" charset="0"/>
                <a:ea typeface="张海山锐线体2.0" panose="02000000000000000000" pitchFamily="2" charset="-122"/>
              </a:rPr>
              <a:t>h</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t</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 </a:t>
            </a:r>
            <a:r>
              <a:rPr altLang="id" b="1" dirty="0" sz="4800" lang="en-US">
                <a:solidFill>
                  <a:srgbClr val="857B82"/>
                </a:solidFill>
                <a:latin typeface="Calibri" panose="020F0502020204030204" pitchFamily="34" charset="0"/>
                <a:ea typeface="张海山锐线体2.0" panose="02000000000000000000" pitchFamily="2" charset="-122"/>
              </a:rPr>
              <a:t>d</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 </a:t>
            </a:r>
            <a:r>
              <a:rPr altLang="id" b="1" dirty="0" sz="4800" lang="en-US">
                <a:solidFill>
                  <a:srgbClr val="857B82"/>
                </a:solidFill>
                <a:latin typeface="Calibri" panose="020F0502020204030204" pitchFamily="34" charset="0"/>
                <a:ea typeface="张海山锐线体2.0" panose="02000000000000000000" pitchFamily="2" charset="-122"/>
              </a:rPr>
              <a:t>P</a:t>
            </a:r>
            <a:r>
              <a:rPr altLang="id" b="1" dirty="0" sz="4800" lang="en-US">
                <a:solidFill>
                  <a:srgbClr val="857B82"/>
                </a:solidFill>
                <a:latin typeface="Calibri" panose="020F0502020204030204" pitchFamily="34" charset="0"/>
                <a:ea typeface="张海山锐线体2.0" panose="02000000000000000000" pitchFamily="2" charset="-122"/>
              </a:rPr>
              <a:t>e</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d</a:t>
            </a:r>
            <a:r>
              <a:rPr altLang="id" b="1" dirty="0" sz="4800" lang="en-US">
                <a:solidFill>
                  <a:srgbClr val="857B82"/>
                </a:solidFill>
                <a:latin typeface="Calibri" panose="020F0502020204030204" pitchFamily="34" charset="0"/>
                <a:ea typeface="张海山锐线体2.0" panose="02000000000000000000" pitchFamily="2" charset="-122"/>
              </a:rPr>
              <a:t>e</a:t>
            </a:r>
            <a:r>
              <a:rPr altLang="id" b="1" dirty="0" sz="4800" lang="en-US">
                <a:solidFill>
                  <a:srgbClr val="857B82"/>
                </a:solidFill>
                <a:latin typeface="Calibri" panose="020F0502020204030204" pitchFamily="34" charset="0"/>
                <a:ea typeface="张海山锐线体2.0" panose="02000000000000000000" pitchFamily="2" charset="-122"/>
              </a:rPr>
              <a:t>n</a:t>
            </a:r>
            <a:r>
              <a:rPr altLang="id" b="1" dirty="0" sz="4800" lang="en-US">
                <a:solidFill>
                  <a:srgbClr val="857B82"/>
                </a:solidFill>
                <a:latin typeface="Calibri" panose="020F0502020204030204" pitchFamily="34" charset="0"/>
                <a:ea typeface="张海山锐线体2.0" panose="02000000000000000000" pitchFamily="2" charset="-122"/>
              </a:rPr>
              <a:t>g</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r</a:t>
            </a:r>
            <a:r>
              <a:rPr altLang="id" b="1" dirty="0" sz="4800" lang="en-US">
                <a:solidFill>
                  <a:srgbClr val="857B82"/>
                </a:solidFill>
                <a:latin typeface="Calibri" panose="020F0502020204030204" pitchFamily="34" charset="0"/>
                <a:ea typeface="张海山锐线体2.0" panose="02000000000000000000" pitchFamily="2" charset="-122"/>
              </a:rPr>
              <a:t>a</a:t>
            </a:r>
            <a:r>
              <a:rPr altLang="id" b="1" dirty="0" sz="4800" lang="en-US">
                <a:solidFill>
                  <a:srgbClr val="857B82"/>
                </a:solidFill>
                <a:latin typeface="Calibri" panose="020F0502020204030204" pitchFamily="34" charset="0"/>
                <a:ea typeface="张海山锐线体2.0" panose="02000000000000000000" pitchFamily="2" charset="-122"/>
              </a:rPr>
              <a:t>n</a:t>
            </a:r>
            <a:endParaRPr altLang="en-US" b="1" dirty="0" sz="3200" lang="zh-CN">
              <a:solidFill>
                <a:srgbClr val="857B82"/>
              </a:solidFill>
              <a:latin typeface="Calibri" panose="020F0502020204030204" pitchFamily="34" charset="0"/>
              <a:ea typeface="张海山锐线体2.0" panose="02000000000000000000" pitchFamily="2" charset="-122"/>
            </a:endParaRP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596" name="Freeform 5"/>
          <p:cNvSpPr/>
          <p:nvPr/>
        </p:nvSpPr>
        <p:spPr bwMode="auto">
          <a:xfrm flipH="1">
            <a:off x="-1967980" y="266360"/>
            <a:ext cx="15838888" cy="7117169"/>
          </a:xfrm>
          <a:custGeom>
            <a:avLst/>
            <a:gdLst>
              <a:gd name="T0" fmla="*/ 50 w 1066"/>
              <a:gd name="T1" fmla="*/ 479 h 977"/>
              <a:gd name="T2" fmla="*/ 512 w 1066"/>
              <a:gd name="T3" fmla="*/ 12 h 977"/>
              <a:gd name="T4" fmla="*/ 1043 w 1066"/>
              <a:gd name="T5" fmla="*/ 408 h 977"/>
              <a:gd name="T6" fmla="*/ 625 w 1066"/>
              <a:gd name="T7" fmla="*/ 907 h 977"/>
              <a:gd name="T8" fmla="*/ 50 w 1066"/>
              <a:gd name="T9" fmla="*/ 479 h 977"/>
            </a:gdLst>
            <a:ahLst/>
            <a:cxnLst>
              <a:cxn ang="0">
                <a:pos x="T0" y="T1"/>
              </a:cxn>
              <a:cxn ang="0">
                <a:pos x="T2" y="T3"/>
              </a:cxn>
              <a:cxn ang="0">
                <a:pos x="T4" y="T5"/>
              </a:cxn>
              <a:cxn ang="0">
                <a:pos x="T6" y="T7"/>
              </a:cxn>
              <a:cxn ang="0">
                <a:pos x="T8" y="T9"/>
              </a:cxn>
            </a:cxnLst>
            <a:rect l="0" t="0" r="r" b="b"/>
            <a:pathLst>
              <a:path w="1066" h="977">
                <a:moveTo>
                  <a:pt x="50" y="479"/>
                </a:moveTo>
                <a:cubicBezTo>
                  <a:pt x="92" y="156"/>
                  <a:pt x="235" y="23"/>
                  <a:pt x="512" y="12"/>
                </a:cubicBezTo>
                <a:cubicBezTo>
                  <a:pt x="787" y="0"/>
                  <a:pt x="1021" y="156"/>
                  <a:pt x="1043" y="408"/>
                </a:cubicBezTo>
                <a:cubicBezTo>
                  <a:pt x="1066" y="676"/>
                  <a:pt x="922" y="860"/>
                  <a:pt x="625" y="907"/>
                </a:cubicBezTo>
                <a:cubicBezTo>
                  <a:pt x="175" y="977"/>
                  <a:pt x="0" y="861"/>
                  <a:pt x="50" y="479"/>
                </a:cubicBezTo>
                <a:close/>
              </a:path>
            </a:pathLst>
          </a:custGeom>
          <a:solidFill>
            <a:srgbClr val="E6E6E6"/>
          </a:solidFill>
          <a:ln>
            <a:noFill/>
          </a:ln>
        </p:spPr>
        <p:txBody>
          <a:bodyPr anchor="t" anchorCtr="0" bIns="45720" compatLnSpc="1" lIns="91440" numCol="1" rIns="91440" tIns="45720" vert="horz" wrap="square"/>
          <a:p>
            <a:endParaRPr altLang="en-US" lang="zh-CN"/>
          </a:p>
        </p:txBody>
      </p:sp>
      <p:pic>
        <p:nvPicPr>
          <p:cNvPr id="2097195" name="图片 21"/>
          <p:cNvPicPr>
            <a:picLocks noChangeAspect="1"/>
          </p:cNvPicPr>
          <p:nvPr/>
        </p:nvPicPr>
        <p:blipFill>
          <a:blip xmlns:r="http://schemas.openxmlformats.org/officeDocument/2006/relationships" r:embed="rId1"/>
          <a:stretch>
            <a:fillRect/>
          </a:stretch>
        </p:blipFill>
        <p:spPr>
          <a:xfrm>
            <a:off x="11459720" y="-19745"/>
            <a:ext cx="776965" cy="1026926"/>
          </a:xfrm>
          <a:prstGeom prst="rect"/>
        </p:spPr>
      </p:pic>
      <p:pic>
        <p:nvPicPr>
          <p:cNvPr id="2097202" name="图片 28"/>
          <p:cNvPicPr>
            <a:picLocks noChangeAspect="1"/>
          </p:cNvPicPr>
          <p:nvPr/>
        </p:nvPicPr>
        <p:blipFill>
          <a:blip xmlns:r="http://schemas.openxmlformats.org/officeDocument/2006/relationships" r:embed="rId2"/>
          <a:stretch>
            <a:fillRect/>
          </a:stretch>
        </p:blipFill>
        <p:spPr>
          <a:xfrm>
            <a:off x="9310821" y="277651"/>
            <a:ext cx="1303133" cy="1375567"/>
          </a:xfrm>
          <a:prstGeom prst="rect"/>
        </p:spPr>
      </p:pic>
      <p:pic>
        <p:nvPicPr>
          <p:cNvPr id="2097203" name="图片 29"/>
          <p:cNvPicPr>
            <a:picLocks noChangeAspect="1"/>
          </p:cNvPicPr>
          <p:nvPr/>
        </p:nvPicPr>
        <p:blipFill>
          <a:blip xmlns:r="http://schemas.openxmlformats.org/officeDocument/2006/relationships" r:embed="rId3"/>
          <a:stretch>
            <a:fillRect/>
          </a:stretch>
        </p:blipFill>
        <p:spPr>
          <a:xfrm>
            <a:off x="0" y="0"/>
            <a:ext cx="548766" cy="994325"/>
          </a:xfrm>
          <a:prstGeom prst="rect"/>
        </p:spPr>
      </p:pic>
      <p:pic>
        <p:nvPicPr>
          <p:cNvPr id="2097208" name="图片 53"/>
          <p:cNvPicPr>
            <a:picLocks noChangeAspect="1"/>
          </p:cNvPicPr>
          <p:nvPr/>
        </p:nvPicPr>
        <p:blipFill>
          <a:blip xmlns:r="http://schemas.openxmlformats.org/officeDocument/2006/relationships" r:embed="rId4"/>
          <a:stretch>
            <a:fillRect/>
          </a:stretch>
        </p:blipFill>
        <p:spPr>
          <a:xfrm>
            <a:off x="1016565" y="510851"/>
            <a:ext cx="1958774" cy="773942"/>
          </a:xfrm>
          <a:prstGeom prst="rect"/>
        </p:spPr>
      </p:pic>
      <p:sp>
        <p:nvSpPr>
          <p:cNvPr id="1048597" name="文本框 57"/>
          <p:cNvSpPr txBox="1"/>
          <p:nvPr/>
        </p:nvSpPr>
        <p:spPr>
          <a:xfrm>
            <a:off x="2975339" y="1653217"/>
            <a:ext cx="12329399" cy="688340"/>
          </a:xfrm>
          <a:prstGeom prst="rect"/>
          <a:noFill/>
        </p:spPr>
        <p:txBody>
          <a:bodyPr rtlCol="0" wrap="square">
            <a:spAutoFit/>
          </a:bodyPr>
          <a:p>
            <a:r>
              <a:rPr altLang="id" b="1" dirty="0" sz="4000" lang="en-US">
                <a:solidFill>
                  <a:srgbClr val="565E7D"/>
                </a:solidFill>
                <a:latin typeface="Calibri" panose="020F0502020204030204" pitchFamily="34" charset="0"/>
                <a:ea typeface="张海山锐线体2.0" panose="02000000000000000000" pitchFamily="2" charset="-122"/>
              </a:rPr>
              <a:t>G</a:t>
            </a:r>
            <a:r>
              <a:rPr altLang="id" b="1" dirty="0" sz="4000" lang="en-US">
                <a:solidFill>
                  <a:srgbClr val="565E7D"/>
                </a:solidFill>
                <a:latin typeface="Calibri" panose="020F0502020204030204" pitchFamily="34" charset="0"/>
                <a:ea typeface="张海山锐线体2.0" panose="02000000000000000000" pitchFamily="2" charset="-122"/>
              </a:rPr>
              <a:t>a</a:t>
            </a:r>
            <a:r>
              <a:rPr altLang="id" b="1" dirty="0" sz="4000" lang="en-US">
                <a:solidFill>
                  <a:srgbClr val="565E7D"/>
                </a:solidFill>
                <a:latin typeface="Calibri" panose="020F0502020204030204" pitchFamily="34" charset="0"/>
                <a:ea typeface="张海山锐线体2.0" panose="02000000000000000000" pitchFamily="2" charset="-122"/>
              </a:rPr>
              <a:t>n</a:t>
            </a:r>
            <a:r>
              <a:rPr altLang="id" b="1" dirty="0" sz="4000" lang="en-US">
                <a:solidFill>
                  <a:srgbClr val="565E7D"/>
                </a:solidFill>
                <a:latin typeface="Calibri" panose="020F0502020204030204" pitchFamily="34" charset="0"/>
                <a:ea typeface="张海山锐线体2.0" panose="02000000000000000000" pitchFamily="2" charset="-122"/>
              </a:rPr>
              <a:t>g</a:t>
            </a:r>
            <a:r>
              <a:rPr altLang="id" b="1" dirty="0" sz="4000" lang="en-US">
                <a:solidFill>
                  <a:srgbClr val="565E7D"/>
                </a:solidFill>
                <a:latin typeface="Calibri" panose="020F0502020204030204" pitchFamily="34" charset="0"/>
                <a:ea typeface="张海山锐线体2.0" panose="02000000000000000000" pitchFamily="2" charset="-122"/>
              </a:rPr>
              <a:t>g</a:t>
            </a:r>
            <a:r>
              <a:rPr altLang="id" b="1" dirty="0" sz="4000" lang="en-US">
                <a:solidFill>
                  <a:srgbClr val="565E7D"/>
                </a:solidFill>
                <a:latin typeface="Calibri" panose="020F0502020204030204" pitchFamily="34" charset="0"/>
                <a:ea typeface="张海山锐线体2.0" panose="02000000000000000000" pitchFamily="2" charset="-122"/>
              </a:rPr>
              <a:t>u</a:t>
            </a:r>
            <a:r>
              <a:rPr altLang="id" b="1" dirty="0" sz="4000" lang="en-US">
                <a:solidFill>
                  <a:srgbClr val="565E7D"/>
                </a:solidFill>
                <a:latin typeface="Calibri" panose="020F0502020204030204" pitchFamily="34" charset="0"/>
                <a:ea typeface="张海山锐线体2.0" panose="02000000000000000000" pitchFamily="2" charset="-122"/>
              </a:rPr>
              <a:t>a</a:t>
            </a:r>
            <a:r>
              <a:rPr altLang="id" b="1" dirty="0" sz="4000" lang="en-US">
                <a:solidFill>
                  <a:srgbClr val="565E7D"/>
                </a:solidFill>
                <a:latin typeface="Calibri" panose="020F0502020204030204" pitchFamily="34" charset="0"/>
                <a:ea typeface="张海山锐线体2.0" panose="02000000000000000000" pitchFamily="2" charset="-122"/>
              </a:rPr>
              <a:t>n</a:t>
            </a:r>
            <a:r>
              <a:rPr altLang="id" b="1" dirty="0" sz="4000" lang="en-US">
                <a:solidFill>
                  <a:srgbClr val="565E7D"/>
                </a:solidFill>
                <a:latin typeface="Calibri" panose="020F0502020204030204" pitchFamily="34" charset="0"/>
                <a:ea typeface="张海山锐线体2.0" panose="02000000000000000000" pitchFamily="2" charset="-122"/>
              </a:rPr>
              <a:t> </a:t>
            </a:r>
            <a:r>
              <a:rPr altLang="id" b="1" dirty="0" sz="4000" lang="en-US">
                <a:solidFill>
                  <a:srgbClr val="565E7D"/>
                </a:solidFill>
                <a:latin typeface="Calibri" panose="020F0502020204030204" pitchFamily="34" charset="0"/>
                <a:ea typeface="张海山锐线体2.0" panose="02000000000000000000" pitchFamily="2" charset="-122"/>
              </a:rPr>
              <a:t>i</a:t>
            </a:r>
            <a:r>
              <a:rPr altLang="id" b="1" dirty="0" sz="4000" lang="en-US">
                <a:solidFill>
                  <a:srgbClr val="565E7D"/>
                </a:solidFill>
                <a:latin typeface="Calibri" panose="020F0502020204030204" pitchFamily="34" charset="0"/>
                <a:ea typeface="张海山锐线体2.0" panose="02000000000000000000" pitchFamily="2" charset="-122"/>
              </a:rPr>
              <a:t>n</a:t>
            </a:r>
            <a:r>
              <a:rPr altLang="id" b="1" dirty="0" sz="4000" lang="en-US">
                <a:solidFill>
                  <a:srgbClr val="565E7D"/>
                </a:solidFill>
                <a:latin typeface="Calibri" panose="020F0502020204030204" pitchFamily="34" charset="0"/>
                <a:ea typeface="张海山锐线体2.0" panose="02000000000000000000" pitchFamily="2" charset="-122"/>
              </a:rPr>
              <a:t>d</a:t>
            </a:r>
            <a:r>
              <a:rPr altLang="id" b="1" dirty="0" sz="4000" lang="en-US">
                <a:solidFill>
                  <a:srgbClr val="565E7D"/>
                </a:solidFill>
                <a:latin typeface="Calibri" panose="020F0502020204030204" pitchFamily="34" charset="0"/>
                <a:ea typeface="张海山锐线体2.0" panose="02000000000000000000" pitchFamily="2" charset="-122"/>
              </a:rPr>
              <a:t>r</a:t>
            </a:r>
            <a:r>
              <a:rPr altLang="id" b="1" dirty="0" sz="4000" lang="en-US">
                <a:solidFill>
                  <a:srgbClr val="565E7D"/>
                </a:solidFill>
                <a:latin typeface="Calibri" panose="020F0502020204030204" pitchFamily="34" charset="0"/>
                <a:ea typeface="张海山锐线体2.0" panose="02000000000000000000" pitchFamily="2" charset="-122"/>
              </a:rPr>
              <a:t>a</a:t>
            </a:r>
            <a:r>
              <a:rPr altLang="id" b="1" dirty="0" sz="4000" lang="en-US">
                <a:solidFill>
                  <a:srgbClr val="565E7D"/>
                </a:solidFill>
                <a:latin typeface="Calibri" panose="020F0502020204030204" pitchFamily="34" charset="0"/>
                <a:ea typeface="张海山锐线体2.0" panose="02000000000000000000" pitchFamily="2" charset="-122"/>
              </a:rPr>
              <a:t> </a:t>
            </a:r>
            <a:r>
              <a:rPr altLang="id" b="1" dirty="0" sz="4000" lang="en-US">
                <a:solidFill>
                  <a:srgbClr val="565E7D"/>
                </a:solidFill>
                <a:latin typeface="Calibri" panose="020F0502020204030204" pitchFamily="34" charset="0"/>
                <a:ea typeface="张海山锐线体2.0" panose="02000000000000000000" pitchFamily="2" charset="-122"/>
              </a:rPr>
              <a:t>p</a:t>
            </a:r>
            <a:r>
              <a:rPr altLang="id" b="1" dirty="0" sz="4000" lang="en-US">
                <a:solidFill>
                  <a:srgbClr val="565E7D"/>
                </a:solidFill>
                <a:latin typeface="Calibri" panose="020F0502020204030204" pitchFamily="34" charset="0"/>
                <a:ea typeface="张海山锐线体2.0" panose="02000000000000000000" pitchFamily="2" charset="-122"/>
              </a:rPr>
              <a:t>e</a:t>
            </a:r>
            <a:r>
              <a:rPr altLang="id" b="1" dirty="0" sz="4000" lang="en-US">
                <a:solidFill>
                  <a:srgbClr val="565E7D"/>
                </a:solidFill>
                <a:latin typeface="Calibri" panose="020F0502020204030204" pitchFamily="34" charset="0"/>
                <a:ea typeface="张海山锐线体2.0" panose="02000000000000000000" pitchFamily="2" charset="-122"/>
              </a:rPr>
              <a:t>n</a:t>
            </a:r>
            <a:r>
              <a:rPr altLang="id" b="1" dirty="0" sz="4000" lang="en-US">
                <a:solidFill>
                  <a:srgbClr val="565E7D"/>
                </a:solidFill>
                <a:latin typeface="Calibri" panose="020F0502020204030204" pitchFamily="34" charset="0"/>
                <a:ea typeface="张海山锐线体2.0" panose="02000000000000000000" pitchFamily="2" charset="-122"/>
              </a:rPr>
              <a:t>g</a:t>
            </a:r>
            <a:r>
              <a:rPr altLang="id" b="1" dirty="0" sz="4000" lang="en-US">
                <a:solidFill>
                  <a:srgbClr val="565E7D"/>
                </a:solidFill>
                <a:latin typeface="Calibri" panose="020F0502020204030204" pitchFamily="34" charset="0"/>
                <a:ea typeface="张海山锐线体2.0" panose="02000000000000000000" pitchFamily="2" charset="-122"/>
              </a:rPr>
              <a:t>l</a:t>
            </a:r>
            <a:r>
              <a:rPr altLang="id" b="1" dirty="0" sz="4000" lang="en-US">
                <a:solidFill>
                  <a:srgbClr val="565E7D"/>
                </a:solidFill>
                <a:latin typeface="Calibri" panose="020F0502020204030204" pitchFamily="34" charset="0"/>
                <a:ea typeface="张海山锐线体2.0" panose="02000000000000000000" pitchFamily="2" charset="-122"/>
              </a:rPr>
              <a:t>i</a:t>
            </a:r>
            <a:r>
              <a:rPr altLang="id" b="1" dirty="0" sz="4000" lang="en-US">
                <a:solidFill>
                  <a:srgbClr val="565E7D"/>
                </a:solidFill>
                <a:latin typeface="Calibri" panose="020F0502020204030204" pitchFamily="34" charset="0"/>
                <a:ea typeface="张海山锐线体2.0" panose="02000000000000000000" pitchFamily="2" charset="-122"/>
              </a:rPr>
              <a:t>h</a:t>
            </a:r>
            <a:r>
              <a:rPr altLang="id" b="1" dirty="0" sz="4000" lang="en-US">
                <a:solidFill>
                  <a:srgbClr val="565E7D"/>
                </a:solidFill>
                <a:latin typeface="Calibri" panose="020F0502020204030204" pitchFamily="34" charset="0"/>
                <a:ea typeface="张海山锐线体2.0" panose="02000000000000000000" pitchFamily="2" charset="-122"/>
              </a:rPr>
              <a:t>a</a:t>
            </a:r>
            <a:r>
              <a:rPr altLang="id" b="1" dirty="0" sz="4000" lang="en-US">
                <a:solidFill>
                  <a:srgbClr val="565E7D"/>
                </a:solidFill>
                <a:latin typeface="Calibri" panose="020F0502020204030204" pitchFamily="34" charset="0"/>
                <a:ea typeface="张海山锐线体2.0" panose="02000000000000000000" pitchFamily="2" charset="-122"/>
              </a:rPr>
              <a:t>t</a:t>
            </a:r>
            <a:r>
              <a:rPr altLang="id" b="1" dirty="0" sz="4000" lang="en-US">
                <a:solidFill>
                  <a:srgbClr val="565E7D"/>
                </a:solidFill>
                <a:latin typeface="Calibri" panose="020F0502020204030204" pitchFamily="34" charset="0"/>
                <a:ea typeface="张海山锐线体2.0" panose="02000000000000000000" pitchFamily="2" charset="-122"/>
              </a:rPr>
              <a:t>a</a:t>
            </a:r>
            <a:r>
              <a:rPr altLang="id" b="1" dirty="0" sz="4000" lang="en-US">
                <a:solidFill>
                  <a:srgbClr val="565E7D"/>
                </a:solidFill>
                <a:latin typeface="Calibri" panose="020F0502020204030204" pitchFamily="34" charset="0"/>
                <a:ea typeface="张海山锐线体2.0" panose="02000000000000000000" pitchFamily="2" charset="-122"/>
              </a:rPr>
              <a:t>n</a:t>
            </a:r>
            <a:r>
              <a:rPr altLang="id" b="1" dirty="0" sz="4000" lang="en-US">
                <a:solidFill>
                  <a:srgbClr val="565E7D"/>
                </a:solidFill>
                <a:latin typeface="Calibri" panose="020F0502020204030204" pitchFamily="34" charset="0"/>
                <a:ea typeface="张海山锐线体2.0" panose="02000000000000000000" pitchFamily="2" charset="-122"/>
              </a:rPr>
              <a:t> </a:t>
            </a:r>
            <a:endParaRPr altLang="en-US" b="1" dirty="0" sz="5400" lang="zh-CN">
              <a:solidFill>
                <a:srgbClr val="565E7D"/>
              </a:solidFill>
              <a:latin typeface="Calibri" panose="020F0502020204030204" pitchFamily="34" charset="0"/>
              <a:ea typeface="张海山锐线体2.0" panose="02000000000000000000" pitchFamily="2" charset="-122"/>
            </a:endParaRPr>
          </a:p>
        </p:txBody>
      </p:sp>
      <p:sp>
        <p:nvSpPr>
          <p:cNvPr id="1048788" name=""/>
          <p:cNvSpPr txBox="1"/>
          <p:nvPr/>
        </p:nvSpPr>
        <p:spPr>
          <a:xfrm>
            <a:off x="716477" y="3219450"/>
            <a:ext cx="10728052" cy="2606040"/>
          </a:xfrm>
          <a:prstGeom prst="rect"/>
        </p:spPr>
        <p:txBody>
          <a:bodyPr rtlCol="0" wrap="square">
            <a:spAutoFit/>
          </a:bodyPr>
          <a:p>
            <a:r>
              <a:rPr b="1" sz="2800" lang="in-ID">
                <a:solidFill>
                  <a:srgbClr val="000000"/>
                </a:solidFill>
              </a:rPr>
              <a:t>Gangguan penglihatan atau kehilangan penglihatan adalah penurunan kemampuan untuk melihat pada tingkat yang menyebabkan masalah yang memerlukan suatu alat, seperti kacamata. Beberapa orang yang juga memiliki kekurangan kemampuan untuk melihat karena tak memiliki akses kacamata atau lensa kontak.</a:t>
            </a:r>
            <a:endParaRPr b="1" sz="2800" lang="in-ID">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pic>
        <p:nvPicPr>
          <p:cNvPr id="2097212" name="图片 23"/>
          <p:cNvPicPr>
            <a:picLocks noChangeAspect="1"/>
          </p:cNvPicPr>
          <p:nvPr/>
        </p:nvPicPr>
        <p:blipFill>
          <a:blip xmlns:r="http://schemas.openxmlformats.org/officeDocument/2006/relationships" r:embed="rId1"/>
          <a:stretch>
            <a:fillRect/>
          </a:stretch>
        </p:blipFill>
        <p:spPr>
          <a:xfrm>
            <a:off x="0" y="0"/>
            <a:ext cx="472051" cy="855323"/>
          </a:xfrm>
          <a:prstGeom prst="rect"/>
        </p:spPr>
      </p:pic>
      <p:pic>
        <p:nvPicPr>
          <p:cNvPr id="2097213" name="图片 33"/>
          <p:cNvPicPr>
            <a:picLocks noChangeAspect="1"/>
          </p:cNvPicPr>
          <p:nvPr/>
        </p:nvPicPr>
        <p:blipFill>
          <a:blip xmlns:r="http://schemas.openxmlformats.org/officeDocument/2006/relationships" r:embed="rId2"/>
          <a:stretch>
            <a:fillRect/>
          </a:stretch>
        </p:blipFill>
        <p:spPr>
          <a:xfrm>
            <a:off x="102781" y="809955"/>
            <a:ext cx="902036" cy="911409"/>
          </a:xfrm>
          <a:prstGeom prst="rect"/>
        </p:spPr>
      </p:pic>
      <p:pic>
        <p:nvPicPr>
          <p:cNvPr id="2097214" name="图片 34"/>
          <p:cNvPicPr>
            <a:picLocks noChangeAspect="1"/>
          </p:cNvPicPr>
          <p:nvPr/>
        </p:nvPicPr>
        <p:blipFill>
          <a:blip xmlns:r="http://schemas.openxmlformats.org/officeDocument/2006/relationships" r:embed="rId3"/>
          <a:stretch>
            <a:fillRect/>
          </a:stretch>
        </p:blipFill>
        <p:spPr>
          <a:xfrm>
            <a:off x="2551917" y="192630"/>
            <a:ext cx="829908" cy="811154"/>
          </a:xfrm>
          <a:prstGeom prst="rect"/>
        </p:spPr>
      </p:pic>
      <p:pic>
        <p:nvPicPr>
          <p:cNvPr id="2097215" name="图片 35"/>
          <p:cNvPicPr>
            <a:picLocks noChangeAspect="1"/>
          </p:cNvPicPr>
          <p:nvPr/>
        </p:nvPicPr>
        <p:blipFill>
          <a:blip xmlns:r="http://schemas.openxmlformats.org/officeDocument/2006/relationships" r:embed="rId4"/>
          <a:stretch>
            <a:fillRect/>
          </a:stretch>
        </p:blipFill>
        <p:spPr>
          <a:xfrm>
            <a:off x="1866887" y="1277077"/>
            <a:ext cx="1336695" cy="528149"/>
          </a:xfrm>
          <a:prstGeom prst="rect"/>
        </p:spPr>
      </p:pic>
      <p:pic>
        <p:nvPicPr>
          <p:cNvPr id="2097216" name="图片 36"/>
          <p:cNvPicPr>
            <a:picLocks noChangeAspect="1"/>
          </p:cNvPicPr>
          <p:nvPr/>
        </p:nvPicPr>
        <p:blipFill>
          <a:blip xmlns:r="http://schemas.openxmlformats.org/officeDocument/2006/relationships" r:embed="rId5"/>
          <a:stretch>
            <a:fillRect/>
          </a:stretch>
        </p:blipFill>
        <p:spPr>
          <a:xfrm>
            <a:off x="947344" y="53471"/>
            <a:ext cx="1370064" cy="1404070"/>
          </a:xfrm>
          <a:prstGeom prst="rect"/>
        </p:spPr>
      </p:pic>
      <p:pic>
        <p:nvPicPr>
          <p:cNvPr id="2097217" name="图片 37"/>
          <p:cNvPicPr>
            <a:picLocks noChangeAspect="1"/>
          </p:cNvPicPr>
          <p:nvPr/>
        </p:nvPicPr>
        <p:blipFill>
          <a:blip xmlns:r="http://schemas.openxmlformats.org/officeDocument/2006/relationships" r:embed="rId6"/>
          <a:stretch>
            <a:fillRect/>
          </a:stretch>
        </p:blipFill>
        <p:spPr>
          <a:xfrm>
            <a:off x="10962766" y="192630"/>
            <a:ext cx="1247895" cy="1710644"/>
          </a:xfrm>
          <a:prstGeom prst="rect"/>
        </p:spPr>
      </p:pic>
      <p:pic>
        <p:nvPicPr>
          <p:cNvPr id="2097218" name="图片 38"/>
          <p:cNvPicPr>
            <a:picLocks noChangeAspect="1"/>
          </p:cNvPicPr>
          <p:nvPr/>
        </p:nvPicPr>
        <p:blipFill>
          <a:blip xmlns:r="http://schemas.openxmlformats.org/officeDocument/2006/relationships" r:embed="rId7"/>
          <a:stretch>
            <a:fillRect/>
          </a:stretch>
        </p:blipFill>
        <p:spPr>
          <a:xfrm>
            <a:off x="9671371" y="76937"/>
            <a:ext cx="810443" cy="779426"/>
          </a:xfrm>
          <a:prstGeom prst="rect"/>
        </p:spPr>
      </p:pic>
      <p:pic>
        <p:nvPicPr>
          <p:cNvPr id="2097219" name="图片 40"/>
          <p:cNvPicPr>
            <a:picLocks noChangeAspect="1"/>
          </p:cNvPicPr>
          <p:nvPr/>
        </p:nvPicPr>
        <p:blipFill>
          <a:blip xmlns:r="http://schemas.openxmlformats.org/officeDocument/2006/relationships" r:embed="rId8"/>
          <a:stretch>
            <a:fillRect/>
          </a:stretch>
        </p:blipFill>
        <p:spPr>
          <a:xfrm>
            <a:off x="10076593" y="1107766"/>
            <a:ext cx="1134913" cy="866771"/>
          </a:xfrm>
          <a:prstGeom prst="rect"/>
        </p:spPr>
      </p:pic>
      <p:pic>
        <p:nvPicPr>
          <p:cNvPr id="2097220" name="图片 41"/>
          <p:cNvPicPr>
            <a:picLocks noChangeAspect="1"/>
          </p:cNvPicPr>
          <p:nvPr/>
        </p:nvPicPr>
        <p:blipFill>
          <a:blip xmlns:r="http://schemas.openxmlformats.org/officeDocument/2006/relationships" r:embed="rId9"/>
          <a:stretch>
            <a:fillRect/>
          </a:stretch>
        </p:blipFill>
        <p:spPr>
          <a:xfrm>
            <a:off x="9395270" y="1233639"/>
            <a:ext cx="395739" cy="395749"/>
          </a:xfrm>
          <a:prstGeom prst="rect"/>
        </p:spPr>
      </p:pic>
      <p:pic>
        <p:nvPicPr>
          <p:cNvPr id="2097221" name="图片 42"/>
          <p:cNvPicPr>
            <a:picLocks noChangeAspect="1"/>
          </p:cNvPicPr>
          <p:nvPr/>
        </p:nvPicPr>
        <p:blipFill>
          <a:blip xmlns:r="http://schemas.openxmlformats.org/officeDocument/2006/relationships" r:embed="rId10"/>
          <a:stretch>
            <a:fillRect/>
          </a:stretch>
        </p:blipFill>
        <p:spPr>
          <a:xfrm>
            <a:off x="8759604" y="394586"/>
            <a:ext cx="635666" cy="609198"/>
          </a:xfrm>
          <a:prstGeom prst="rect"/>
        </p:spPr>
      </p:pic>
      <p:sp>
        <p:nvSpPr>
          <p:cNvPr id="1048598" name="文本框 43"/>
          <p:cNvSpPr txBox="1"/>
          <p:nvPr/>
        </p:nvSpPr>
        <p:spPr>
          <a:xfrm>
            <a:off x="3539209" y="464018"/>
            <a:ext cx="6606976" cy="1539241"/>
          </a:xfrm>
          <a:prstGeom prst="rect"/>
          <a:noFill/>
        </p:spPr>
        <p:txBody>
          <a:bodyPr rtlCol="0" wrap="square">
            <a:spAutoFit/>
          </a:bodyPr>
          <a:p>
            <a:r>
              <a:rPr altLang="id" b="1" dirty="0" sz="4800" lang="en-US">
                <a:solidFill>
                  <a:srgbClr val="565E7D"/>
                </a:solidFill>
                <a:latin typeface="Calibri" panose="020F0502020204030204" pitchFamily="34" charset="0"/>
                <a:ea typeface="张海山锐线体2.0" panose="02000000000000000000" pitchFamily="2" charset="-122"/>
              </a:rPr>
              <a:t>S</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l</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h</a:t>
            </a:r>
            <a:r>
              <a:rPr altLang="id" b="1" dirty="0" sz="4800" lang="en-US">
                <a:solidFill>
                  <a:srgbClr val="565E7D"/>
                </a:solidFill>
                <a:latin typeface="Calibri" panose="020F0502020204030204" pitchFamily="34" charset="0"/>
                <a:ea typeface="张海山锐线体2.0" panose="02000000000000000000" pitchFamily="2" charset="-122"/>
              </a:rPr>
              <a:t> </a:t>
            </a:r>
            <a:r>
              <a:rPr altLang="id" b="1" dirty="0" sz="4800" lang="en-US">
                <a:solidFill>
                  <a:srgbClr val="565E7D"/>
                </a:solidFill>
                <a:latin typeface="Calibri" panose="020F0502020204030204" pitchFamily="34" charset="0"/>
                <a:ea typeface="张海山锐线体2.0" panose="02000000000000000000" pitchFamily="2" charset="-122"/>
              </a:rPr>
              <a:t>s</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t</a:t>
            </a:r>
            <a:r>
              <a:rPr altLang="id" b="1" dirty="0" sz="4800" lang="en-US">
                <a:solidFill>
                  <a:srgbClr val="565E7D"/>
                </a:solidFill>
                <a:latin typeface="Calibri" panose="020F0502020204030204" pitchFamily="34" charset="0"/>
                <a:ea typeface="张海山锐线体2.0" panose="02000000000000000000" pitchFamily="2" charset="-122"/>
              </a:rPr>
              <a:t>u</a:t>
            </a:r>
            <a:r>
              <a:rPr altLang="id" b="1" dirty="0" sz="4800" lang="en-US">
                <a:solidFill>
                  <a:srgbClr val="565E7D"/>
                </a:solidFill>
                <a:latin typeface="Calibri" panose="020F0502020204030204" pitchFamily="34" charset="0"/>
                <a:ea typeface="张海山锐线体2.0" panose="02000000000000000000" pitchFamily="2" charset="-122"/>
              </a:rPr>
              <a:t>p</a:t>
            </a:r>
            <a:r>
              <a:rPr altLang="id" b="1" dirty="0" sz="4800" lang="en-US">
                <a:solidFill>
                  <a:srgbClr val="565E7D"/>
                </a:solidFill>
                <a:latin typeface="Calibri" panose="020F0502020204030204" pitchFamily="34" charset="0"/>
                <a:ea typeface="张海山锐线体2.0" panose="02000000000000000000" pitchFamily="2" charset="-122"/>
              </a:rPr>
              <a:t>e</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y</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k</a:t>
            </a:r>
            <a:r>
              <a:rPr altLang="id" b="1" dirty="0" sz="4800" lang="en-US">
                <a:solidFill>
                  <a:srgbClr val="565E7D"/>
                </a:solidFill>
                <a:latin typeface="Calibri" panose="020F0502020204030204" pitchFamily="34" charset="0"/>
                <a:ea typeface="张海山锐线体2.0" panose="02000000000000000000" pitchFamily="2" charset="-122"/>
              </a:rPr>
              <a:t>i</a:t>
            </a:r>
            <a:r>
              <a:rPr altLang="id" b="1" dirty="0" sz="4800" lang="en-US">
                <a:solidFill>
                  <a:srgbClr val="565E7D"/>
                </a:solidFill>
                <a:latin typeface="Calibri" panose="020F0502020204030204" pitchFamily="34" charset="0"/>
                <a:ea typeface="张海山锐线体2.0" panose="02000000000000000000" pitchFamily="2" charset="-122"/>
              </a:rPr>
              <a:t>t</a:t>
            </a:r>
            <a:r>
              <a:rPr altLang="id" b="1" dirty="0" sz="4800" lang="en-US">
                <a:solidFill>
                  <a:srgbClr val="565E7D"/>
                </a:solidFill>
                <a:latin typeface="Calibri" panose="020F0502020204030204" pitchFamily="34" charset="0"/>
                <a:ea typeface="张海山锐线体2.0" panose="02000000000000000000" pitchFamily="2" charset="-122"/>
              </a:rPr>
              <a:t> </a:t>
            </a:r>
            <a:r>
              <a:rPr altLang="id" b="1" dirty="0" sz="4800" lang="en-US">
                <a:solidFill>
                  <a:srgbClr val="565E7D"/>
                </a:solidFill>
                <a:latin typeface="Calibri" panose="020F0502020204030204" pitchFamily="34" charset="0"/>
                <a:ea typeface="张海山锐线体2.0" panose="02000000000000000000" pitchFamily="2" charset="-122"/>
              </a:rPr>
              <a:t>i</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d</a:t>
            </a:r>
            <a:r>
              <a:rPr altLang="id" b="1" dirty="0" sz="4800" lang="en-US">
                <a:solidFill>
                  <a:srgbClr val="565E7D"/>
                </a:solidFill>
                <a:latin typeface="Calibri" panose="020F0502020204030204" pitchFamily="34" charset="0"/>
                <a:ea typeface="张海山锐线体2.0" panose="02000000000000000000" pitchFamily="2" charset="-122"/>
              </a:rPr>
              <a:t>r</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 </a:t>
            </a:r>
            <a:r>
              <a:rPr altLang="id" b="1" dirty="0" sz="4800" lang="en-US">
                <a:solidFill>
                  <a:srgbClr val="565E7D"/>
                </a:solidFill>
                <a:latin typeface="Calibri" panose="020F0502020204030204" pitchFamily="34" charset="0"/>
                <a:ea typeface="张海山锐线体2.0" panose="02000000000000000000" pitchFamily="2" charset="-122"/>
              </a:rPr>
              <a:t>p</a:t>
            </a:r>
            <a:r>
              <a:rPr altLang="id" b="1" dirty="0" sz="4800" lang="en-US">
                <a:solidFill>
                  <a:srgbClr val="565E7D"/>
                </a:solidFill>
                <a:latin typeface="Calibri" panose="020F0502020204030204" pitchFamily="34" charset="0"/>
                <a:ea typeface="张海山锐线体2.0" panose="02000000000000000000" pitchFamily="2" charset="-122"/>
              </a:rPr>
              <a:t>e</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g</a:t>
            </a:r>
            <a:r>
              <a:rPr altLang="id" b="1" dirty="0" sz="4800" lang="en-US">
                <a:solidFill>
                  <a:srgbClr val="565E7D"/>
                </a:solidFill>
                <a:latin typeface="Calibri" panose="020F0502020204030204" pitchFamily="34" charset="0"/>
                <a:ea typeface="张海山锐线体2.0" panose="02000000000000000000" pitchFamily="2" charset="-122"/>
              </a:rPr>
              <a:t>l</a:t>
            </a:r>
            <a:r>
              <a:rPr altLang="id" b="1" dirty="0" sz="4800" lang="en-US">
                <a:solidFill>
                  <a:srgbClr val="565E7D"/>
                </a:solidFill>
                <a:latin typeface="Calibri" panose="020F0502020204030204" pitchFamily="34" charset="0"/>
                <a:ea typeface="张海山锐线体2.0" panose="02000000000000000000" pitchFamily="2" charset="-122"/>
              </a:rPr>
              <a:t>i</a:t>
            </a:r>
            <a:r>
              <a:rPr altLang="id" b="1" dirty="0" sz="4800" lang="en-US">
                <a:solidFill>
                  <a:srgbClr val="565E7D"/>
                </a:solidFill>
                <a:latin typeface="Calibri" panose="020F0502020204030204" pitchFamily="34" charset="0"/>
                <a:ea typeface="张海山锐线体2.0" panose="02000000000000000000" pitchFamily="2" charset="-122"/>
              </a:rPr>
              <a:t>h</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t</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n</a:t>
            </a:r>
            <a:endParaRPr altLang="en-US" b="1" dirty="0" sz="4800" lang="zh-CN">
              <a:solidFill>
                <a:srgbClr val="565E7D"/>
              </a:solidFill>
              <a:latin typeface="Calibri" panose="020F0502020204030204" pitchFamily="34" charset="0"/>
              <a:ea typeface="张海山锐线体2.0" panose="02000000000000000000" pitchFamily="2" charset="-122"/>
            </a:endParaRPr>
          </a:p>
        </p:txBody>
      </p:sp>
      <p:sp>
        <p:nvSpPr>
          <p:cNvPr id="1048610" name="文本框 78"/>
          <p:cNvSpPr txBox="1"/>
          <p:nvPr/>
        </p:nvSpPr>
        <p:spPr>
          <a:xfrm>
            <a:off x="642495" y="2390340"/>
            <a:ext cx="9503690" cy="3952240"/>
          </a:xfrm>
          <a:prstGeom prst="rect"/>
          <a:noFill/>
        </p:spPr>
        <p:txBody>
          <a:bodyPr rtlCol="0" wrap="square">
            <a:spAutoFit/>
            <a:scene3d>
              <a:camera prst="orthographicFront"/>
              <a:lightRig dir="t" rig="threePt"/>
            </a:scene3d>
            <a:sp3d contourW="12700"/>
          </a:bodyPr>
          <a:p>
            <a:pPr algn="l">
              <a:lnSpc>
                <a:spcPct val="114000"/>
              </a:lnSpc>
            </a:pPr>
            <a:r>
              <a:rPr altLang="id" b="1" dirty="0" sz="2800" lang="en-US" smtClean="0">
                <a:solidFill>
                  <a:schemeClr val="tx1">
                    <a:lumMod val="65000"/>
                    <a:lumOff val="35000"/>
                  </a:schemeClr>
                </a:solidFill>
                <a:latin typeface="Calibri" panose="020F0502020204030204" pitchFamily="34" charset="0"/>
                <a:ea typeface="+mj-ea"/>
              </a:rPr>
              <a:t>Konjungtivitis (mata merah)</a:t>
            </a:r>
            <a:r>
              <a:rPr altLang="id" b="1" dirty="0" sz="2800" lang="en-US" smtClean="0">
                <a:solidFill>
                  <a:schemeClr val="tx1">
                    <a:lumMod val="65000"/>
                    <a:lumOff val="35000"/>
                  </a:schemeClr>
                </a:solidFill>
                <a:latin typeface="Calibri" panose="020F0502020204030204" pitchFamily="34" charset="0"/>
                <a:ea typeface="+mj-ea"/>
              </a:rPr>
              <a:t> </a:t>
            </a:r>
            <a:endParaRPr altLang="zh-CN" b="1" dirty="0" sz="2800" lang="en-US" smtClean="0">
              <a:solidFill>
                <a:schemeClr val="tx1">
                  <a:lumMod val="65000"/>
                  <a:lumOff val="35000"/>
                </a:schemeClr>
              </a:solidFill>
              <a:latin typeface="Calibri" panose="020F0502020204030204" pitchFamily="34" charset="0"/>
              <a:ea typeface="+mj-ea"/>
            </a:endParaRPr>
          </a:p>
          <a:p>
            <a:pPr algn="l">
              <a:lnSpc>
                <a:spcPct val="114000"/>
              </a:lnSpc>
            </a:pPr>
            <a:r>
              <a:rPr altLang="zh-CN" b="1" dirty="0" sz="2800" lang="en-US" smtClean="0">
                <a:solidFill>
                  <a:schemeClr val="tx1">
                    <a:lumMod val="65000"/>
                    <a:lumOff val="35000"/>
                  </a:schemeClr>
                </a:solidFill>
                <a:latin typeface="Calibri" panose="020F0502020204030204" pitchFamily="34" charset="0"/>
                <a:ea typeface="+mj-ea"/>
              </a:rPr>
              <a:t>Konjungtivitis atau iritasi mata sering terjadi di Indonesia akibat paparan asap polusi, alergi, paparan zat kimia (sabun atau sampo), hingga infeksi (virus, bakteri, dan jamur). Konjungtivitis menyebabkan mata merah, terasa nyeri, gatal, berair hingga pembengkakan di sekitar area mata. Mata merah bisa disembuhkan dengan penggunaan obat tetes mata.</a:t>
            </a:r>
            <a:r>
              <a:rPr altLang="id" b="1" dirty="0" sz="2800" lang="en-US" smtClean="0">
                <a:solidFill>
                  <a:schemeClr val="tx1">
                    <a:lumMod val="65000"/>
                    <a:lumOff val="35000"/>
                  </a:schemeClr>
                </a:solidFill>
                <a:latin typeface="Calibri" panose="020F0502020204030204" pitchFamily="34" charset="0"/>
                <a:ea typeface="+mj-ea"/>
              </a:rPr>
              <a:t> </a:t>
            </a:r>
            <a:endParaRPr altLang="zh-CN" b="1" dirty="0" sz="2800" lang="en-US" smtClean="0">
              <a:solidFill>
                <a:schemeClr val="tx1">
                  <a:lumMod val="65000"/>
                  <a:lumOff val="35000"/>
                </a:schemeClr>
              </a:solidFill>
              <a:latin typeface="Calibri" panose="020F0502020204030204" pitchFamily="34" charset="0"/>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pic>
        <p:nvPicPr>
          <p:cNvPr id="2097223" name="图片 23"/>
          <p:cNvPicPr>
            <a:picLocks noChangeAspect="1"/>
          </p:cNvPicPr>
          <p:nvPr/>
        </p:nvPicPr>
        <p:blipFill>
          <a:blip xmlns:r="http://schemas.openxmlformats.org/officeDocument/2006/relationships" r:embed="rId1"/>
          <a:stretch>
            <a:fillRect/>
          </a:stretch>
        </p:blipFill>
        <p:spPr>
          <a:xfrm>
            <a:off x="0" y="0"/>
            <a:ext cx="472051" cy="855323"/>
          </a:xfrm>
          <a:prstGeom prst="rect"/>
        </p:spPr>
      </p:pic>
      <p:pic>
        <p:nvPicPr>
          <p:cNvPr id="2097224" name="图片 33"/>
          <p:cNvPicPr>
            <a:picLocks noChangeAspect="1"/>
          </p:cNvPicPr>
          <p:nvPr/>
        </p:nvPicPr>
        <p:blipFill>
          <a:blip xmlns:r="http://schemas.openxmlformats.org/officeDocument/2006/relationships" r:embed="rId2"/>
          <a:stretch>
            <a:fillRect/>
          </a:stretch>
        </p:blipFill>
        <p:spPr>
          <a:xfrm>
            <a:off x="102781" y="809955"/>
            <a:ext cx="902036" cy="911409"/>
          </a:xfrm>
          <a:prstGeom prst="rect"/>
        </p:spPr>
      </p:pic>
      <p:pic>
        <p:nvPicPr>
          <p:cNvPr id="2097225" name="图片 34"/>
          <p:cNvPicPr>
            <a:picLocks noChangeAspect="1"/>
          </p:cNvPicPr>
          <p:nvPr/>
        </p:nvPicPr>
        <p:blipFill>
          <a:blip xmlns:r="http://schemas.openxmlformats.org/officeDocument/2006/relationships" r:embed="rId3"/>
          <a:stretch>
            <a:fillRect/>
          </a:stretch>
        </p:blipFill>
        <p:spPr>
          <a:xfrm>
            <a:off x="2551917" y="192630"/>
            <a:ext cx="829908" cy="811154"/>
          </a:xfrm>
          <a:prstGeom prst="rect"/>
        </p:spPr>
      </p:pic>
      <p:pic>
        <p:nvPicPr>
          <p:cNvPr id="2097226" name="图片 35"/>
          <p:cNvPicPr>
            <a:picLocks noChangeAspect="1"/>
          </p:cNvPicPr>
          <p:nvPr/>
        </p:nvPicPr>
        <p:blipFill>
          <a:blip xmlns:r="http://schemas.openxmlformats.org/officeDocument/2006/relationships" r:embed="rId4"/>
          <a:stretch>
            <a:fillRect/>
          </a:stretch>
        </p:blipFill>
        <p:spPr>
          <a:xfrm>
            <a:off x="1866887" y="1277077"/>
            <a:ext cx="1336695" cy="528149"/>
          </a:xfrm>
          <a:prstGeom prst="rect"/>
        </p:spPr>
      </p:pic>
      <p:pic>
        <p:nvPicPr>
          <p:cNvPr id="2097227" name="图片 36"/>
          <p:cNvPicPr>
            <a:picLocks noChangeAspect="1"/>
          </p:cNvPicPr>
          <p:nvPr/>
        </p:nvPicPr>
        <p:blipFill>
          <a:blip xmlns:r="http://schemas.openxmlformats.org/officeDocument/2006/relationships" r:embed="rId5"/>
          <a:stretch>
            <a:fillRect/>
          </a:stretch>
        </p:blipFill>
        <p:spPr>
          <a:xfrm>
            <a:off x="947344" y="53471"/>
            <a:ext cx="1370064" cy="1404070"/>
          </a:xfrm>
          <a:prstGeom prst="rect"/>
        </p:spPr>
      </p:pic>
      <p:pic>
        <p:nvPicPr>
          <p:cNvPr id="2097228" name="图片 37"/>
          <p:cNvPicPr>
            <a:picLocks noChangeAspect="1"/>
          </p:cNvPicPr>
          <p:nvPr/>
        </p:nvPicPr>
        <p:blipFill>
          <a:blip xmlns:r="http://schemas.openxmlformats.org/officeDocument/2006/relationships" r:embed="rId6"/>
          <a:stretch>
            <a:fillRect/>
          </a:stretch>
        </p:blipFill>
        <p:spPr>
          <a:xfrm>
            <a:off x="10962766" y="192630"/>
            <a:ext cx="1247895" cy="1710644"/>
          </a:xfrm>
          <a:prstGeom prst="rect"/>
        </p:spPr>
      </p:pic>
      <p:pic>
        <p:nvPicPr>
          <p:cNvPr id="2097229" name="图片 38"/>
          <p:cNvPicPr>
            <a:picLocks noChangeAspect="1"/>
          </p:cNvPicPr>
          <p:nvPr/>
        </p:nvPicPr>
        <p:blipFill>
          <a:blip xmlns:r="http://schemas.openxmlformats.org/officeDocument/2006/relationships" r:embed="rId7"/>
          <a:stretch>
            <a:fillRect/>
          </a:stretch>
        </p:blipFill>
        <p:spPr>
          <a:xfrm>
            <a:off x="9671371" y="76937"/>
            <a:ext cx="810443" cy="779426"/>
          </a:xfrm>
          <a:prstGeom prst="rect"/>
        </p:spPr>
      </p:pic>
      <p:pic>
        <p:nvPicPr>
          <p:cNvPr id="2097230" name="图片 40"/>
          <p:cNvPicPr>
            <a:picLocks noChangeAspect="1"/>
          </p:cNvPicPr>
          <p:nvPr/>
        </p:nvPicPr>
        <p:blipFill>
          <a:blip xmlns:r="http://schemas.openxmlformats.org/officeDocument/2006/relationships" r:embed="rId8"/>
          <a:stretch>
            <a:fillRect/>
          </a:stretch>
        </p:blipFill>
        <p:spPr>
          <a:xfrm>
            <a:off x="10076593" y="1107766"/>
            <a:ext cx="1134913" cy="866771"/>
          </a:xfrm>
          <a:prstGeom prst="rect"/>
        </p:spPr>
      </p:pic>
      <p:pic>
        <p:nvPicPr>
          <p:cNvPr id="2097231" name="图片 41"/>
          <p:cNvPicPr>
            <a:picLocks noChangeAspect="1"/>
          </p:cNvPicPr>
          <p:nvPr/>
        </p:nvPicPr>
        <p:blipFill>
          <a:blip xmlns:r="http://schemas.openxmlformats.org/officeDocument/2006/relationships" r:embed="rId9"/>
          <a:stretch>
            <a:fillRect/>
          </a:stretch>
        </p:blipFill>
        <p:spPr>
          <a:xfrm>
            <a:off x="9395270" y="1233639"/>
            <a:ext cx="395739" cy="395749"/>
          </a:xfrm>
          <a:prstGeom prst="rect"/>
        </p:spPr>
      </p:pic>
      <p:pic>
        <p:nvPicPr>
          <p:cNvPr id="2097232" name="图片 42"/>
          <p:cNvPicPr>
            <a:picLocks noChangeAspect="1"/>
          </p:cNvPicPr>
          <p:nvPr/>
        </p:nvPicPr>
        <p:blipFill>
          <a:blip xmlns:r="http://schemas.openxmlformats.org/officeDocument/2006/relationships" r:embed="rId10"/>
          <a:stretch>
            <a:fillRect/>
          </a:stretch>
        </p:blipFill>
        <p:spPr>
          <a:xfrm>
            <a:off x="8759604" y="394586"/>
            <a:ext cx="635666" cy="609198"/>
          </a:xfrm>
          <a:prstGeom prst="rect"/>
        </p:spPr>
      </p:pic>
      <p:sp>
        <p:nvSpPr>
          <p:cNvPr id="1048622" name="文本框 27"/>
          <p:cNvSpPr txBox="1"/>
          <p:nvPr/>
        </p:nvSpPr>
        <p:spPr>
          <a:xfrm>
            <a:off x="1418819" y="2647005"/>
            <a:ext cx="9375976" cy="3368040"/>
          </a:xfrm>
          <a:prstGeom prst="rect"/>
          <a:noFill/>
        </p:spPr>
        <p:txBody>
          <a:bodyPr rtlCol="0" wrap="square">
            <a:spAutoFit/>
            <a:scene3d>
              <a:camera prst="orthographicFront"/>
              <a:lightRig dir="t" rig="threePt"/>
            </a:scene3d>
            <a:sp3d contourW="12700"/>
          </a:bodyPr>
          <a:p>
            <a:pPr algn="l">
              <a:lnSpc>
                <a:spcPct val="114000"/>
              </a:lnSpc>
            </a:pPr>
            <a:r>
              <a:rPr altLang="id" b="1" dirty="0" sz="3200" lang="en-US" smtClean="0">
                <a:solidFill>
                  <a:schemeClr val="tx1">
                    <a:lumMod val="65000"/>
                    <a:lumOff val="35000"/>
                  </a:schemeClr>
                </a:solidFill>
                <a:latin typeface="Calibri" panose="020F0502020204030204" pitchFamily="34" charset="0"/>
                <a:ea typeface="+mj-ea"/>
              </a:rPr>
              <a:t>Gangguan pendengaran adalah salah satu gangguan kesehatan yang disebabkan oleh terlalu seringnya terpapar suara yang nyaring/keras. Kondisi ini juga bisa disebabkan oleh faktor usia. Pendengaran dapat dikatakan terganggu apabila sinyal suara gagal mencapai otak.</a:t>
            </a:r>
            <a:endParaRPr altLang="zh-CN" b="1" dirty="0" sz="1600" lang="en-US" smtClean="0">
              <a:solidFill>
                <a:schemeClr val="tx1">
                  <a:lumMod val="65000"/>
                  <a:lumOff val="35000"/>
                </a:schemeClr>
              </a:solidFill>
              <a:latin typeface="Calibri" panose="020F0502020204030204" pitchFamily="34" charset="0"/>
              <a:ea typeface="+mj-ea"/>
            </a:endParaRPr>
          </a:p>
        </p:txBody>
      </p:sp>
      <p:sp>
        <p:nvSpPr>
          <p:cNvPr id="1048623" name="文本框 29"/>
          <p:cNvSpPr txBox="1"/>
          <p:nvPr/>
        </p:nvSpPr>
        <p:spPr>
          <a:xfrm>
            <a:off x="3917992" y="461911"/>
            <a:ext cx="4929208" cy="1539240"/>
          </a:xfrm>
          <a:prstGeom prst="rect"/>
          <a:noFill/>
        </p:spPr>
        <p:txBody>
          <a:bodyPr rtlCol="0" wrap="square">
            <a:spAutoFit/>
          </a:bodyPr>
          <a:p>
            <a:pPr algn="ctr"/>
            <a:r>
              <a:rPr altLang="id" b="1" dirty="0" sz="4800" lang="en-US">
                <a:solidFill>
                  <a:srgbClr val="565E7D"/>
                </a:solidFill>
                <a:latin typeface="Calibri" panose="020F0502020204030204" pitchFamily="34" charset="0"/>
                <a:ea typeface="张海山锐线体2.0" panose="02000000000000000000" pitchFamily="2" charset="-122"/>
              </a:rPr>
              <a:t>G</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g</a:t>
            </a:r>
            <a:r>
              <a:rPr altLang="id" b="1" dirty="0" sz="4800" lang="en-US">
                <a:solidFill>
                  <a:srgbClr val="565E7D"/>
                </a:solidFill>
                <a:latin typeface="Calibri" panose="020F0502020204030204" pitchFamily="34" charset="0"/>
                <a:ea typeface="张海山锐线体2.0" panose="02000000000000000000" pitchFamily="2" charset="-122"/>
              </a:rPr>
              <a:t>g</a:t>
            </a:r>
            <a:r>
              <a:rPr altLang="id" b="1" dirty="0" sz="4800" lang="en-US">
                <a:solidFill>
                  <a:srgbClr val="565E7D"/>
                </a:solidFill>
                <a:latin typeface="Calibri" panose="020F0502020204030204" pitchFamily="34" charset="0"/>
                <a:ea typeface="张海山锐线体2.0" panose="02000000000000000000" pitchFamily="2" charset="-122"/>
              </a:rPr>
              <a:t>u</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 </a:t>
            </a:r>
            <a:r>
              <a:rPr altLang="id" b="1" dirty="0" sz="4800" lang="en-US">
                <a:solidFill>
                  <a:srgbClr val="565E7D"/>
                </a:solidFill>
                <a:latin typeface="Calibri" panose="020F0502020204030204" pitchFamily="34" charset="0"/>
                <a:ea typeface="张海山锐线体2.0" panose="02000000000000000000" pitchFamily="2" charset="-122"/>
              </a:rPr>
              <a:t>P</a:t>
            </a:r>
            <a:r>
              <a:rPr altLang="id" b="1" dirty="0" sz="4800" lang="en-US">
                <a:solidFill>
                  <a:srgbClr val="565E7D"/>
                </a:solidFill>
                <a:latin typeface="Calibri" panose="020F0502020204030204" pitchFamily="34" charset="0"/>
                <a:ea typeface="张海山锐线体2.0" panose="02000000000000000000" pitchFamily="2" charset="-122"/>
              </a:rPr>
              <a:t>e</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d</a:t>
            </a:r>
            <a:r>
              <a:rPr altLang="id" b="1" dirty="0" sz="4800" lang="en-US">
                <a:solidFill>
                  <a:srgbClr val="565E7D"/>
                </a:solidFill>
                <a:latin typeface="Calibri" panose="020F0502020204030204" pitchFamily="34" charset="0"/>
                <a:ea typeface="张海山锐线体2.0" panose="02000000000000000000" pitchFamily="2" charset="-122"/>
              </a:rPr>
              <a:t>e</a:t>
            </a:r>
            <a:r>
              <a:rPr altLang="id" b="1" dirty="0" sz="4800" lang="en-US">
                <a:solidFill>
                  <a:srgbClr val="565E7D"/>
                </a:solidFill>
                <a:latin typeface="Calibri" panose="020F0502020204030204" pitchFamily="34" charset="0"/>
                <a:ea typeface="张海山锐线体2.0" panose="02000000000000000000" pitchFamily="2" charset="-122"/>
              </a:rPr>
              <a:t>n</a:t>
            </a:r>
            <a:r>
              <a:rPr altLang="id" b="1" dirty="0" sz="4800" lang="en-US">
                <a:solidFill>
                  <a:srgbClr val="565E7D"/>
                </a:solidFill>
                <a:latin typeface="Calibri" panose="020F0502020204030204" pitchFamily="34" charset="0"/>
                <a:ea typeface="张海山锐线体2.0" panose="02000000000000000000" pitchFamily="2" charset="-122"/>
              </a:rPr>
              <a:t>g</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r</a:t>
            </a:r>
            <a:r>
              <a:rPr altLang="id" b="1" dirty="0" sz="4800" lang="en-US">
                <a:solidFill>
                  <a:srgbClr val="565E7D"/>
                </a:solidFill>
                <a:latin typeface="Calibri" panose="020F0502020204030204" pitchFamily="34" charset="0"/>
                <a:ea typeface="张海山锐线体2.0" panose="02000000000000000000" pitchFamily="2" charset="-122"/>
              </a:rPr>
              <a:t>a</a:t>
            </a:r>
            <a:r>
              <a:rPr altLang="id" b="1" dirty="0" sz="4800" lang="en-US">
                <a:solidFill>
                  <a:srgbClr val="565E7D"/>
                </a:solidFill>
                <a:latin typeface="Calibri" panose="020F0502020204030204" pitchFamily="34" charset="0"/>
                <a:ea typeface="张海山锐线体2.0" panose="02000000000000000000" pitchFamily="2" charset="-122"/>
              </a:rPr>
              <a:t>n</a:t>
            </a:r>
            <a:endParaRPr altLang="en-US" b="1" dirty="0" sz="4800" lang="zh-CN">
              <a:solidFill>
                <a:srgbClr val="565E7D"/>
              </a:solidFill>
              <a:latin typeface="Calibri" panose="020F0502020204030204" pitchFamily="34" charset="0"/>
              <a:ea typeface="张海山锐线体2.0" panose="02000000000000000000"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pic>
        <p:nvPicPr>
          <p:cNvPr id="2097234" name="图片 23"/>
          <p:cNvPicPr>
            <a:picLocks noChangeAspect="1"/>
          </p:cNvPicPr>
          <p:nvPr/>
        </p:nvPicPr>
        <p:blipFill>
          <a:blip xmlns:r="http://schemas.openxmlformats.org/officeDocument/2006/relationships" r:embed="rId1"/>
          <a:stretch>
            <a:fillRect/>
          </a:stretch>
        </p:blipFill>
        <p:spPr>
          <a:xfrm>
            <a:off x="0" y="0"/>
            <a:ext cx="472051" cy="855323"/>
          </a:xfrm>
          <a:prstGeom prst="rect"/>
        </p:spPr>
      </p:pic>
      <p:pic>
        <p:nvPicPr>
          <p:cNvPr id="2097235" name="图片 33"/>
          <p:cNvPicPr>
            <a:picLocks noChangeAspect="1"/>
          </p:cNvPicPr>
          <p:nvPr/>
        </p:nvPicPr>
        <p:blipFill>
          <a:blip xmlns:r="http://schemas.openxmlformats.org/officeDocument/2006/relationships" r:embed="rId2"/>
          <a:stretch>
            <a:fillRect/>
          </a:stretch>
        </p:blipFill>
        <p:spPr>
          <a:xfrm>
            <a:off x="102781" y="809955"/>
            <a:ext cx="902036" cy="911409"/>
          </a:xfrm>
          <a:prstGeom prst="rect"/>
        </p:spPr>
      </p:pic>
      <p:pic>
        <p:nvPicPr>
          <p:cNvPr id="2097236" name="图片 34"/>
          <p:cNvPicPr>
            <a:picLocks noChangeAspect="1"/>
          </p:cNvPicPr>
          <p:nvPr/>
        </p:nvPicPr>
        <p:blipFill>
          <a:blip xmlns:r="http://schemas.openxmlformats.org/officeDocument/2006/relationships" r:embed="rId3"/>
          <a:stretch>
            <a:fillRect/>
          </a:stretch>
        </p:blipFill>
        <p:spPr>
          <a:xfrm>
            <a:off x="2551917" y="192630"/>
            <a:ext cx="829908" cy="811154"/>
          </a:xfrm>
          <a:prstGeom prst="rect"/>
        </p:spPr>
      </p:pic>
      <p:pic>
        <p:nvPicPr>
          <p:cNvPr id="2097237" name="图片 35"/>
          <p:cNvPicPr>
            <a:picLocks noChangeAspect="1"/>
          </p:cNvPicPr>
          <p:nvPr/>
        </p:nvPicPr>
        <p:blipFill>
          <a:blip xmlns:r="http://schemas.openxmlformats.org/officeDocument/2006/relationships" r:embed="rId4"/>
          <a:stretch>
            <a:fillRect/>
          </a:stretch>
        </p:blipFill>
        <p:spPr>
          <a:xfrm>
            <a:off x="1866887" y="1277077"/>
            <a:ext cx="1336695" cy="528149"/>
          </a:xfrm>
          <a:prstGeom prst="rect"/>
        </p:spPr>
      </p:pic>
      <p:pic>
        <p:nvPicPr>
          <p:cNvPr id="2097238" name="图片 36"/>
          <p:cNvPicPr>
            <a:picLocks noChangeAspect="1"/>
          </p:cNvPicPr>
          <p:nvPr/>
        </p:nvPicPr>
        <p:blipFill>
          <a:blip xmlns:r="http://schemas.openxmlformats.org/officeDocument/2006/relationships" r:embed="rId5"/>
          <a:stretch>
            <a:fillRect/>
          </a:stretch>
        </p:blipFill>
        <p:spPr>
          <a:xfrm>
            <a:off x="947344" y="53471"/>
            <a:ext cx="1370064" cy="1404070"/>
          </a:xfrm>
          <a:prstGeom prst="rect"/>
        </p:spPr>
      </p:pic>
      <p:pic>
        <p:nvPicPr>
          <p:cNvPr id="2097239" name="图片 37"/>
          <p:cNvPicPr>
            <a:picLocks noChangeAspect="1"/>
          </p:cNvPicPr>
          <p:nvPr/>
        </p:nvPicPr>
        <p:blipFill>
          <a:blip xmlns:r="http://schemas.openxmlformats.org/officeDocument/2006/relationships" r:embed="rId6"/>
          <a:stretch>
            <a:fillRect/>
          </a:stretch>
        </p:blipFill>
        <p:spPr>
          <a:xfrm>
            <a:off x="10962766" y="192630"/>
            <a:ext cx="1247895" cy="1710644"/>
          </a:xfrm>
          <a:prstGeom prst="rect"/>
        </p:spPr>
      </p:pic>
      <p:pic>
        <p:nvPicPr>
          <p:cNvPr id="2097240" name="图片 38"/>
          <p:cNvPicPr>
            <a:picLocks noChangeAspect="1"/>
          </p:cNvPicPr>
          <p:nvPr/>
        </p:nvPicPr>
        <p:blipFill>
          <a:blip xmlns:r="http://schemas.openxmlformats.org/officeDocument/2006/relationships" r:embed="rId7"/>
          <a:stretch>
            <a:fillRect/>
          </a:stretch>
        </p:blipFill>
        <p:spPr>
          <a:xfrm>
            <a:off x="9671371" y="76937"/>
            <a:ext cx="810443" cy="779426"/>
          </a:xfrm>
          <a:prstGeom prst="rect"/>
        </p:spPr>
      </p:pic>
      <p:pic>
        <p:nvPicPr>
          <p:cNvPr id="2097241" name="图片 40"/>
          <p:cNvPicPr>
            <a:picLocks noChangeAspect="1"/>
          </p:cNvPicPr>
          <p:nvPr/>
        </p:nvPicPr>
        <p:blipFill>
          <a:blip xmlns:r="http://schemas.openxmlformats.org/officeDocument/2006/relationships" r:embed="rId8"/>
          <a:stretch>
            <a:fillRect/>
          </a:stretch>
        </p:blipFill>
        <p:spPr>
          <a:xfrm>
            <a:off x="10076593" y="1107766"/>
            <a:ext cx="1134913" cy="866771"/>
          </a:xfrm>
          <a:prstGeom prst="rect"/>
        </p:spPr>
      </p:pic>
      <p:pic>
        <p:nvPicPr>
          <p:cNvPr id="2097242" name="图片 41"/>
          <p:cNvPicPr>
            <a:picLocks noChangeAspect="1"/>
          </p:cNvPicPr>
          <p:nvPr/>
        </p:nvPicPr>
        <p:blipFill>
          <a:blip xmlns:r="http://schemas.openxmlformats.org/officeDocument/2006/relationships" r:embed="rId9"/>
          <a:stretch>
            <a:fillRect/>
          </a:stretch>
        </p:blipFill>
        <p:spPr>
          <a:xfrm>
            <a:off x="9395270" y="1233639"/>
            <a:ext cx="395739" cy="395749"/>
          </a:xfrm>
          <a:prstGeom prst="rect"/>
        </p:spPr>
      </p:pic>
      <p:pic>
        <p:nvPicPr>
          <p:cNvPr id="2097243" name="图片 42"/>
          <p:cNvPicPr>
            <a:picLocks noChangeAspect="1"/>
          </p:cNvPicPr>
          <p:nvPr/>
        </p:nvPicPr>
        <p:blipFill>
          <a:blip xmlns:r="http://schemas.openxmlformats.org/officeDocument/2006/relationships" r:embed="rId10"/>
          <a:stretch>
            <a:fillRect/>
          </a:stretch>
        </p:blipFill>
        <p:spPr>
          <a:xfrm>
            <a:off x="8759604" y="394586"/>
            <a:ext cx="635666" cy="609198"/>
          </a:xfrm>
          <a:prstGeom prst="rect"/>
        </p:spPr>
      </p:pic>
      <p:sp>
        <p:nvSpPr>
          <p:cNvPr id="1048629" name="文本框 19"/>
          <p:cNvSpPr txBox="1"/>
          <p:nvPr/>
        </p:nvSpPr>
        <p:spPr>
          <a:xfrm>
            <a:off x="389666" y="2078518"/>
            <a:ext cx="11382543" cy="4434840"/>
          </a:xfrm>
          <a:prstGeom prst="rect"/>
          <a:noFill/>
        </p:spPr>
        <p:txBody>
          <a:bodyPr rtlCol="0" wrap="square">
            <a:spAutoFit/>
            <a:scene3d>
              <a:camera prst="orthographicFront"/>
              <a:lightRig dir="t" rig="threePt"/>
            </a:scene3d>
            <a:sp3d contourW="12700"/>
          </a:bodyPr>
          <a:p>
            <a:pPr algn="l">
              <a:lnSpc>
                <a:spcPct val="114000"/>
              </a:lnSpc>
            </a:pPr>
            <a:r>
              <a:rPr altLang="id" b="1" dirty="0" sz="2400" lang="en-US" smtClean="0">
                <a:solidFill>
                  <a:schemeClr val="tx1">
                    <a:lumMod val="65000"/>
                    <a:lumOff val="35000"/>
                  </a:schemeClr>
                </a:solidFill>
                <a:latin typeface="Calibri" panose="020F0502020204030204" pitchFamily="34" charset="0"/>
                <a:ea typeface="+mj-ea"/>
              </a:rPr>
              <a:t>Gangguan Pendengaran Konduksi/Konduktif</a:t>
            </a:r>
            <a:endParaRPr altLang="zh-CN" b="1" dirty="0" sz="2400" lang="en-US" smtClean="0">
              <a:solidFill>
                <a:schemeClr val="tx1">
                  <a:lumMod val="65000"/>
                  <a:lumOff val="35000"/>
                </a:schemeClr>
              </a:solidFill>
              <a:latin typeface="Calibri" panose="020F0502020204030204" pitchFamily="34" charset="0"/>
              <a:ea typeface="+mj-ea"/>
            </a:endParaRPr>
          </a:p>
          <a:p>
            <a:pPr algn="l">
              <a:lnSpc>
                <a:spcPct val="114000"/>
              </a:lnSpc>
            </a:pPr>
            <a:r>
              <a:rPr altLang="id" b="1" dirty="0" sz="2400" lang="en-US" smtClean="0">
                <a:solidFill>
                  <a:schemeClr val="tx1">
                    <a:lumMod val="65000"/>
                    <a:lumOff val="35000"/>
                  </a:schemeClr>
                </a:solidFill>
                <a:latin typeface="Calibri" panose="020F0502020204030204" pitchFamily="34" charset="0"/>
                <a:ea typeface="+mj-ea"/>
              </a:rPr>
              <a:t>Jenis gangguan pendengaran pertama adalah tuli konduksi. Pada kasus ini, kamu tidak bisa mendengarkan suara dengan sempurna, karena transmisi gelombang suara yang tidak masuk ke dalam telinga secara efektif. Akibatnya, suara yang kamu dengar akan lebih pelan dan tidak terlalu jelas.</a:t>
            </a:r>
            <a:endParaRPr altLang="zh-CN" b="1" dirty="0" sz="2400" lang="en-US" smtClean="0">
              <a:solidFill>
                <a:schemeClr val="tx1">
                  <a:lumMod val="65000"/>
                  <a:lumOff val="35000"/>
                </a:schemeClr>
              </a:solidFill>
              <a:latin typeface="Calibri" panose="020F0502020204030204" pitchFamily="34" charset="0"/>
              <a:ea typeface="+mj-ea"/>
            </a:endParaRPr>
          </a:p>
          <a:p>
            <a:pPr algn="l">
              <a:lnSpc>
                <a:spcPct val="114000"/>
              </a:lnSpc>
            </a:pPr>
            <a:r>
              <a:rPr altLang="id" b="1" dirty="0" sz="2400" lang="en-US" smtClean="0">
                <a:solidFill>
                  <a:schemeClr val="tx1">
                    <a:lumMod val="65000"/>
                    <a:lumOff val="35000"/>
                  </a:schemeClr>
                </a:solidFill>
                <a:latin typeface="Calibri" panose="020F0502020204030204" pitchFamily="34" charset="0"/>
                <a:ea typeface="+mj-ea"/>
              </a:rPr>
              <a:t>Beberapa kondisi yang menyebabkan terjadinya gangguan pendengaran konduksi adalah adanya cairan di telinga bagian tengah, terlalu banyak kotoran telinga, masuknya benda asing ke saluran telinga bagian luar, atau terjadinya infeksi pada telinga bagian tengah. Pengobatan gangguan pendengaran ini bisa dilakukan melalui serangkaian tes fisik, seperti penggunaan garputala.</a:t>
            </a:r>
            <a:endParaRPr altLang="zh-CN" b="1" dirty="0" sz="2400" lang="en-US" smtClean="0">
              <a:solidFill>
                <a:schemeClr val="tx1">
                  <a:lumMod val="65000"/>
                  <a:lumOff val="35000"/>
                </a:schemeClr>
              </a:solidFill>
              <a:latin typeface="Calibri" panose="020F0502020204030204" pitchFamily="34" charset="0"/>
              <a:ea typeface="+mj-ea"/>
            </a:endParaRPr>
          </a:p>
          <a:p>
            <a:pPr algn="l">
              <a:lnSpc>
                <a:spcPct val="114000"/>
              </a:lnSpc>
            </a:pPr>
            <a:endParaRPr altLang="zh-CN" b="1" dirty="0" sz="1600" lang="en-US" smtClean="0">
              <a:solidFill>
                <a:schemeClr val="tx1">
                  <a:lumMod val="65000"/>
                  <a:lumOff val="35000"/>
                </a:schemeClr>
              </a:solidFill>
              <a:latin typeface="Calibri" panose="020F0502020204030204" pitchFamily="34" charset="0"/>
              <a:ea typeface="+mj-ea"/>
            </a:endParaRPr>
          </a:p>
        </p:txBody>
      </p:sp>
      <p:sp>
        <p:nvSpPr>
          <p:cNvPr id="1048630" name="文本框 20"/>
          <p:cNvSpPr txBox="1"/>
          <p:nvPr/>
        </p:nvSpPr>
        <p:spPr>
          <a:xfrm>
            <a:off x="3616334" y="394585"/>
            <a:ext cx="4929208" cy="1158241"/>
          </a:xfrm>
          <a:prstGeom prst="rect"/>
          <a:noFill/>
        </p:spPr>
        <p:txBody>
          <a:bodyPr rtlCol="0" wrap="square">
            <a:spAutoFit/>
          </a:bodyPr>
          <a:p>
            <a:pPr algn="ctr"/>
            <a:r>
              <a:rPr altLang="id" b="1" dirty="0" sz="3600" lang="en-US">
                <a:solidFill>
                  <a:srgbClr val="565E7D"/>
                </a:solidFill>
                <a:latin typeface="Calibri" panose="020F0502020204030204" pitchFamily="34" charset="0"/>
                <a:ea typeface="张海山锐线体2.0" panose="02000000000000000000" pitchFamily="2" charset="-122"/>
              </a:rPr>
              <a:t>S</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l</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h</a:t>
            </a:r>
            <a:r>
              <a:rPr altLang="id" b="1" dirty="0" sz="3600" lang="en-US">
                <a:solidFill>
                  <a:srgbClr val="565E7D"/>
                </a:solidFill>
                <a:latin typeface="Calibri" panose="020F0502020204030204" pitchFamily="34" charset="0"/>
                <a:ea typeface="张海山锐线体2.0" panose="02000000000000000000" pitchFamily="2" charset="-122"/>
              </a:rPr>
              <a:t> </a:t>
            </a:r>
            <a:r>
              <a:rPr altLang="id" b="1" dirty="0" sz="3600" lang="en-US">
                <a:solidFill>
                  <a:srgbClr val="565E7D"/>
                </a:solidFill>
                <a:latin typeface="Calibri" panose="020F0502020204030204" pitchFamily="34" charset="0"/>
                <a:ea typeface="张海山锐线体2.0" panose="02000000000000000000" pitchFamily="2" charset="-122"/>
              </a:rPr>
              <a:t>s</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t</a:t>
            </a:r>
            <a:r>
              <a:rPr altLang="id" b="1" dirty="0" sz="3600" lang="en-US">
                <a:solidFill>
                  <a:srgbClr val="565E7D"/>
                </a:solidFill>
                <a:latin typeface="Calibri" panose="020F0502020204030204" pitchFamily="34" charset="0"/>
                <a:ea typeface="张海山锐线体2.0" panose="02000000000000000000" pitchFamily="2" charset="-122"/>
              </a:rPr>
              <a:t>u</a:t>
            </a:r>
            <a:r>
              <a:rPr altLang="id" b="1" dirty="0" sz="3600" lang="en-US">
                <a:solidFill>
                  <a:srgbClr val="565E7D"/>
                </a:solidFill>
                <a:latin typeface="Calibri" panose="020F0502020204030204" pitchFamily="34" charset="0"/>
                <a:ea typeface="张海山锐线体2.0" panose="02000000000000000000" pitchFamily="2" charset="-122"/>
              </a:rPr>
              <a:t> </a:t>
            </a:r>
            <a:r>
              <a:rPr altLang="id" b="1" dirty="0" sz="3600" lang="en-US">
                <a:solidFill>
                  <a:srgbClr val="565E7D"/>
                </a:solidFill>
                <a:latin typeface="Calibri" panose="020F0502020204030204" pitchFamily="34" charset="0"/>
                <a:ea typeface="张海山锐线体2.0" panose="02000000000000000000" pitchFamily="2" charset="-122"/>
              </a:rPr>
              <a:t>g</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n</a:t>
            </a:r>
            <a:r>
              <a:rPr altLang="id" b="1" dirty="0" sz="3600" lang="en-US">
                <a:solidFill>
                  <a:srgbClr val="565E7D"/>
                </a:solidFill>
                <a:latin typeface="Calibri" panose="020F0502020204030204" pitchFamily="34" charset="0"/>
                <a:ea typeface="张海山锐线体2.0" panose="02000000000000000000" pitchFamily="2" charset="-122"/>
              </a:rPr>
              <a:t>g</a:t>
            </a:r>
            <a:r>
              <a:rPr altLang="id" b="1" dirty="0" sz="3600" lang="en-US">
                <a:solidFill>
                  <a:srgbClr val="565E7D"/>
                </a:solidFill>
                <a:latin typeface="Calibri" panose="020F0502020204030204" pitchFamily="34" charset="0"/>
                <a:ea typeface="张海山锐线体2.0" panose="02000000000000000000" pitchFamily="2" charset="-122"/>
              </a:rPr>
              <a:t>g</a:t>
            </a:r>
            <a:r>
              <a:rPr altLang="id" b="1" dirty="0" sz="3600" lang="en-US">
                <a:solidFill>
                  <a:srgbClr val="565E7D"/>
                </a:solidFill>
                <a:latin typeface="Calibri" panose="020F0502020204030204" pitchFamily="34" charset="0"/>
                <a:ea typeface="张海山锐线体2.0" panose="02000000000000000000" pitchFamily="2" charset="-122"/>
              </a:rPr>
              <a:t>u</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n</a:t>
            </a:r>
            <a:r>
              <a:rPr altLang="id" b="1" dirty="0" sz="3600" lang="en-US">
                <a:solidFill>
                  <a:srgbClr val="565E7D"/>
                </a:solidFill>
                <a:latin typeface="Calibri" panose="020F0502020204030204" pitchFamily="34" charset="0"/>
                <a:ea typeface="张海山锐线体2.0" panose="02000000000000000000" pitchFamily="2" charset="-122"/>
              </a:rPr>
              <a:t> </a:t>
            </a:r>
            <a:r>
              <a:rPr altLang="id" b="1" dirty="0" sz="3600" lang="en-US">
                <a:solidFill>
                  <a:srgbClr val="565E7D"/>
                </a:solidFill>
                <a:latin typeface="Calibri" panose="020F0502020204030204" pitchFamily="34" charset="0"/>
                <a:ea typeface="张海山锐线体2.0" panose="02000000000000000000" pitchFamily="2" charset="-122"/>
              </a:rPr>
              <a:t>P</a:t>
            </a:r>
            <a:r>
              <a:rPr altLang="id" b="1" dirty="0" sz="3600" lang="en-US">
                <a:solidFill>
                  <a:srgbClr val="565E7D"/>
                </a:solidFill>
                <a:latin typeface="Calibri" panose="020F0502020204030204" pitchFamily="34" charset="0"/>
                <a:ea typeface="张海山锐线体2.0" panose="02000000000000000000" pitchFamily="2" charset="-122"/>
              </a:rPr>
              <a:t>e</a:t>
            </a:r>
            <a:r>
              <a:rPr altLang="id" b="1" dirty="0" sz="3600" lang="en-US">
                <a:solidFill>
                  <a:srgbClr val="565E7D"/>
                </a:solidFill>
                <a:latin typeface="Calibri" panose="020F0502020204030204" pitchFamily="34" charset="0"/>
                <a:ea typeface="张海山锐线体2.0" panose="02000000000000000000" pitchFamily="2" charset="-122"/>
              </a:rPr>
              <a:t>n</a:t>
            </a:r>
            <a:r>
              <a:rPr altLang="id" b="1" dirty="0" sz="3600" lang="en-US">
                <a:solidFill>
                  <a:srgbClr val="565E7D"/>
                </a:solidFill>
                <a:latin typeface="Calibri" panose="020F0502020204030204" pitchFamily="34" charset="0"/>
                <a:ea typeface="张海山锐线体2.0" panose="02000000000000000000" pitchFamily="2" charset="-122"/>
              </a:rPr>
              <a:t>d</a:t>
            </a:r>
            <a:r>
              <a:rPr altLang="id" b="1" dirty="0" sz="3600" lang="en-US">
                <a:solidFill>
                  <a:srgbClr val="565E7D"/>
                </a:solidFill>
                <a:latin typeface="Calibri" panose="020F0502020204030204" pitchFamily="34" charset="0"/>
                <a:ea typeface="张海山锐线体2.0" panose="02000000000000000000" pitchFamily="2" charset="-122"/>
              </a:rPr>
              <a:t>e</a:t>
            </a:r>
            <a:r>
              <a:rPr altLang="id" b="1" dirty="0" sz="3600" lang="en-US">
                <a:solidFill>
                  <a:srgbClr val="565E7D"/>
                </a:solidFill>
                <a:latin typeface="Calibri" panose="020F0502020204030204" pitchFamily="34" charset="0"/>
                <a:ea typeface="张海山锐线体2.0" panose="02000000000000000000" pitchFamily="2" charset="-122"/>
              </a:rPr>
              <a:t>n</a:t>
            </a:r>
            <a:r>
              <a:rPr altLang="id" b="1" dirty="0" sz="3600" lang="en-US">
                <a:solidFill>
                  <a:srgbClr val="565E7D"/>
                </a:solidFill>
                <a:latin typeface="Calibri" panose="020F0502020204030204" pitchFamily="34" charset="0"/>
                <a:ea typeface="张海山锐线体2.0" panose="02000000000000000000" pitchFamily="2" charset="-122"/>
              </a:rPr>
              <a:t>g</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r</a:t>
            </a:r>
            <a:r>
              <a:rPr altLang="id" b="1" dirty="0" sz="3600" lang="en-US">
                <a:solidFill>
                  <a:srgbClr val="565E7D"/>
                </a:solidFill>
                <a:latin typeface="Calibri" panose="020F0502020204030204" pitchFamily="34" charset="0"/>
                <a:ea typeface="张海山锐线体2.0" panose="02000000000000000000" pitchFamily="2" charset="-122"/>
              </a:rPr>
              <a:t>a</a:t>
            </a:r>
            <a:r>
              <a:rPr altLang="id" b="1" dirty="0" sz="3600" lang="en-US">
                <a:solidFill>
                  <a:srgbClr val="565E7D"/>
                </a:solidFill>
                <a:latin typeface="Calibri" panose="020F0502020204030204" pitchFamily="34" charset="0"/>
                <a:ea typeface="张海山锐线体2.0" panose="02000000000000000000" pitchFamily="2" charset="-122"/>
              </a:rPr>
              <a:t>n</a:t>
            </a:r>
            <a:endParaRPr altLang="en-US" b="1" dirty="0" sz="4800" lang="zh-CN">
              <a:solidFill>
                <a:srgbClr val="565E7D"/>
              </a:solidFill>
              <a:latin typeface="Calibri" panose="020F0502020204030204" pitchFamily="34" charset="0"/>
              <a:ea typeface="张海山锐线体2.0" panose="02000000000000000000"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pic>
        <p:nvPicPr>
          <p:cNvPr id="2097274" name="图片 23"/>
          <p:cNvPicPr>
            <a:picLocks noChangeAspect="1"/>
          </p:cNvPicPr>
          <p:nvPr/>
        </p:nvPicPr>
        <p:blipFill>
          <a:blip xmlns:r="http://schemas.openxmlformats.org/officeDocument/2006/relationships" r:embed="rId1"/>
          <a:stretch>
            <a:fillRect/>
          </a:stretch>
        </p:blipFill>
        <p:spPr>
          <a:xfrm>
            <a:off x="0" y="0"/>
            <a:ext cx="472051" cy="855323"/>
          </a:xfrm>
          <a:prstGeom prst="rect"/>
        </p:spPr>
      </p:pic>
      <p:pic>
        <p:nvPicPr>
          <p:cNvPr id="2097275" name="图片 33"/>
          <p:cNvPicPr>
            <a:picLocks noChangeAspect="1"/>
          </p:cNvPicPr>
          <p:nvPr/>
        </p:nvPicPr>
        <p:blipFill>
          <a:blip xmlns:r="http://schemas.openxmlformats.org/officeDocument/2006/relationships" r:embed="rId2"/>
          <a:stretch>
            <a:fillRect/>
          </a:stretch>
        </p:blipFill>
        <p:spPr>
          <a:xfrm>
            <a:off x="102781" y="809955"/>
            <a:ext cx="902036" cy="911409"/>
          </a:xfrm>
          <a:prstGeom prst="rect"/>
        </p:spPr>
      </p:pic>
      <p:pic>
        <p:nvPicPr>
          <p:cNvPr id="2097276" name="图片 34"/>
          <p:cNvPicPr>
            <a:picLocks noChangeAspect="1"/>
          </p:cNvPicPr>
          <p:nvPr/>
        </p:nvPicPr>
        <p:blipFill>
          <a:blip xmlns:r="http://schemas.openxmlformats.org/officeDocument/2006/relationships" r:embed="rId3"/>
          <a:stretch>
            <a:fillRect/>
          </a:stretch>
        </p:blipFill>
        <p:spPr>
          <a:xfrm>
            <a:off x="2551917" y="192630"/>
            <a:ext cx="829908" cy="811154"/>
          </a:xfrm>
          <a:prstGeom prst="rect"/>
        </p:spPr>
      </p:pic>
      <p:pic>
        <p:nvPicPr>
          <p:cNvPr id="2097277" name="图片 35"/>
          <p:cNvPicPr>
            <a:picLocks noChangeAspect="1"/>
          </p:cNvPicPr>
          <p:nvPr/>
        </p:nvPicPr>
        <p:blipFill>
          <a:blip xmlns:r="http://schemas.openxmlformats.org/officeDocument/2006/relationships" r:embed="rId4"/>
          <a:stretch>
            <a:fillRect/>
          </a:stretch>
        </p:blipFill>
        <p:spPr>
          <a:xfrm>
            <a:off x="1866887" y="1277077"/>
            <a:ext cx="1336695" cy="528149"/>
          </a:xfrm>
          <a:prstGeom prst="rect"/>
        </p:spPr>
      </p:pic>
      <p:pic>
        <p:nvPicPr>
          <p:cNvPr id="2097278" name="图片 36"/>
          <p:cNvPicPr>
            <a:picLocks noChangeAspect="1"/>
          </p:cNvPicPr>
          <p:nvPr/>
        </p:nvPicPr>
        <p:blipFill>
          <a:blip xmlns:r="http://schemas.openxmlformats.org/officeDocument/2006/relationships" r:embed="rId5"/>
          <a:stretch>
            <a:fillRect/>
          </a:stretch>
        </p:blipFill>
        <p:spPr>
          <a:xfrm>
            <a:off x="947344" y="53471"/>
            <a:ext cx="1370064" cy="1404070"/>
          </a:xfrm>
          <a:prstGeom prst="rect"/>
        </p:spPr>
      </p:pic>
      <p:pic>
        <p:nvPicPr>
          <p:cNvPr id="2097279" name="图片 37"/>
          <p:cNvPicPr>
            <a:picLocks noChangeAspect="1"/>
          </p:cNvPicPr>
          <p:nvPr/>
        </p:nvPicPr>
        <p:blipFill>
          <a:blip xmlns:r="http://schemas.openxmlformats.org/officeDocument/2006/relationships" r:embed="rId6"/>
          <a:stretch>
            <a:fillRect/>
          </a:stretch>
        </p:blipFill>
        <p:spPr>
          <a:xfrm>
            <a:off x="10962766" y="192630"/>
            <a:ext cx="1247895" cy="1710644"/>
          </a:xfrm>
          <a:prstGeom prst="rect"/>
        </p:spPr>
      </p:pic>
      <p:pic>
        <p:nvPicPr>
          <p:cNvPr id="2097280" name="图片 38"/>
          <p:cNvPicPr>
            <a:picLocks noChangeAspect="1"/>
          </p:cNvPicPr>
          <p:nvPr/>
        </p:nvPicPr>
        <p:blipFill>
          <a:blip xmlns:r="http://schemas.openxmlformats.org/officeDocument/2006/relationships" r:embed="rId7"/>
          <a:stretch>
            <a:fillRect/>
          </a:stretch>
        </p:blipFill>
        <p:spPr>
          <a:xfrm>
            <a:off x="9671371" y="76937"/>
            <a:ext cx="810443" cy="779426"/>
          </a:xfrm>
          <a:prstGeom prst="rect"/>
        </p:spPr>
      </p:pic>
      <p:pic>
        <p:nvPicPr>
          <p:cNvPr id="2097281" name="图片 40"/>
          <p:cNvPicPr>
            <a:picLocks noChangeAspect="1"/>
          </p:cNvPicPr>
          <p:nvPr/>
        </p:nvPicPr>
        <p:blipFill>
          <a:blip xmlns:r="http://schemas.openxmlformats.org/officeDocument/2006/relationships" r:embed="rId8"/>
          <a:stretch>
            <a:fillRect/>
          </a:stretch>
        </p:blipFill>
        <p:spPr>
          <a:xfrm>
            <a:off x="10076593" y="1107766"/>
            <a:ext cx="1134913" cy="866771"/>
          </a:xfrm>
          <a:prstGeom prst="rect"/>
        </p:spPr>
      </p:pic>
      <p:pic>
        <p:nvPicPr>
          <p:cNvPr id="2097282" name="图片 41"/>
          <p:cNvPicPr>
            <a:picLocks noChangeAspect="1"/>
          </p:cNvPicPr>
          <p:nvPr/>
        </p:nvPicPr>
        <p:blipFill>
          <a:blip xmlns:r="http://schemas.openxmlformats.org/officeDocument/2006/relationships" r:embed="rId9"/>
          <a:stretch>
            <a:fillRect/>
          </a:stretch>
        </p:blipFill>
        <p:spPr>
          <a:xfrm>
            <a:off x="9395270" y="1233639"/>
            <a:ext cx="395739" cy="395749"/>
          </a:xfrm>
          <a:prstGeom prst="rect"/>
        </p:spPr>
      </p:pic>
      <p:pic>
        <p:nvPicPr>
          <p:cNvPr id="2097283" name="图片 42"/>
          <p:cNvPicPr>
            <a:picLocks noChangeAspect="1"/>
          </p:cNvPicPr>
          <p:nvPr/>
        </p:nvPicPr>
        <p:blipFill>
          <a:blip xmlns:r="http://schemas.openxmlformats.org/officeDocument/2006/relationships" r:embed="rId10"/>
          <a:stretch>
            <a:fillRect/>
          </a:stretch>
        </p:blipFill>
        <p:spPr>
          <a:xfrm>
            <a:off x="8759604" y="394586"/>
            <a:ext cx="635666" cy="609198"/>
          </a:xfrm>
          <a:prstGeom prst="rect"/>
        </p:spPr>
      </p:pic>
      <p:pic>
        <p:nvPicPr>
          <p:cNvPr id="2097284" name="图片 22"/>
          <p:cNvPicPr>
            <a:picLocks noChangeAspect="1"/>
          </p:cNvPicPr>
          <p:nvPr/>
        </p:nvPicPr>
        <p:blipFill>
          <a:blip xmlns:r="http://schemas.openxmlformats.org/officeDocument/2006/relationships" r:embed="rId11"/>
          <a:stretch>
            <a:fillRect/>
          </a:stretch>
        </p:blipFill>
        <p:spPr>
          <a:xfrm>
            <a:off x="1632376" y="2681147"/>
            <a:ext cx="3839846" cy="3099888"/>
          </a:xfrm>
          <a:prstGeom prst="rect"/>
        </p:spPr>
      </p:pic>
      <p:sp>
        <p:nvSpPr>
          <p:cNvPr id="1048652" name="文本框 25"/>
          <p:cNvSpPr txBox="1"/>
          <p:nvPr/>
        </p:nvSpPr>
        <p:spPr>
          <a:xfrm>
            <a:off x="5472222" y="3383683"/>
            <a:ext cx="6314303" cy="916940"/>
          </a:xfrm>
          <a:prstGeom prst="rect"/>
          <a:noFill/>
        </p:spPr>
        <p:txBody>
          <a:bodyPr rtlCol="0" wrap="square">
            <a:spAutoFit/>
            <a:scene3d>
              <a:camera prst="orthographicFront"/>
              <a:lightRig dir="t" rig="threePt"/>
            </a:scene3d>
            <a:sp3d contourW="12700"/>
          </a:bodyPr>
          <a:p>
            <a:pPr algn="ctr">
              <a:lnSpc>
                <a:spcPct val="114000"/>
              </a:lnSpc>
            </a:pPr>
            <a:r>
              <a:rPr altLang="id" b="1" dirty="0" sz="4800" lang="en-US" smtClean="0">
                <a:solidFill>
                  <a:schemeClr val="tx1">
                    <a:lumMod val="65000"/>
                    <a:lumOff val="35000"/>
                  </a:schemeClr>
                </a:solidFill>
                <a:latin typeface="Calibri" panose="020F0502020204030204" pitchFamily="34" charset="0"/>
                <a:ea typeface="+mj-ea"/>
              </a:rPr>
              <a:t>T</a:t>
            </a:r>
            <a:r>
              <a:rPr altLang="id" b="1" dirty="0" sz="4800" lang="en-US" smtClean="0">
                <a:solidFill>
                  <a:schemeClr val="tx1">
                    <a:lumMod val="65000"/>
                    <a:lumOff val="35000"/>
                  </a:schemeClr>
                </a:solidFill>
                <a:latin typeface="Calibri" panose="020F0502020204030204" pitchFamily="34" charset="0"/>
                <a:ea typeface="+mj-ea"/>
              </a:rPr>
              <a:t>H</a:t>
            </a:r>
            <a:r>
              <a:rPr altLang="id" b="1" dirty="0" sz="4800" lang="en-US" smtClean="0">
                <a:solidFill>
                  <a:schemeClr val="tx1">
                    <a:lumMod val="65000"/>
                    <a:lumOff val="35000"/>
                  </a:schemeClr>
                </a:solidFill>
                <a:latin typeface="Calibri" panose="020F0502020204030204" pitchFamily="34" charset="0"/>
                <a:ea typeface="+mj-ea"/>
              </a:rPr>
              <a:t>A</a:t>
            </a:r>
            <a:r>
              <a:rPr altLang="id" b="1" dirty="0" sz="4800" lang="en-US" smtClean="0">
                <a:solidFill>
                  <a:schemeClr val="tx1">
                    <a:lumMod val="65000"/>
                    <a:lumOff val="35000"/>
                  </a:schemeClr>
                </a:solidFill>
                <a:latin typeface="Calibri" panose="020F0502020204030204" pitchFamily="34" charset="0"/>
                <a:ea typeface="+mj-ea"/>
              </a:rPr>
              <a:t>N</a:t>
            </a:r>
            <a:r>
              <a:rPr altLang="id" b="1" dirty="0" sz="4800" lang="en-US" smtClean="0">
                <a:solidFill>
                  <a:schemeClr val="tx1">
                    <a:lumMod val="65000"/>
                    <a:lumOff val="35000"/>
                  </a:schemeClr>
                </a:solidFill>
                <a:latin typeface="Calibri" panose="020F0502020204030204" pitchFamily="34" charset="0"/>
                <a:ea typeface="+mj-ea"/>
              </a:rPr>
              <a:t>K</a:t>
            </a:r>
            <a:r>
              <a:rPr altLang="id" b="1" dirty="0" sz="4800" lang="en-US" smtClean="0">
                <a:solidFill>
                  <a:schemeClr val="tx1">
                    <a:lumMod val="65000"/>
                    <a:lumOff val="35000"/>
                  </a:schemeClr>
                </a:solidFill>
                <a:latin typeface="Calibri" panose="020F0502020204030204" pitchFamily="34" charset="0"/>
                <a:ea typeface="+mj-ea"/>
              </a:rPr>
              <a:t> </a:t>
            </a:r>
            <a:r>
              <a:rPr altLang="id" b="1" dirty="0" sz="4800" lang="en-US" smtClean="0">
                <a:solidFill>
                  <a:schemeClr val="tx1">
                    <a:lumMod val="65000"/>
                    <a:lumOff val="35000"/>
                  </a:schemeClr>
                </a:solidFill>
                <a:latin typeface="Calibri" panose="020F0502020204030204" pitchFamily="34" charset="0"/>
                <a:ea typeface="+mj-ea"/>
              </a:rPr>
              <a:t>Y</a:t>
            </a:r>
            <a:r>
              <a:rPr altLang="id" b="1" dirty="0" sz="4800" lang="en-US" smtClean="0">
                <a:solidFill>
                  <a:schemeClr val="tx1">
                    <a:lumMod val="65000"/>
                    <a:lumOff val="35000"/>
                  </a:schemeClr>
                </a:solidFill>
                <a:latin typeface="Calibri" panose="020F0502020204030204" pitchFamily="34" charset="0"/>
                <a:ea typeface="+mj-ea"/>
              </a:rPr>
              <a:t>O</a:t>
            </a:r>
            <a:r>
              <a:rPr altLang="id" b="1" dirty="0" sz="4800" lang="en-US" smtClean="0">
                <a:solidFill>
                  <a:schemeClr val="tx1">
                    <a:lumMod val="65000"/>
                    <a:lumOff val="35000"/>
                  </a:schemeClr>
                </a:solidFill>
                <a:latin typeface="Calibri" panose="020F0502020204030204" pitchFamily="34" charset="0"/>
                <a:ea typeface="+mj-ea"/>
              </a:rPr>
              <a:t>U</a:t>
            </a:r>
            <a:r>
              <a:rPr altLang="id" b="1" dirty="0" sz="4800" lang="id" smtClean="0">
                <a:solidFill>
                  <a:schemeClr val="tx1">
                    <a:lumMod val="65000"/>
                    <a:lumOff val="35000"/>
                  </a:schemeClr>
                </a:solidFill>
                <a:latin typeface="Calibri" panose="020F0502020204030204" pitchFamily="34" charset="0"/>
                <a:ea typeface="+mj-ea"/>
              </a:rPr>
              <a:t>🙏🏻</a:t>
            </a:r>
            <a:r>
              <a:rPr altLang="id" b="1" dirty="0" sz="4800" lang="id" smtClean="0">
                <a:solidFill>
                  <a:schemeClr val="tx1">
                    <a:lumMod val="65000"/>
                    <a:lumOff val="35000"/>
                  </a:schemeClr>
                </a:solidFill>
                <a:latin typeface="Calibri" panose="020F0502020204030204" pitchFamily="34" charset="0"/>
                <a:ea typeface="+mj-ea"/>
              </a:rPr>
              <a:t>🦋</a:t>
            </a:r>
            <a:endParaRPr altLang="zh-CN" b="1" dirty="0" sz="1600" lang="en-US" smtClean="0">
              <a:solidFill>
                <a:schemeClr val="tx1">
                  <a:lumMod val="65000"/>
                  <a:lumOff val="35000"/>
                </a:schemeClr>
              </a:solidFill>
              <a:latin typeface="Calibri" panose="020F0502020204030204" pitchFamily="34" charset="0"/>
              <a:ea typeface="+mj-ea"/>
            </a:endParaRP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Presentation</Application>
  <ScaleCrop>0</ScaleCrop>
  <Company>Microsoft</Company>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演示文稿</dc:title>
  <dc:creator>PC</dc:creator>
  <cp:lastModifiedBy>11</cp:lastModifiedBy>
  <dcterms:created xsi:type="dcterms:W3CDTF">2019-12-23T12:44:00Z</dcterms:created>
  <dcterms:modified xsi:type="dcterms:W3CDTF">2022-01-22T04:31:08Z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1033-11.2.0.9127</vt:lpwstr>
  </property>
  <property fmtid="{D5CDD505-2E9C-101B-9397-08002B2CF9AE}" pid="3" name="ICV">
    <vt:lpwstr>1ccdec17f82b4dc98876031cc38e4165</vt:lpwstr>
  </property>
</Properties>
</file>