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0"/>
  </p:notesMasterIdLst>
  <p:sldIdLst>
    <p:sldId id="256" r:id="rId2"/>
    <p:sldId id="257" r:id="rId3"/>
    <p:sldId id="260" r:id="rId4"/>
    <p:sldId id="262" r:id="rId5"/>
    <p:sldId id="274" r:id="rId6"/>
    <p:sldId id="270" r:id="rId7"/>
    <p:sldId id="264" r:id="rId8"/>
    <p:sldId id="259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0AEAA6D-26E8-4B8C-B137-684D71A456E0}">
  <a:tblStyle styleId="{10AEAA6D-26E8-4B8C-B137-684D71A456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7" autoAdjust="0"/>
    <p:restoredTop sz="94660"/>
  </p:normalViewPr>
  <p:slideViewPr>
    <p:cSldViewPr>
      <p:cViewPr>
        <p:scale>
          <a:sx n="97" d="100"/>
          <a:sy n="97" d="100"/>
        </p:scale>
        <p:origin x="-78" y="2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30087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d69c37ea5_0_55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d69c37ea5_0_55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d5491541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6d5491541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6d5491541e_2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6d5491541e_2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6d69c37ea5_0_54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9" name="Google Shape;909;g6d69c37ea5_0_54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6d69c37ea5_0_49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6d69c37ea5_0_49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6d69c37ea5_0_48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6d69c37ea5_0_48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6d69c37ea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6d69c37ea5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02600" y="2145450"/>
            <a:ext cx="6538800" cy="1069800"/>
          </a:xfrm>
          <a:prstGeom prst="rect">
            <a:avLst/>
          </a:prstGeom>
          <a:effectLst>
            <a:outerShdw dist="2857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0"/>
              <a:buFont typeface="Clicker Script"/>
              <a:buNone/>
              <a:defRPr sz="11000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40400" y="3913050"/>
            <a:ext cx="5263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137800" y="1974050"/>
            <a:ext cx="4868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600"/>
              <a:buFont typeface="Clicker Script"/>
              <a:buNone/>
              <a:defRPr sz="9600" b="1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/>
          </p:nvPr>
        </p:nvSpPr>
        <p:spPr>
          <a:xfrm>
            <a:off x="3258750" y="2797600"/>
            <a:ext cx="2321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None/>
              <a:defRPr sz="6000" b="1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3" hasCustomPrompt="1"/>
          </p:nvPr>
        </p:nvSpPr>
        <p:spPr>
          <a:xfrm>
            <a:off x="311700" y="1029925"/>
            <a:ext cx="8520600" cy="69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758500" y="3840975"/>
            <a:ext cx="3627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656700" y="1323500"/>
            <a:ext cx="7460400" cy="30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816500" y="1249200"/>
            <a:ext cx="3291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3600"/>
              <a:buNone/>
              <a:defRPr sz="3600">
                <a:solidFill>
                  <a:srgbClr val="FF9E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16500" y="2053900"/>
            <a:ext cx="3291600" cy="19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subTitle" idx="1"/>
          </p:nvPr>
        </p:nvSpPr>
        <p:spPr>
          <a:xfrm>
            <a:off x="656575" y="1460100"/>
            <a:ext cx="4045200" cy="65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656575" y="2235625"/>
            <a:ext cx="3703800" cy="23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56575" y="2613525"/>
            <a:ext cx="2966700" cy="20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>
                <a:solidFill>
                  <a:schemeClr val="accent2"/>
                </a:solidFill>
              </a:defRPr>
            </a:lvl1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BIG_NUMBER_1_1">
    <p:bg>
      <p:bgPr>
        <a:solidFill>
          <a:schemeClr val="accen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934581" y="3102850"/>
            <a:ext cx="20757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934581" y="3620725"/>
            <a:ext cx="20757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title" idx="2"/>
          </p:nvPr>
        </p:nvSpPr>
        <p:spPr>
          <a:xfrm>
            <a:off x="3534144" y="3102850"/>
            <a:ext cx="20757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3"/>
          </p:nvPr>
        </p:nvSpPr>
        <p:spPr>
          <a:xfrm>
            <a:off x="3534144" y="3620725"/>
            <a:ext cx="20757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title" idx="4"/>
          </p:nvPr>
        </p:nvSpPr>
        <p:spPr>
          <a:xfrm>
            <a:off x="6133719" y="3102850"/>
            <a:ext cx="20757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5"/>
          </p:nvPr>
        </p:nvSpPr>
        <p:spPr>
          <a:xfrm>
            <a:off x="6133719" y="3620725"/>
            <a:ext cx="20757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title" idx="6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trick Hand"/>
              <a:buNone/>
              <a:defRPr sz="28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5" r:id="rId6"/>
    <p:sldLayoutId id="2147483656" r:id="rId7"/>
    <p:sldLayoutId id="2147483658" r:id="rId8"/>
    <p:sldLayoutId id="2147483660" r:id="rId9"/>
    <p:sldLayoutId id="214748366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>
            <a:spLocks noGrp="1"/>
          </p:cNvSpPr>
          <p:nvPr>
            <p:ph type="ctrTitle"/>
          </p:nvPr>
        </p:nvSpPr>
        <p:spPr>
          <a:xfrm>
            <a:off x="1462200" y="819150"/>
            <a:ext cx="6538800" cy="106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 smtClean="0"/>
              <a:t>Penyakit panca indra penciuman dan perasa</a:t>
            </a:r>
            <a:endParaRPr sz="2800" b="1" dirty="0">
              <a:solidFill>
                <a:schemeClr val="accent4"/>
              </a:solidFill>
            </a:endParaRPr>
          </a:p>
        </p:txBody>
      </p:sp>
      <p:sp>
        <p:nvSpPr>
          <p:cNvPr id="124" name="Google Shape;124;p26"/>
          <p:cNvSpPr txBox="1">
            <a:spLocks noGrp="1"/>
          </p:cNvSpPr>
          <p:nvPr>
            <p:ph type="subTitle" idx="1"/>
          </p:nvPr>
        </p:nvSpPr>
        <p:spPr>
          <a:xfrm>
            <a:off x="1940400" y="3150750"/>
            <a:ext cx="5263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Nama</a:t>
            </a:r>
            <a:r>
              <a:rPr lang="en-US" dirty="0" smtClean="0"/>
              <a:t> : </a:t>
            </a:r>
            <a:r>
              <a:rPr lang="en-US" dirty="0" err="1" smtClean="0"/>
              <a:t>Raisa</a:t>
            </a:r>
            <a:r>
              <a:rPr lang="en-US" dirty="0" smtClean="0"/>
              <a:t> </a:t>
            </a:r>
            <a:r>
              <a:rPr lang="en-US" dirty="0" err="1" smtClean="0"/>
              <a:t>Dwi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/>
              <a:t> </a:t>
            </a:r>
            <a:r>
              <a:rPr lang="en-US" dirty="0" err="1" smtClean="0"/>
              <a:t>Vika</a:t>
            </a:r>
            <a:endParaRPr lang="en-US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NIM: 2110101095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26"/>
          <p:cNvSpPr/>
          <p:nvPr/>
        </p:nvSpPr>
        <p:spPr>
          <a:xfrm rot="-792729" flipH="1">
            <a:off x="4215803" y="2757898"/>
            <a:ext cx="1887822" cy="542720"/>
          </a:xfrm>
          <a:custGeom>
            <a:avLst/>
            <a:gdLst/>
            <a:ahLst/>
            <a:cxnLst/>
            <a:rect l="l" t="t" r="r" b="b"/>
            <a:pathLst>
              <a:path w="116615" h="33525" extrusionOk="0">
                <a:moveTo>
                  <a:pt x="104263" y="0"/>
                </a:moveTo>
                <a:cubicBezTo>
                  <a:pt x="102302" y="0"/>
                  <a:pt x="100338" y="147"/>
                  <a:pt x="98378" y="340"/>
                </a:cubicBezTo>
                <a:cubicBezTo>
                  <a:pt x="93591" y="815"/>
                  <a:pt x="88895" y="1779"/>
                  <a:pt x="84270" y="3110"/>
                </a:cubicBezTo>
                <a:cubicBezTo>
                  <a:pt x="70659" y="7026"/>
                  <a:pt x="57397" y="11916"/>
                  <a:pt x="44432" y="17592"/>
                </a:cubicBezTo>
                <a:cubicBezTo>
                  <a:pt x="35458" y="21519"/>
                  <a:pt x="26514" y="25503"/>
                  <a:pt x="17239" y="28683"/>
                </a:cubicBezTo>
                <a:cubicBezTo>
                  <a:pt x="13690" y="29900"/>
                  <a:pt x="10106" y="30967"/>
                  <a:pt x="6363" y="31385"/>
                </a:cubicBezTo>
                <a:cubicBezTo>
                  <a:pt x="4674" y="31573"/>
                  <a:pt x="2976" y="31681"/>
                  <a:pt x="1282" y="31835"/>
                </a:cubicBezTo>
                <a:cubicBezTo>
                  <a:pt x="1006" y="31859"/>
                  <a:pt x="699" y="31868"/>
                  <a:pt x="469" y="31996"/>
                </a:cubicBezTo>
                <a:cubicBezTo>
                  <a:pt x="259" y="32113"/>
                  <a:pt x="9" y="32380"/>
                  <a:pt x="5" y="32584"/>
                </a:cubicBezTo>
                <a:cubicBezTo>
                  <a:pt x="1" y="32797"/>
                  <a:pt x="228" y="33097"/>
                  <a:pt x="433" y="33209"/>
                </a:cubicBezTo>
                <a:cubicBezTo>
                  <a:pt x="704" y="33355"/>
                  <a:pt x="1051" y="33377"/>
                  <a:pt x="1371" y="33412"/>
                </a:cubicBezTo>
                <a:cubicBezTo>
                  <a:pt x="2057" y="33489"/>
                  <a:pt x="2741" y="33524"/>
                  <a:pt x="3423" y="33524"/>
                </a:cubicBezTo>
                <a:cubicBezTo>
                  <a:pt x="5130" y="33524"/>
                  <a:pt x="6823" y="33302"/>
                  <a:pt x="8495" y="32945"/>
                </a:cubicBezTo>
                <a:cubicBezTo>
                  <a:pt x="10910" y="32427"/>
                  <a:pt x="13293" y="31760"/>
                  <a:pt x="15686" y="31138"/>
                </a:cubicBezTo>
                <a:cubicBezTo>
                  <a:pt x="23221" y="29180"/>
                  <a:pt x="30549" y="26619"/>
                  <a:pt x="37692" y="23529"/>
                </a:cubicBezTo>
                <a:cubicBezTo>
                  <a:pt x="43240" y="21130"/>
                  <a:pt x="48738" y="18636"/>
                  <a:pt x="54452" y="16604"/>
                </a:cubicBezTo>
                <a:cubicBezTo>
                  <a:pt x="60740" y="14377"/>
                  <a:pt x="67165" y="12703"/>
                  <a:pt x="73724" y="11584"/>
                </a:cubicBezTo>
                <a:cubicBezTo>
                  <a:pt x="81323" y="10288"/>
                  <a:pt x="89005" y="9927"/>
                  <a:pt x="96704" y="9925"/>
                </a:cubicBezTo>
                <a:cubicBezTo>
                  <a:pt x="97391" y="9925"/>
                  <a:pt x="98078" y="9933"/>
                  <a:pt x="98765" y="9933"/>
                </a:cubicBezTo>
                <a:cubicBezTo>
                  <a:pt x="99177" y="9933"/>
                  <a:pt x="99589" y="9930"/>
                  <a:pt x="100000" y="9920"/>
                </a:cubicBezTo>
                <a:cubicBezTo>
                  <a:pt x="103636" y="9836"/>
                  <a:pt x="107272" y="9771"/>
                  <a:pt x="110905" y="9621"/>
                </a:cubicBezTo>
                <a:cubicBezTo>
                  <a:pt x="112173" y="9568"/>
                  <a:pt x="113418" y="9238"/>
                  <a:pt x="114535" y="8573"/>
                </a:cubicBezTo>
                <a:cubicBezTo>
                  <a:pt x="116105" y="7639"/>
                  <a:pt x="116614" y="6082"/>
                  <a:pt x="115893" y="4403"/>
                </a:cubicBezTo>
                <a:cubicBezTo>
                  <a:pt x="115326" y="3085"/>
                  <a:pt x="114408" y="2046"/>
                  <a:pt x="113091" y="1494"/>
                </a:cubicBezTo>
                <a:cubicBezTo>
                  <a:pt x="112009" y="1039"/>
                  <a:pt x="110863" y="669"/>
                  <a:pt x="109710" y="458"/>
                </a:cubicBezTo>
                <a:cubicBezTo>
                  <a:pt x="107900" y="126"/>
                  <a:pt x="106082" y="0"/>
                  <a:pt x="104263" y="0"/>
                </a:cubicBezTo>
                <a:close/>
              </a:path>
            </a:pathLst>
          </a:custGeom>
          <a:solidFill>
            <a:srgbClr val="ABE5D9"/>
          </a:solidFill>
          <a:ln>
            <a:noFill/>
          </a:ln>
          <a:effectLst>
            <a:outerShdw dist="57150" dir="5400000" algn="bl" rotWithShape="0">
              <a:schemeClr val="accent6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6"/>
          <p:cNvSpPr/>
          <p:nvPr/>
        </p:nvSpPr>
        <p:spPr>
          <a:xfrm>
            <a:off x="2226500" y="2887108"/>
            <a:ext cx="682925" cy="271050"/>
          </a:xfrm>
          <a:custGeom>
            <a:avLst/>
            <a:gdLst/>
            <a:ahLst/>
            <a:cxnLst/>
            <a:rect l="l" t="t" r="r" b="b"/>
            <a:pathLst>
              <a:path w="27317" h="10842" extrusionOk="0">
                <a:moveTo>
                  <a:pt x="27178" y="0"/>
                </a:moveTo>
                <a:cubicBezTo>
                  <a:pt x="26920" y="116"/>
                  <a:pt x="26648" y="207"/>
                  <a:pt x="26412" y="354"/>
                </a:cubicBezTo>
                <a:cubicBezTo>
                  <a:pt x="26214" y="478"/>
                  <a:pt x="26055" y="664"/>
                  <a:pt x="25884" y="828"/>
                </a:cubicBezTo>
                <a:cubicBezTo>
                  <a:pt x="23986" y="2654"/>
                  <a:pt x="21809" y="4070"/>
                  <a:pt x="19421" y="5156"/>
                </a:cubicBezTo>
                <a:cubicBezTo>
                  <a:pt x="17170" y="6180"/>
                  <a:pt x="14845" y="6946"/>
                  <a:pt x="12372" y="6946"/>
                </a:cubicBezTo>
                <a:cubicBezTo>
                  <a:pt x="12021" y="6946"/>
                  <a:pt x="11666" y="6930"/>
                  <a:pt x="11308" y="6898"/>
                </a:cubicBezTo>
                <a:cubicBezTo>
                  <a:pt x="9036" y="6692"/>
                  <a:pt x="7286" y="5711"/>
                  <a:pt x="6529" y="3391"/>
                </a:cubicBezTo>
                <a:cubicBezTo>
                  <a:pt x="6377" y="2925"/>
                  <a:pt x="6204" y="2427"/>
                  <a:pt x="5905" y="2053"/>
                </a:cubicBezTo>
                <a:cubicBezTo>
                  <a:pt x="5527" y="1582"/>
                  <a:pt x="5069" y="1095"/>
                  <a:pt x="4538" y="841"/>
                </a:cubicBezTo>
                <a:cubicBezTo>
                  <a:pt x="4146" y="653"/>
                  <a:pt x="3744" y="566"/>
                  <a:pt x="3350" y="566"/>
                </a:cubicBezTo>
                <a:cubicBezTo>
                  <a:pt x="1921" y="566"/>
                  <a:pt x="608" y="1718"/>
                  <a:pt x="305" y="3421"/>
                </a:cubicBezTo>
                <a:cubicBezTo>
                  <a:pt x="0" y="5146"/>
                  <a:pt x="647" y="6553"/>
                  <a:pt x="1789" y="7769"/>
                </a:cubicBezTo>
                <a:cubicBezTo>
                  <a:pt x="3925" y="10047"/>
                  <a:pt x="6673" y="10780"/>
                  <a:pt x="9942" y="10842"/>
                </a:cubicBezTo>
                <a:cubicBezTo>
                  <a:pt x="10434" y="10801"/>
                  <a:pt x="11189" y="10775"/>
                  <a:pt x="11933" y="10669"/>
                </a:cubicBezTo>
                <a:cubicBezTo>
                  <a:pt x="17502" y="9876"/>
                  <a:pt x="22205" y="7462"/>
                  <a:pt x="25846" y="3126"/>
                </a:cubicBezTo>
                <a:cubicBezTo>
                  <a:pt x="26392" y="2477"/>
                  <a:pt x="26798" y="1698"/>
                  <a:pt x="27190" y="939"/>
                </a:cubicBezTo>
                <a:cubicBezTo>
                  <a:pt x="27316" y="694"/>
                  <a:pt x="27189" y="318"/>
                  <a:pt x="27178" y="0"/>
                </a:cubicBezTo>
                <a:close/>
              </a:path>
            </a:pathLst>
          </a:custGeom>
          <a:solidFill>
            <a:srgbClr val="ABE5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6"/>
          <p:cNvSpPr/>
          <p:nvPr/>
        </p:nvSpPr>
        <p:spPr>
          <a:xfrm>
            <a:off x="6442425" y="3247613"/>
            <a:ext cx="401575" cy="164775"/>
          </a:xfrm>
          <a:custGeom>
            <a:avLst/>
            <a:gdLst/>
            <a:ahLst/>
            <a:cxnLst/>
            <a:rect l="l" t="t" r="r" b="b"/>
            <a:pathLst>
              <a:path w="16063" h="6591" extrusionOk="0">
                <a:moveTo>
                  <a:pt x="11560" y="1"/>
                </a:moveTo>
                <a:cubicBezTo>
                  <a:pt x="6987" y="1"/>
                  <a:pt x="3536" y="2408"/>
                  <a:pt x="410" y="5437"/>
                </a:cubicBezTo>
                <a:cubicBezTo>
                  <a:pt x="0" y="5834"/>
                  <a:pt x="305" y="6531"/>
                  <a:pt x="899" y="6586"/>
                </a:cubicBezTo>
                <a:cubicBezTo>
                  <a:pt x="932" y="6589"/>
                  <a:pt x="966" y="6590"/>
                  <a:pt x="999" y="6590"/>
                </a:cubicBezTo>
                <a:cubicBezTo>
                  <a:pt x="1276" y="6590"/>
                  <a:pt x="1563" y="6492"/>
                  <a:pt x="1841" y="6433"/>
                </a:cubicBezTo>
                <a:cubicBezTo>
                  <a:pt x="3185" y="6150"/>
                  <a:pt x="4516" y="5743"/>
                  <a:pt x="5875" y="5601"/>
                </a:cubicBezTo>
                <a:cubicBezTo>
                  <a:pt x="8012" y="5376"/>
                  <a:pt x="10168" y="5345"/>
                  <a:pt x="12315" y="5198"/>
                </a:cubicBezTo>
                <a:cubicBezTo>
                  <a:pt x="13379" y="5124"/>
                  <a:pt x="14388" y="4838"/>
                  <a:pt x="15260" y="4176"/>
                </a:cubicBezTo>
                <a:cubicBezTo>
                  <a:pt x="15776" y="3784"/>
                  <a:pt x="16053" y="3280"/>
                  <a:pt x="16063" y="2539"/>
                </a:cubicBezTo>
                <a:cubicBezTo>
                  <a:pt x="15961" y="1645"/>
                  <a:pt x="15450" y="875"/>
                  <a:pt x="14542" y="565"/>
                </a:cubicBezTo>
                <a:cubicBezTo>
                  <a:pt x="13621" y="251"/>
                  <a:pt x="12624" y="8"/>
                  <a:pt x="11657" y="1"/>
                </a:cubicBezTo>
                <a:cubicBezTo>
                  <a:pt x="11625" y="1"/>
                  <a:pt x="11593" y="1"/>
                  <a:pt x="115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6"/>
          <p:cNvSpPr/>
          <p:nvPr/>
        </p:nvSpPr>
        <p:spPr>
          <a:xfrm>
            <a:off x="2370000" y="3219150"/>
            <a:ext cx="314775" cy="157625"/>
          </a:xfrm>
          <a:custGeom>
            <a:avLst/>
            <a:gdLst/>
            <a:ahLst/>
            <a:cxnLst/>
            <a:rect l="l" t="t" r="r" b="b"/>
            <a:pathLst>
              <a:path w="12591" h="6305" extrusionOk="0">
                <a:moveTo>
                  <a:pt x="5323" y="1"/>
                </a:moveTo>
                <a:cubicBezTo>
                  <a:pt x="3726" y="29"/>
                  <a:pt x="2346" y="456"/>
                  <a:pt x="1202" y="1467"/>
                </a:cubicBezTo>
                <a:cubicBezTo>
                  <a:pt x="0" y="2526"/>
                  <a:pt x="49" y="4110"/>
                  <a:pt x="1314" y="5090"/>
                </a:cubicBezTo>
                <a:cubicBezTo>
                  <a:pt x="1711" y="5397"/>
                  <a:pt x="2202" y="5659"/>
                  <a:pt x="2687" y="5759"/>
                </a:cubicBezTo>
                <a:cubicBezTo>
                  <a:pt x="3524" y="5930"/>
                  <a:pt x="4388" y="6000"/>
                  <a:pt x="5244" y="6038"/>
                </a:cubicBezTo>
                <a:cubicBezTo>
                  <a:pt x="6941" y="6114"/>
                  <a:pt x="8640" y="6132"/>
                  <a:pt x="10337" y="6190"/>
                </a:cubicBezTo>
                <a:cubicBezTo>
                  <a:pt x="10819" y="6206"/>
                  <a:pt x="11301" y="6305"/>
                  <a:pt x="11781" y="6305"/>
                </a:cubicBezTo>
                <a:cubicBezTo>
                  <a:pt x="11792" y="6305"/>
                  <a:pt x="11802" y="6305"/>
                  <a:pt x="11812" y="6305"/>
                </a:cubicBezTo>
                <a:cubicBezTo>
                  <a:pt x="12254" y="6300"/>
                  <a:pt x="12590" y="6049"/>
                  <a:pt x="12475" y="5565"/>
                </a:cubicBezTo>
                <a:cubicBezTo>
                  <a:pt x="12332" y="4966"/>
                  <a:pt x="12160" y="4357"/>
                  <a:pt x="11884" y="3811"/>
                </a:cubicBezTo>
                <a:cubicBezTo>
                  <a:pt x="10510" y="1097"/>
                  <a:pt x="8092" y="165"/>
                  <a:pt x="532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6"/>
          <p:cNvSpPr/>
          <p:nvPr/>
        </p:nvSpPr>
        <p:spPr>
          <a:xfrm>
            <a:off x="2435425" y="3411525"/>
            <a:ext cx="233875" cy="167100"/>
          </a:xfrm>
          <a:custGeom>
            <a:avLst/>
            <a:gdLst/>
            <a:ahLst/>
            <a:cxnLst/>
            <a:rect l="l" t="t" r="r" b="b"/>
            <a:pathLst>
              <a:path w="9355" h="6684" extrusionOk="0">
                <a:moveTo>
                  <a:pt x="6009" y="1"/>
                </a:moveTo>
                <a:cubicBezTo>
                  <a:pt x="4210" y="103"/>
                  <a:pt x="2262" y="876"/>
                  <a:pt x="1148" y="2218"/>
                </a:cubicBezTo>
                <a:cubicBezTo>
                  <a:pt x="688" y="2770"/>
                  <a:pt x="348" y="3503"/>
                  <a:pt x="194" y="4205"/>
                </a:cubicBezTo>
                <a:cubicBezTo>
                  <a:pt x="0" y="5087"/>
                  <a:pt x="300" y="5940"/>
                  <a:pt x="1136" y="6437"/>
                </a:cubicBezTo>
                <a:cubicBezTo>
                  <a:pt x="1427" y="6610"/>
                  <a:pt x="1713" y="6684"/>
                  <a:pt x="1995" y="6684"/>
                </a:cubicBezTo>
                <a:cubicBezTo>
                  <a:pt x="2470" y="6684"/>
                  <a:pt x="2931" y="6474"/>
                  <a:pt x="3371" y="6179"/>
                </a:cubicBezTo>
                <a:cubicBezTo>
                  <a:pt x="3496" y="6095"/>
                  <a:pt x="3614" y="6002"/>
                  <a:pt x="3738" y="5915"/>
                </a:cubicBezTo>
                <a:cubicBezTo>
                  <a:pt x="5388" y="4752"/>
                  <a:pt x="7034" y="3584"/>
                  <a:pt x="8690" y="2431"/>
                </a:cubicBezTo>
                <a:cubicBezTo>
                  <a:pt x="9274" y="2025"/>
                  <a:pt x="9354" y="1808"/>
                  <a:pt x="8946" y="1233"/>
                </a:cubicBezTo>
                <a:cubicBezTo>
                  <a:pt x="8779" y="999"/>
                  <a:pt x="8534" y="758"/>
                  <a:pt x="8272" y="665"/>
                </a:cubicBezTo>
                <a:cubicBezTo>
                  <a:pt x="7531" y="403"/>
                  <a:pt x="6765" y="216"/>
                  <a:pt x="600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6"/>
          <p:cNvSpPr/>
          <p:nvPr/>
        </p:nvSpPr>
        <p:spPr>
          <a:xfrm>
            <a:off x="6518325" y="3417188"/>
            <a:ext cx="263075" cy="133000"/>
          </a:xfrm>
          <a:custGeom>
            <a:avLst/>
            <a:gdLst/>
            <a:ahLst/>
            <a:cxnLst/>
            <a:rect l="l" t="t" r="r" b="b"/>
            <a:pathLst>
              <a:path w="10523" h="5320" extrusionOk="0">
                <a:moveTo>
                  <a:pt x="4579" y="0"/>
                </a:moveTo>
                <a:cubicBezTo>
                  <a:pt x="3262" y="0"/>
                  <a:pt x="1945" y="338"/>
                  <a:pt x="638" y="937"/>
                </a:cubicBezTo>
                <a:cubicBezTo>
                  <a:pt x="369" y="1060"/>
                  <a:pt x="0" y="1408"/>
                  <a:pt x="23" y="1613"/>
                </a:cubicBezTo>
                <a:cubicBezTo>
                  <a:pt x="52" y="1865"/>
                  <a:pt x="406" y="2153"/>
                  <a:pt x="686" y="2287"/>
                </a:cubicBezTo>
                <a:cubicBezTo>
                  <a:pt x="1283" y="2573"/>
                  <a:pt x="1935" y="2744"/>
                  <a:pt x="2543" y="3009"/>
                </a:cubicBezTo>
                <a:cubicBezTo>
                  <a:pt x="4097" y="3686"/>
                  <a:pt x="5624" y="4432"/>
                  <a:pt x="7198" y="5057"/>
                </a:cubicBezTo>
                <a:cubicBezTo>
                  <a:pt x="7653" y="5236"/>
                  <a:pt x="8181" y="5320"/>
                  <a:pt x="8688" y="5320"/>
                </a:cubicBezTo>
                <a:cubicBezTo>
                  <a:pt x="8819" y="5320"/>
                  <a:pt x="8950" y="5314"/>
                  <a:pt x="9077" y="5303"/>
                </a:cubicBezTo>
                <a:cubicBezTo>
                  <a:pt x="9944" y="5228"/>
                  <a:pt x="10410" y="4562"/>
                  <a:pt x="10523" y="3633"/>
                </a:cubicBezTo>
                <a:cubicBezTo>
                  <a:pt x="10305" y="3154"/>
                  <a:pt x="10185" y="2588"/>
                  <a:pt x="9848" y="2219"/>
                </a:cubicBezTo>
                <a:cubicBezTo>
                  <a:pt x="9368" y="1691"/>
                  <a:pt x="8779" y="1208"/>
                  <a:pt x="8146" y="884"/>
                </a:cubicBezTo>
                <a:cubicBezTo>
                  <a:pt x="6961" y="276"/>
                  <a:pt x="5770" y="0"/>
                  <a:pt x="457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6"/>
          <p:cNvSpPr/>
          <p:nvPr/>
        </p:nvSpPr>
        <p:spPr>
          <a:xfrm>
            <a:off x="2460938" y="2215600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6"/>
          <p:cNvSpPr/>
          <p:nvPr/>
        </p:nvSpPr>
        <p:spPr>
          <a:xfrm>
            <a:off x="6518313" y="3665175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6"/>
          <p:cNvSpPr/>
          <p:nvPr/>
        </p:nvSpPr>
        <p:spPr>
          <a:xfrm>
            <a:off x="6892638" y="2667975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6"/>
          <p:cNvSpPr/>
          <p:nvPr/>
        </p:nvSpPr>
        <p:spPr>
          <a:xfrm>
            <a:off x="3654963" y="187445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6"/>
          <p:cNvSpPr/>
          <p:nvPr/>
        </p:nvSpPr>
        <p:spPr>
          <a:xfrm>
            <a:off x="2501500" y="383200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656700" y="1323500"/>
            <a:ext cx="7460400" cy="30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228600">
              <a:spcAft>
                <a:spcPts val="1600"/>
              </a:spcAft>
              <a:buAutoNum type="arabicPeriod"/>
            </a:pPr>
            <a:r>
              <a:rPr lang="en-US" b="1" dirty="0" err="1" smtClean="0">
                <a:solidFill>
                  <a:schemeClr val="accent2"/>
                </a:solidFill>
              </a:rPr>
              <a:t>Menurunnya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kemampuan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mendeteksi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bau</a:t>
            </a:r>
            <a:r>
              <a:rPr lang="en-US" b="1" dirty="0">
                <a:solidFill>
                  <a:schemeClr val="accent2"/>
                </a:solidFill>
              </a:rPr>
              <a:t> (</a:t>
            </a:r>
            <a:r>
              <a:rPr lang="en-US" b="1" dirty="0" err="1">
                <a:solidFill>
                  <a:schemeClr val="accent2"/>
                </a:solidFill>
              </a:rPr>
              <a:t>hyposmia</a:t>
            </a:r>
            <a:r>
              <a:rPr lang="en-US" b="1" dirty="0" smtClean="0">
                <a:solidFill>
                  <a:schemeClr val="accent2"/>
                </a:solidFill>
              </a:rPr>
              <a:t>)</a:t>
            </a:r>
          </a:p>
          <a:p>
            <a:pPr marL="0" lvl="0" indent="0">
              <a:spcAft>
                <a:spcPts val="1600"/>
              </a:spcAft>
              <a:buNone/>
            </a:pPr>
            <a:r>
              <a:rPr lang="en-US" dirty="0" err="1">
                <a:solidFill>
                  <a:schemeClr val="accent2"/>
                </a:solidFill>
              </a:rPr>
              <a:t>Hyposmia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adalah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sebuah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gangguan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penciuman</a:t>
            </a:r>
            <a:r>
              <a:rPr lang="en-US" dirty="0">
                <a:solidFill>
                  <a:schemeClr val="accent2"/>
                </a:solidFill>
              </a:rPr>
              <a:t> yang </a:t>
            </a:r>
            <a:r>
              <a:rPr lang="en-US" dirty="0" err="1">
                <a:solidFill>
                  <a:schemeClr val="accent2"/>
                </a:solidFill>
              </a:rPr>
              <a:t>menyebabkan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penurunan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kemampuan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hidung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Anda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untuk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mendeteksi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bau</a:t>
            </a:r>
            <a:r>
              <a:rPr lang="en-US" dirty="0">
                <a:solidFill>
                  <a:schemeClr val="accent2"/>
                </a:solidFill>
              </a:rPr>
              <a:t>. Hal </a:t>
            </a:r>
            <a:r>
              <a:rPr lang="en-US" dirty="0" err="1">
                <a:solidFill>
                  <a:schemeClr val="accent2"/>
                </a:solidFill>
              </a:rPr>
              <a:t>ini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ternyata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bisa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diakibatkan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oleh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beberapa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faktor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 smtClean="0">
                <a:solidFill>
                  <a:schemeClr val="accent2"/>
                </a:solidFill>
              </a:rPr>
              <a:t>yaitu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Alergi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dirty="0" err="1" smtClean="0">
                <a:solidFill>
                  <a:schemeClr val="accent2"/>
                </a:solidFill>
              </a:rPr>
              <a:t>Cedera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di </a:t>
            </a:r>
            <a:r>
              <a:rPr lang="en-US" dirty="0" err="1" smtClean="0">
                <a:solidFill>
                  <a:schemeClr val="accent2"/>
                </a:solidFill>
              </a:rPr>
              <a:t>kepala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dirty="0" err="1" smtClean="0">
                <a:solidFill>
                  <a:schemeClr val="accent2"/>
                </a:solidFill>
              </a:rPr>
              <a:t>Infeksi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saluran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pernapasan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dirty="0" err="1" smtClean="0">
                <a:solidFill>
                  <a:schemeClr val="accent2"/>
                </a:solidFill>
              </a:rPr>
              <a:t>Polip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hidung</a:t>
            </a:r>
            <a:r>
              <a:rPr lang="en-US" dirty="0" smtClean="0">
                <a:solidFill>
                  <a:schemeClr val="accent2"/>
                </a:solidFill>
              </a:rPr>
              <a:t>, Septum </a:t>
            </a:r>
            <a:r>
              <a:rPr lang="en-US" dirty="0" err="1">
                <a:solidFill>
                  <a:schemeClr val="accent2"/>
                </a:solidFill>
              </a:rPr>
              <a:t>hidung</a:t>
            </a:r>
            <a:r>
              <a:rPr lang="en-US" dirty="0">
                <a:solidFill>
                  <a:schemeClr val="accent2"/>
                </a:solidFill>
              </a:rPr>
              <a:t> yang </a:t>
            </a:r>
            <a:r>
              <a:rPr lang="en-US" dirty="0" err="1" smtClean="0">
                <a:solidFill>
                  <a:schemeClr val="accent2"/>
                </a:solidFill>
              </a:rPr>
              <a:t>bengkok</a:t>
            </a:r>
            <a:r>
              <a:rPr lang="en-US" dirty="0" smtClean="0">
                <a:solidFill>
                  <a:schemeClr val="accent2"/>
                </a:solidFill>
              </a:rPr>
              <a:t>, Sinusitis </a:t>
            </a:r>
            <a:r>
              <a:rPr lang="en-US" dirty="0" err="1" smtClean="0">
                <a:solidFill>
                  <a:schemeClr val="accent2"/>
                </a:solidFill>
              </a:rPr>
              <a:t>kronis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dan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Penggunaan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obat-obatan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seperti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ampicilin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loratadine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atau</a:t>
            </a:r>
            <a:r>
              <a:rPr lang="en-US" dirty="0">
                <a:solidFill>
                  <a:schemeClr val="accent2"/>
                </a:solidFill>
              </a:rPr>
              <a:t> amitriptyline</a:t>
            </a:r>
          </a:p>
          <a:p>
            <a:pPr marL="0" lvl="0" indent="0">
              <a:spcAft>
                <a:spcPts val="1600"/>
              </a:spcAft>
              <a:buNone/>
            </a:pPr>
            <a:r>
              <a:rPr lang="en-US" dirty="0" err="1">
                <a:solidFill>
                  <a:schemeClr val="accent2"/>
                </a:solidFill>
              </a:rPr>
              <a:t>Selain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faktor</a:t>
            </a:r>
            <a:r>
              <a:rPr lang="en-US" dirty="0">
                <a:solidFill>
                  <a:schemeClr val="accent2"/>
                </a:solidFill>
              </a:rPr>
              <a:t> yang </a:t>
            </a:r>
            <a:r>
              <a:rPr lang="en-US" dirty="0" err="1">
                <a:solidFill>
                  <a:schemeClr val="accent2"/>
                </a:solidFill>
              </a:rPr>
              <a:t>ada</a:t>
            </a:r>
            <a:r>
              <a:rPr lang="en-US" dirty="0">
                <a:solidFill>
                  <a:schemeClr val="accent2"/>
                </a:solidFill>
              </a:rPr>
              <a:t> di </a:t>
            </a:r>
            <a:r>
              <a:rPr lang="en-US" dirty="0" err="1">
                <a:solidFill>
                  <a:schemeClr val="accent2"/>
                </a:solidFill>
              </a:rPr>
              <a:t>atas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ternyata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kebiasaan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pada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gaya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hidup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Anda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juga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dapat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menjadi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pemicu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hyposmia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terjadi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lho</a:t>
            </a:r>
            <a:r>
              <a:rPr lang="en-US" dirty="0">
                <a:solidFill>
                  <a:schemeClr val="accent2"/>
                </a:solidFill>
              </a:rPr>
              <a:t>. </a:t>
            </a:r>
            <a:r>
              <a:rPr lang="en-US" dirty="0" err="1">
                <a:solidFill>
                  <a:schemeClr val="accent2"/>
                </a:solidFill>
              </a:rPr>
              <a:t>Misalnya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kebiasaan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merokok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penggunaan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obat-obatan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terlarang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juga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dapat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menyebabkan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hidung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tidak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bisa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mencium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bau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secara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maksimal</a:t>
            </a:r>
            <a:r>
              <a:rPr lang="en-US" dirty="0" smtClean="0">
                <a:solidFill>
                  <a:schemeClr val="accent2"/>
                </a:solidFill>
              </a:rPr>
              <a:t>. </a:t>
            </a:r>
            <a:r>
              <a:rPr lang="en-US" dirty="0" err="1" smtClean="0">
                <a:solidFill>
                  <a:schemeClr val="accent2"/>
                </a:solidFill>
              </a:rPr>
              <a:t>penyakit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ini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merupakan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pertanda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bahwa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seseorang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menderita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obesitas</a:t>
            </a:r>
            <a:r>
              <a:rPr lang="en-US" dirty="0">
                <a:solidFill>
                  <a:schemeClr val="accent2"/>
                </a:solidFill>
              </a:rPr>
              <a:t>, Parkinson, </a:t>
            </a:r>
            <a:r>
              <a:rPr lang="en-US" dirty="0" err="1">
                <a:solidFill>
                  <a:schemeClr val="accent2"/>
                </a:solidFill>
              </a:rPr>
              <a:t>atau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tekanan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darah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tinggi.Umumnya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para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penderita</a:t>
            </a:r>
            <a:r>
              <a:rPr lang="en-US" dirty="0">
                <a:solidFill>
                  <a:schemeClr val="accent2"/>
                </a:solidFill>
              </a:rPr>
              <a:t> Parkinson </a:t>
            </a:r>
            <a:r>
              <a:rPr lang="en-US" dirty="0" err="1">
                <a:solidFill>
                  <a:schemeClr val="accent2"/>
                </a:solidFill>
              </a:rPr>
              <a:t>mengalami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gejala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berupa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menurunnya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fungsi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hidung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untuk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membaui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Penyakit indra penciuman</a:t>
            </a:r>
            <a:endParaRPr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0"/>
          <p:cNvSpPr txBox="1">
            <a:spLocks noGrp="1"/>
          </p:cNvSpPr>
          <p:nvPr>
            <p:ph type="title"/>
          </p:nvPr>
        </p:nvSpPr>
        <p:spPr>
          <a:xfrm>
            <a:off x="816500" y="1249200"/>
            <a:ext cx="3291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sz="1200" b="1" dirty="0" smtClean="0"/>
              <a:t>2.</a:t>
            </a:r>
            <a:r>
              <a:rPr lang="pt-BR" sz="1200" b="1" dirty="0"/>
              <a:t> </a:t>
            </a:r>
            <a:r>
              <a:rPr lang="pt-BR" sz="1200" b="1" dirty="0" smtClean="0"/>
              <a:t> </a:t>
            </a:r>
            <a:r>
              <a:rPr lang="pt-BR" sz="1200" b="1" dirty="0"/>
              <a:t>Salah mengenali bau (parosmia)</a:t>
            </a:r>
            <a:endParaRPr sz="1200" b="1" dirty="0"/>
          </a:p>
        </p:txBody>
      </p:sp>
      <p:sp>
        <p:nvSpPr>
          <p:cNvPr id="217" name="Google Shape;217;p30"/>
          <p:cNvSpPr txBox="1">
            <a:spLocks noGrp="1"/>
          </p:cNvSpPr>
          <p:nvPr>
            <p:ph type="body" idx="1"/>
          </p:nvPr>
        </p:nvSpPr>
        <p:spPr>
          <a:xfrm>
            <a:off x="816500" y="2053900"/>
            <a:ext cx="4136500" cy="19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1200" dirty="0" err="1"/>
              <a:t>Parosmia</a:t>
            </a:r>
            <a:r>
              <a:rPr lang="en-US" sz="1200" dirty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sebuah</a:t>
            </a:r>
            <a:r>
              <a:rPr lang="en-US" sz="1200" dirty="0"/>
              <a:t> </a:t>
            </a:r>
            <a:r>
              <a:rPr lang="en-US" sz="1200" dirty="0" err="1"/>
              <a:t>keadaan</a:t>
            </a:r>
            <a:r>
              <a:rPr lang="en-US" sz="1200" dirty="0"/>
              <a:t> </a:t>
            </a:r>
            <a:r>
              <a:rPr lang="en-US" sz="1200" dirty="0" err="1"/>
              <a:t>ketika</a:t>
            </a:r>
            <a:r>
              <a:rPr lang="en-US" sz="1200" dirty="0"/>
              <a:t> </a:t>
            </a:r>
            <a:r>
              <a:rPr lang="en-US" sz="1200" dirty="0" err="1"/>
              <a:t>seseorang</a:t>
            </a:r>
            <a:r>
              <a:rPr lang="en-US" sz="1200" dirty="0"/>
              <a:t> </a:t>
            </a:r>
            <a:r>
              <a:rPr lang="en-US" sz="1200" dirty="0" err="1"/>
              <a:t>bisa</a:t>
            </a:r>
            <a:r>
              <a:rPr lang="en-US" sz="1200" dirty="0"/>
              <a:t> </a:t>
            </a:r>
            <a:r>
              <a:rPr lang="en-US" sz="1200" dirty="0" err="1"/>
              <a:t>mendeteksi</a:t>
            </a:r>
            <a:r>
              <a:rPr lang="en-US" sz="1200" dirty="0"/>
              <a:t> </a:t>
            </a:r>
            <a:r>
              <a:rPr lang="en-US" sz="1200" dirty="0" err="1"/>
              <a:t>bau</a:t>
            </a:r>
            <a:r>
              <a:rPr lang="en-US" sz="1200" dirty="0"/>
              <a:t>, </a:t>
            </a:r>
            <a:r>
              <a:rPr lang="en-US" sz="1200" dirty="0" err="1"/>
              <a:t>tetapi</a:t>
            </a:r>
            <a:r>
              <a:rPr lang="en-US" sz="1200" dirty="0"/>
              <a:t> </a:t>
            </a:r>
            <a:r>
              <a:rPr lang="en-US" sz="1200" dirty="0" err="1"/>
              <a:t>salah</a:t>
            </a:r>
            <a:r>
              <a:rPr lang="en-US" sz="1200" dirty="0"/>
              <a:t> </a:t>
            </a:r>
            <a:r>
              <a:rPr lang="en-US" sz="1200" dirty="0" err="1"/>
              <a:t>mengenalinya</a:t>
            </a:r>
            <a:r>
              <a:rPr lang="en-US" sz="1200" dirty="0"/>
              <a:t>. </a:t>
            </a:r>
            <a:r>
              <a:rPr lang="en-US" sz="1200" dirty="0" err="1"/>
              <a:t>Misalnya</a:t>
            </a:r>
            <a:r>
              <a:rPr lang="en-US" sz="1200" dirty="0"/>
              <a:t>, </a:t>
            </a:r>
            <a:r>
              <a:rPr lang="en-US" sz="1200" dirty="0" err="1"/>
              <a:t>wewangian</a:t>
            </a:r>
            <a:r>
              <a:rPr lang="en-US" sz="1200" dirty="0"/>
              <a:t> yang </a:t>
            </a:r>
            <a:r>
              <a:rPr lang="en-US" sz="1200" dirty="0" err="1"/>
              <a:t>sebenarnya</a:t>
            </a:r>
            <a:r>
              <a:rPr lang="en-US" sz="1200" dirty="0"/>
              <a:t>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cukup</a:t>
            </a:r>
            <a:r>
              <a:rPr lang="en-US" sz="1200" dirty="0"/>
              <a:t> </a:t>
            </a:r>
            <a:r>
              <a:rPr lang="en-US" sz="1200" dirty="0" err="1"/>
              <a:t>bau</a:t>
            </a:r>
            <a:r>
              <a:rPr lang="en-US" sz="1200" dirty="0"/>
              <a:t> </a:t>
            </a:r>
            <a:r>
              <a:rPr lang="en-US" sz="1200" dirty="0" err="1"/>
              <a:t>diartikan</a:t>
            </a:r>
            <a:r>
              <a:rPr lang="en-US" sz="1200" dirty="0"/>
              <a:t> </a:t>
            </a:r>
            <a:r>
              <a:rPr lang="en-US" sz="1200" dirty="0" err="1"/>
              <a:t>sebagai</a:t>
            </a:r>
            <a:r>
              <a:rPr lang="en-US" sz="1200" dirty="0"/>
              <a:t> </a:t>
            </a:r>
            <a:r>
              <a:rPr lang="en-US" sz="1200" dirty="0" err="1"/>
              <a:t>bau</a:t>
            </a:r>
            <a:r>
              <a:rPr lang="en-US" sz="1200" dirty="0"/>
              <a:t> yang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 smtClean="0"/>
              <a:t>menyenangkan.Respons</a:t>
            </a:r>
            <a:r>
              <a:rPr lang="en-US" sz="1200" dirty="0" smtClean="0"/>
              <a:t> </a:t>
            </a:r>
            <a:r>
              <a:rPr lang="en-US" sz="1200" dirty="0" err="1"/>
              <a:t>penderita</a:t>
            </a:r>
            <a:r>
              <a:rPr lang="en-US" sz="1200" dirty="0"/>
              <a:t> </a:t>
            </a:r>
            <a:r>
              <a:rPr lang="en-US" sz="1200" dirty="0" err="1"/>
              <a:t>parosmia</a:t>
            </a:r>
            <a:r>
              <a:rPr lang="en-US" sz="1200" dirty="0"/>
              <a:t> </a:t>
            </a:r>
            <a:r>
              <a:rPr lang="en-US" sz="1200" dirty="0" err="1"/>
              <a:t>biasanya</a:t>
            </a:r>
            <a:r>
              <a:rPr lang="en-US" sz="1200" dirty="0"/>
              <a:t> </a:t>
            </a:r>
            <a:r>
              <a:rPr lang="en-US" sz="1200" dirty="0" err="1"/>
              <a:t>menggambarkan</a:t>
            </a:r>
            <a:r>
              <a:rPr lang="en-US" sz="1200" dirty="0"/>
              <a:t> </a:t>
            </a:r>
            <a:r>
              <a:rPr lang="en-US" sz="1200" dirty="0" err="1"/>
              <a:t>bahwa</a:t>
            </a:r>
            <a:r>
              <a:rPr lang="en-US" sz="1200" dirty="0"/>
              <a:t> </a:t>
            </a:r>
            <a:r>
              <a:rPr lang="en-US" sz="1200" dirty="0" err="1"/>
              <a:t>sebagian</a:t>
            </a:r>
            <a:r>
              <a:rPr lang="en-US" sz="1200" dirty="0"/>
              <a:t> </a:t>
            </a:r>
            <a:r>
              <a:rPr lang="en-US" sz="1200" dirty="0" err="1"/>
              <a:t>bau</a:t>
            </a:r>
            <a:r>
              <a:rPr lang="en-US" sz="1200" dirty="0"/>
              <a:t> yang </a:t>
            </a:r>
            <a:r>
              <a:rPr lang="en-US" sz="1200" dirty="0" err="1"/>
              <a:t>mereka</a:t>
            </a:r>
            <a:r>
              <a:rPr lang="en-US" sz="1200" dirty="0"/>
              <a:t> </a:t>
            </a:r>
            <a:r>
              <a:rPr lang="en-US" sz="1200" dirty="0" err="1"/>
              <a:t>hirup</a:t>
            </a:r>
            <a:r>
              <a:rPr lang="en-US" sz="1200" dirty="0"/>
              <a:t>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 smtClean="0"/>
              <a:t>enak.Gangguan</a:t>
            </a:r>
            <a:r>
              <a:rPr lang="en-US" sz="1200" dirty="0" smtClean="0"/>
              <a:t> </a:t>
            </a:r>
            <a:r>
              <a:rPr lang="en-US" sz="1200" dirty="0" err="1"/>
              <a:t>penciuman</a:t>
            </a:r>
            <a:r>
              <a:rPr lang="en-US" sz="1200" dirty="0"/>
              <a:t> </a:t>
            </a:r>
            <a:r>
              <a:rPr lang="en-US" sz="1200" dirty="0" err="1"/>
              <a:t>ini</a:t>
            </a:r>
            <a:r>
              <a:rPr lang="en-US" sz="1200" dirty="0"/>
              <a:t> </a:t>
            </a:r>
            <a:r>
              <a:rPr lang="en-US" sz="1200" dirty="0" err="1"/>
              <a:t>biasanya</a:t>
            </a:r>
            <a:r>
              <a:rPr lang="en-US" sz="1200" dirty="0"/>
              <a:t> </a:t>
            </a:r>
            <a:r>
              <a:rPr lang="en-US" sz="1200" dirty="0" err="1"/>
              <a:t>disebabkan</a:t>
            </a:r>
            <a:r>
              <a:rPr lang="en-US" sz="1200" dirty="0"/>
              <a:t> </a:t>
            </a:r>
            <a:r>
              <a:rPr lang="en-US" sz="1200" dirty="0" err="1"/>
              <a:t>oleh</a:t>
            </a:r>
            <a:r>
              <a:rPr lang="en-US" sz="1200" dirty="0"/>
              <a:t> </a:t>
            </a:r>
            <a:r>
              <a:rPr lang="en-US" sz="1200" dirty="0" err="1"/>
              <a:t>beberapa</a:t>
            </a:r>
            <a:r>
              <a:rPr lang="en-US" sz="1200" dirty="0"/>
              <a:t> </a:t>
            </a:r>
            <a:r>
              <a:rPr lang="en-US" sz="1200" dirty="0" err="1"/>
              <a:t>hal</a:t>
            </a:r>
            <a:r>
              <a:rPr lang="en-US" sz="1200" dirty="0"/>
              <a:t>, </a:t>
            </a:r>
            <a:r>
              <a:rPr lang="en-US" sz="1200" dirty="0" err="1" smtClean="0"/>
              <a:t>seperti</a:t>
            </a:r>
            <a:r>
              <a:rPr lang="en-US" sz="1200" dirty="0" smtClean="0"/>
              <a:t> </a:t>
            </a:r>
            <a:r>
              <a:rPr lang="en-US" sz="1200" dirty="0" err="1" smtClean="0"/>
              <a:t>Kerusakan</a:t>
            </a:r>
            <a:r>
              <a:rPr lang="en-US" sz="1200" dirty="0" smtClean="0"/>
              <a:t> </a:t>
            </a:r>
            <a:r>
              <a:rPr lang="en-US" sz="1200" dirty="0" err="1"/>
              <a:t>pada</a:t>
            </a:r>
            <a:r>
              <a:rPr lang="en-US" sz="1200" dirty="0"/>
              <a:t> neuron </a:t>
            </a:r>
            <a:r>
              <a:rPr lang="en-US" sz="1200" dirty="0" err="1"/>
              <a:t>penerima</a:t>
            </a:r>
            <a:r>
              <a:rPr lang="en-US" sz="1200" dirty="0"/>
              <a:t> </a:t>
            </a:r>
            <a:r>
              <a:rPr lang="en-US" sz="1200" dirty="0" err="1"/>
              <a:t>indera</a:t>
            </a:r>
            <a:r>
              <a:rPr lang="en-US" sz="1200" dirty="0"/>
              <a:t> </a:t>
            </a:r>
            <a:r>
              <a:rPr lang="en-US" sz="1200" dirty="0" err="1" smtClean="0"/>
              <a:t>penciuman,Cedera</a:t>
            </a:r>
            <a:r>
              <a:rPr lang="en-US" sz="1200" dirty="0" smtClean="0"/>
              <a:t> </a:t>
            </a:r>
            <a:r>
              <a:rPr lang="en-US" sz="1200" dirty="0"/>
              <a:t>di </a:t>
            </a:r>
            <a:r>
              <a:rPr lang="en-US" sz="1200" dirty="0" err="1" smtClean="0"/>
              <a:t>kepala,Flu,Terpapar</a:t>
            </a:r>
            <a:r>
              <a:rPr lang="en-US" sz="1200" dirty="0" smtClean="0"/>
              <a:t> </a:t>
            </a:r>
            <a:r>
              <a:rPr lang="en-US" sz="1200" dirty="0" err="1"/>
              <a:t>oleh</a:t>
            </a:r>
            <a:r>
              <a:rPr lang="en-US" sz="1200" dirty="0"/>
              <a:t> </a:t>
            </a:r>
            <a:r>
              <a:rPr lang="en-US" sz="1200" dirty="0" err="1" smtClean="0"/>
              <a:t>racun</a:t>
            </a:r>
            <a:r>
              <a:rPr lang="en-US" sz="1200" dirty="0"/>
              <a:t> </a:t>
            </a:r>
            <a:r>
              <a:rPr lang="en-US" sz="1200" dirty="0" err="1" smtClean="0"/>
              <a:t>serta</a:t>
            </a:r>
            <a:r>
              <a:rPr lang="en-US" sz="1200" dirty="0" smtClean="0"/>
              <a:t> </a:t>
            </a:r>
            <a:r>
              <a:rPr lang="en-US" sz="1200" dirty="0" err="1" smtClean="0"/>
              <a:t>Gangguan</a:t>
            </a:r>
            <a:r>
              <a:rPr lang="en-US" sz="1200" dirty="0" smtClean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sistem</a:t>
            </a:r>
            <a:r>
              <a:rPr lang="en-US" sz="1200" dirty="0"/>
              <a:t> </a:t>
            </a:r>
            <a:r>
              <a:rPr lang="en-US" sz="1200" dirty="0" err="1"/>
              <a:t>saraf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sinus</a:t>
            </a:r>
            <a:endParaRPr sz="1200" dirty="0"/>
          </a:p>
        </p:txBody>
      </p:sp>
      <p:grpSp>
        <p:nvGrpSpPr>
          <p:cNvPr id="218" name="Google Shape;218;p30"/>
          <p:cNvGrpSpPr/>
          <p:nvPr/>
        </p:nvGrpSpPr>
        <p:grpSpPr>
          <a:xfrm>
            <a:off x="5064337" y="-522992"/>
            <a:ext cx="5728261" cy="5988082"/>
            <a:chOff x="1304350" y="238125"/>
            <a:chExt cx="5010725" cy="5238000"/>
          </a:xfrm>
        </p:grpSpPr>
        <p:sp>
          <p:nvSpPr>
            <p:cNvPr id="219" name="Google Shape;219;p30"/>
            <p:cNvSpPr/>
            <p:nvPr/>
          </p:nvSpPr>
          <p:spPr>
            <a:xfrm>
              <a:off x="1409100" y="2029550"/>
              <a:ext cx="4655750" cy="2102200"/>
            </a:xfrm>
            <a:custGeom>
              <a:avLst/>
              <a:gdLst/>
              <a:ahLst/>
              <a:cxnLst/>
              <a:rect l="l" t="t" r="r" b="b"/>
              <a:pathLst>
                <a:path w="186230" h="84088" extrusionOk="0">
                  <a:moveTo>
                    <a:pt x="100213" y="18222"/>
                  </a:moveTo>
                  <a:cubicBezTo>
                    <a:pt x="100457" y="18222"/>
                    <a:pt x="100723" y="18276"/>
                    <a:pt x="101006" y="18385"/>
                  </a:cubicBezTo>
                  <a:cubicBezTo>
                    <a:pt x="103184" y="19215"/>
                    <a:pt x="104289" y="21168"/>
                    <a:pt x="103982" y="23683"/>
                  </a:cubicBezTo>
                  <a:cubicBezTo>
                    <a:pt x="103492" y="27706"/>
                    <a:pt x="101783" y="31275"/>
                    <a:pt x="99057" y="34464"/>
                  </a:cubicBezTo>
                  <a:cubicBezTo>
                    <a:pt x="98578" y="35029"/>
                    <a:pt x="98046" y="35554"/>
                    <a:pt x="97526" y="36097"/>
                  </a:cubicBezTo>
                  <a:cubicBezTo>
                    <a:pt x="97442" y="36188"/>
                    <a:pt x="97329" y="36257"/>
                    <a:pt x="97139" y="36409"/>
                  </a:cubicBezTo>
                  <a:cubicBezTo>
                    <a:pt x="96758" y="35215"/>
                    <a:pt x="96671" y="34063"/>
                    <a:pt x="96677" y="32898"/>
                  </a:cubicBezTo>
                  <a:cubicBezTo>
                    <a:pt x="96701" y="30040"/>
                    <a:pt x="96871" y="27169"/>
                    <a:pt x="97414" y="24282"/>
                  </a:cubicBezTo>
                  <a:cubicBezTo>
                    <a:pt x="97585" y="23417"/>
                    <a:pt x="97690" y="22547"/>
                    <a:pt x="97906" y="21689"/>
                  </a:cubicBezTo>
                  <a:cubicBezTo>
                    <a:pt x="98086" y="20946"/>
                    <a:pt x="98328" y="20219"/>
                    <a:pt x="98627" y="19514"/>
                  </a:cubicBezTo>
                  <a:cubicBezTo>
                    <a:pt x="98956" y="18742"/>
                    <a:pt x="99422" y="18313"/>
                    <a:pt x="100014" y="18235"/>
                  </a:cubicBezTo>
                  <a:cubicBezTo>
                    <a:pt x="100079" y="18227"/>
                    <a:pt x="100145" y="18222"/>
                    <a:pt x="100213" y="18222"/>
                  </a:cubicBezTo>
                  <a:close/>
                  <a:moveTo>
                    <a:pt x="76756" y="20859"/>
                  </a:moveTo>
                  <a:cubicBezTo>
                    <a:pt x="77965" y="21067"/>
                    <a:pt x="78899" y="21712"/>
                    <a:pt x="79617" y="22633"/>
                  </a:cubicBezTo>
                  <a:cubicBezTo>
                    <a:pt x="80128" y="23293"/>
                    <a:pt x="80576" y="24000"/>
                    <a:pt x="80953" y="24744"/>
                  </a:cubicBezTo>
                  <a:cubicBezTo>
                    <a:pt x="82065" y="26937"/>
                    <a:pt x="82737" y="29330"/>
                    <a:pt x="83041" y="31870"/>
                  </a:cubicBezTo>
                  <a:cubicBezTo>
                    <a:pt x="83372" y="34576"/>
                    <a:pt x="83465" y="37318"/>
                    <a:pt x="83237" y="40110"/>
                  </a:cubicBezTo>
                  <a:cubicBezTo>
                    <a:pt x="83217" y="40327"/>
                    <a:pt x="83185" y="40538"/>
                    <a:pt x="83158" y="40762"/>
                  </a:cubicBezTo>
                  <a:cubicBezTo>
                    <a:pt x="83050" y="40790"/>
                    <a:pt x="82960" y="40840"/>
                    <a:pt x="82883" y="40840"/>
                  </a:cubicBezTo>
                  <a:cubicBezTo>
                    <a:pt x="82880" y="40840"/>
                    <a:pt x="82878" y="40839"/>
                    <a:pt x="82875" y="40839"/>
                  </a:cubicBezTo>
                  <a:cubicBezTo>
                    <a:pt x="82875" y="40839"/>
                    <a:pt x="82874" y="40840"/>
                    <a:pt x="82873" y="40840"/>
                  </a:cubicBezTo>
                  <a:cubicBezTo>
                    <a:pt x="82866" y="40840"/>
                    <a:pt x="82855" y="40836"/>
                    <a:pt x="82849" y="40836"/>
                  </a:cubicBezTo>
                  <a:cubicBezTo>
                    <a:pt x="81429" y="40689"/>
                    <a:pt x="80095" y="40331"/>
                    <a:pt x="78977" y="39509"/>
                  </a:cubicBezTo>
                  <a:cubicBezTo>
                    <a:pt x="77049" y="38091"/>
                    <a:pt x="75615" y="36275"/>
                    <a:pt x="74989" y="33817"/>
                  </a:cubicBezTo>
                  <a:cubicBezTo>
                    <a:pt x="74528" y="32025"/>
                    <a:pt x="74132" y="30225"/>
                    <a:pt x="74052" y="28323"/>
                  </a:cubicBezTo>
                  <a:cubicBezTo>
                    <a:pt x="73978" y="26728"/>
                    <a:pt x="74024" y="25124"/>
                    <a:pt x="74673" y="23540"/>
                  </a:cubicBezTo>
                  <a:cubicBezTo>
                    <a:pt x="74897" y="23010"/>
                    <a:pt x="75173" y="22492"/>
                    <a:pt x="75474" y="21998"/>
                  </a:cubicBezTo>
                  <a:cubicBezTo>
                    <a:pt x="75764" y="21531"/>
                    <a:pt x="76145" y="21120"/>
                    <a:pt x="76756" y="20859"/>
                  </a:cubicBezTo>
                  <a:close/>
                  <a:moveTo>
                    <a:pt x="148293" y="45514"/>
                  </a:moveTo>
                  <a:cubicBezTo>
                    <a:pt x="148327" y="45844"/>
                    <a:pt x="148366" y="46073"/>
                    <a:pt x="148373" y="46314"/>
                  </a:cubicBezTo>
                  <a:cubicBezTo>
                    <a:pt x="148507" y="50014"/>
                    <a:pt x="148404" y="53745"/>
                    <a:pt x="147939" y="57498"/>
                  </a:cubicBezTo>
                  <a:cubicBezTo>
                    <a:pt x="147495" y="61107"/>
                    <a:pt x="146438" y="64590"/>
                    <a:pt x="144409" y="67827"/>
                  </a:cubicBezTo>
                  <a:cubicBezTo>
                    <a:pt x="143483" y="69294"/>
                    <a:pt x="142392" y="70621"/>
                    <a:pt x="141078" y="71751"/>
                  </a:cubicBezTo>
                  <a:cubicBezTo>
                    <a:pt x="140637" y="72130"/>
                    <a:pt x="140158" y="72467"/>
                    <a:pt x="139678" y="72779"/>
                  </a:cubicBezTo>
                  <a:cubicBezTo>
                    <a:pt x="139280" y="73041"/>
                    <a:pt x="138877" y="73158"/>
                    <a:pt x="138479" y="73158"/>
                  </a:cubicBezTo>
                  <a:cubicBezTo>
                    <a:pt x="138180" y="73158"/>
                    <a:pt x="137884" y="73092"/>
                    <a:pt x="137594" y="72974"/>
                  </a:cubicBezTo>
                  <a:cubicBezTo>
                    <a:pt x="136779" y="72647"/>
                    <a:pt x="136240" y="72029"/>
                    <a:pt x="135877" y="71240"/>
                  </a:cubicBezTo>
                  <a:cubicBezTo>
                    <a:pt x="135212" y="69804"/>
                    <a:pt x="135007" y="68233"/>
                    <a:pt x="135171" y="66559"/>
                  </a:cubicBezTo>
                  <a:cubicBezTo>
                    <a:pt x="135380" y="64459"/>
                    <a:pt x="135964" y="62421"/>
                    <a:pt x="136825" y="60429"/>
                  </a:cubicBezTo>
                  <a:cubicBezTo>
                    <a:pt x="137540" y="58770"/>
                    <a:pt x="138433" y="57194"/>
                    <a:pt x="139431" y="55672"/>
                  </a:cubicBezTo>
                  <a:cubicBezTo>
                    <a:pt x="141776" y="52080"/>
                    <a:pt x="144575" y="48887"/>
                    <a:pt x="147715" y="45985"/>
                  </a:cubicBezTo>
                  <a:cubicBezTo>
                    <a:pt x="147873" y="45838"/>
                    <a:pt x="148050" y="45713"/>
                    <a:pt x="148293" y="45514"/>
                  </a:cubicBezTo>
                  <a:close/>
                  <a:moveTo>
                    <a:pt x="19623" y="60479"/>
                  </a:moveTo>
                  <a:cubicBezTo>
                    <a:pt x="19695" y="60490"/>
                    <a:pt x="19761" y="60481"/>
                    <a:pt x="19807" y="60509"/>
                  </a:cubicBezTo>
                  <a:cubicBezTo>
                    <a:pt x="22517" y="62412"/>
                    <a:pt x="24175" y="64988"/>
                    <a:pt x="23954" y="68708"/>
                  </a:cubicBezTo>
                  <a:cubicBezTo>
                    <a:pt x="23915" y="69408"/>
                    <a:pt x="23778" y="70135"/>
                    <a:pt x="23574" y="70831"/>
                  </a:cubicBezTo>
                  <a:cubicBezTo>
                    <a:pt x="22721" y="73792"/>
                    <a:pt x="21132" y="76336"/>
                    <a:pt x="18753" y="78402"/>
                  </a:cubicBezTo>
                  <a:cubicBezTo>
                    <a:pt x="17392" y="79591"/>
                    <a:pt x="15874" y="80447"/>
                    <a:pt x="14199" y="80916"/>
                  </a:cubicBezTo>
                  <a:cubicBezTo>
                    <a:pt x="13713" y="81052"/>
                    <a:pt x="13247" y="81120"/>
                    <a:pt x="12804" y="81120"/>
                  </a:cubicBezTo>
                  <a:cubicBezTo>
                    <a:pt x="11719" y="81120"/>
                    <a:pt x="10772" y="80710"/>
                    <a:pt x="9996" y="79872"/>
                  </a:cubicBezTo>
                  <a:cubicBezTo>
                    <a:pt x="8582" y="78354"/>
                    <a:pt x="8075" y="76481"/>
                    <a:pt x="8632" y="74208"/>
                  </a:cubicBezTo>
                  <a:cubicBezTo>
                    <a:pt x="8940" y="72970"/>
                    <a:pt x="9453" y="71799"/>
                    <a:pt x="10123" y="70681"/>
                  </a:cubicBezTo>
                  <a:cubicBezTo>
                    <a:pt x="10930" y="69344"/>
                    <a:pt x="11890" y="68115"/>
                    <a:pt x="12927" y="66947"/>
                  </a:cubicBezTo>
                  <a:cubicBezTo>
                    <a:pt x="14938" y="64683"/>
                    <a:pt x="17133" y="62621"/>
                    <a:pt x="19393" y="60630"/>
                  </a:cubicBezTo>
                  <a:cubicBezTo>
                    <a:pt x="19465" y="60567"/>
                    <a:pt x="19551" y="60523"/>
                    <a:pt x="19623" y="60479"/>
                  </a:cubicBezTo>
                  <a:close/>
                  <a:moveTo>
                    <a:pt x="48886" y="0"/>
                  </a:moveTo>
                  <a:cubicBezTo>
                    <a:pt x="48202" y="0"/>
                    <a:pt x="47514" y="321"/>
                    <a:pt x="47066" y="928"/>
                  </a:cubicBezTo>
                  <a:cubicBezTo>
                    <a:pt x="46566" y="1603"/>
                    <a:pt x="46100" y="2320"/>
                    <a:pt x="45712" y="3067"/>
                  </a:cubicBezTo>
                  <a:cubicBezTo>
                    <a:pt x="44931" y="4581"/>
                    <a:pt x="44176" y="6125"/>
                    <a:pt x="43473" y="7675"/>
                  </a:cubicBezTo>
                  <a:cubicBezTo>
                    <a:pt x="41681" y="11616"/>
                    <a:pt x="40198" y="15636"/>
                    <a:pt x="39274" y="19784"/>
                  </a:cubicBezTo>
                  <a:cubicBezTo>
                    <a:pt x="39214" y="20027"/>
                    <a:pt x="39122" y="20259"/>
                    <a:pt x="39044" y="20491"/>
                  </a:cubicBezTo>
                  <a:cubicBezTo>
                    <a:pt x="38886" y="20552"/>
                    <a:pt x="38774" y="20613"/>
                    <a:pt x="38656" y="20649"/>
                  </a:cubicBezTo>
                  <a:cubicBezTo>
                    <a:pt x="36631" y="21251"/>
                    <a:pt x="34606" y="21872"/>
                    <a:pt x="32582" y="22454"/>
                  </a:cubicBezTo>
                  <a:cubicBezTo>
                    <a:pt x="31658" y="22723"/>
                    <a:pt x="30718" y="22938"/>
                    <a:pt x="29769" y="23099"/>
                  </a:cubicBezTo>
                  <a:cubicBezTo>
                    <a:pt x="28511" y="23322"/>
                    <a:pt x="27253" y="23439"/>
                    <a:pt x="25998" y="23439"/>
                  </a:cubicBezTo>
                  <a:cubicBezTo>
                    <a:pt x="25607" y="23439"/>
                    <a:pt x="25216" y="23427"/>
                    <a:pt x="24825" y="23404"/>
                  </a:cubicBezTo>
                  <a:cubicBezTo>
                    <a:pt x="23602" y="23339"/>
                    <a:pt x="22399" y="23224"/>
                    <a:pt x="21235" y="22928"/>
                  </a:cubicBezTo>
                  <a:cubicBezTo>
                    <a:pt x="18993" y="22356"/>
                    <a:pt x="16867" y="19694"/>
                    <a:pt x="17510" y="16640"/>
                  </a:cubicBezTo>
                  <a:cubicBezTo>
                    <a:pt x="17687" y="15781"/>
                    <a:pt x="17930" y="14926"/>
                    <a:pt x="18205" y="14081"/>
                  </a:cubicBezTo>
                  <a:cubicBezTo>
                    <a:pt x="18507" y="13139"/>
                    <a:pt x="18875" y="12214"/>
                    <a:pt x="19216" y="11279"/>
                  </a:cubicBezTo>
                  <a:cubicBezTo>
                    <a:pt x="19347" y="10921"/>
                    <a:pt x="19478" y="10556"/>
                    <a:pt x="19314" y="10150"/>
                  </a:cubicBezTo>
                  <a:cubicBezTo>
                    <a:pt x="19248" y="10078"/>
                    <a:pt x="19156" y="9970"/>
                    <a:pt x="19051" y="9883"/>
                  </a:cubicBezTo>
                  <a:cubicBezTo>
                    <a:pt x="18959" y="9809"/>
                    <a:pt x="18861" y="9748"/>
                    <a:pt x="18749" y="9717"/>
                  </a:cubicBezTo>
                  <a:cubicBezTo>
                    <a:pt x="18255" y="9554"/>
                    <a:pt x="17757" y="9459"/>
                    <a:pt x="17260" y="9459"/>
                  </a:cubicBezTo>
                  <a:cubicBezTo>
                    <a:pt x="16474" y="9459"/>
                    <a:pt x="15692" y="9697"/>
                    <a:pt x="14936" y="10281"/>
                  </a:cubicBezTo>
                  <a:cubicBezTo>
                    <a:pt x="12419" y="12224"/>
                    <a:pt x="11382" y="15283"/>
                    <a:pt x="11679" y="17752"/>
                  </a:cubicBezTo>
                  <a:cubicBezTo>
                    <a:pt x="11837" y="19115"/>
                    <a:pt x="12417" y="20235"/>
                    <a:pt x="13246" y="21222"/>
                  </a:cubicBezTo>
                  <a:cubicBezTo>
                    <a:pt x="14727" y="22986"/>
                    <a:pt x="16659" y="24041"/>
                    <a:pt x="18935" y="24563"/>
                  </a:cubicBezTo>
                  <a:cubicBezTo>
                    <a:pt x="20276" y="24874"/>
                    <a:pt x="21663" y="24971"/>
                    <a:pt x="23063" y="25047"/>
                  </a:cubicBezTo>
                  <a:cubicBezTo>
                    <a:pt x="23591" y="25074"/>
                    <a:pt x="24120" y="25087"/>
                    <a:pt x="24649" y="25087"/>
                  </a:cubicBezTo>
                  <a:cubicBezTo>
                    <a:pt x="26365" y="25087"/>
                    <a:pt x="28084" y="24946"/>
                    <a:pt x="29803" y="24653"/>
                  </a:cubicBezTo>
                  <a:cubicBezTo>
                    <a:pt x="31030" y="24449"/>
                    <a:pt x="32245" y="24173"/>
                    <a:pt x="33440" y="23823"/>
                  </a:cubicBezTo>
                  <a:cubicBezTo>
                    <a:pt x="34932" y="23392"/>
                    <a:pt x="36410" y="22909"/>
                    <a:pt x="37903" y="22471"/>
                  </a:cubicBezTo>
                  <a:cubicBezTo>
                    <a:pt x="38061" y="22425"/>
                    <a:pt x="38231" y="22328"/>
                    <a:pt x="38406" y="22328"/>
                  </a:cubicBezTo>
                  <a:cubicBezTo>
                    <a:pt x="38506" y="22328"/>
                    <a:pt x="38608" y="22360"/>
                    <a:pt x="38712" y="22452"/>
                  </a:cubicBezTo>
                  <a:cubicBezTo>
                    <a:pt x="36974" y="30332"/>
                    <a:pt x="36459" y="38262"/>
                    <a:pt x="35465" y="46205"/>
                  </a:cubicBezTo>
                  <a:cubicBezTo>
                    <a:pt x="33527" y="47791"/>
                    <a:pt x="31586" y="49373"/>
                    <a:pt x="29643" y="50952"/>
                  </a:cubicBezTo>
                  <a:cubicBezTo>
                    <a:pt x="27462" y="52738"/>
                    <a:pt x="25284" y="54516"/>
                    <a:pt x="23111" y="56288"/>
                  </a:cubicBezTo>
                  <a:cubicBezTo>
                    <a:pt x="20619" y="55567"/>
                    <a:pt x="18186" y="54879"/>
                    <a:pt x="15773" y="54147"/>
                  </a:cubicBezTo>
                  <a:cubicBezTo>
                    <a:pt x="14892" y="53876"/>
                    <a:pt x="14031" y="53521"/>
                    <a:pt x="13202" y="53129"/>
                  </a:cubicBezTo>
                  <a:cubicBezTo>
                    <a:pt x="11841" y="52487"/>
                    <a:pt x="10617" y="51639"/>
                    <a:pt x="9644" y="50490"/>
                  </a:cubicBezTo>
                  <a:cubicBezTo>
                    <a:pt x="8176" y="48751"/>
                    <a:pt x="7314" y="46712"/>
                    <a:pt x="7437" y="44208"/>
                  </a:cubicBezTo>
                  <a:cubicBezTo>
                    <a:pt x="7515" y="42606"/>
                    <a:pt x="7968" y="41042"/>
                    <a:pt x="8736" y="39570"/>
                  </a:cubicBezTo>
                  <a:cubicBezTo>
                    <a:pt x="10187" y="36770"/>
                    <a:pt x="12290" y="34708"/>
                    <a:pt x="15208" y="33633"/>
                  </a:cubicBezTo>
                  <a:cubicBezTo>
                    <a:pt x="15718" y="33445"/>
                    <a:pt x="16244" y="33304"/>
                    <a:pt x="16763" y="33304"/>
                  </a:cubicBezTo>
                  <a:cubicBezTo>
                    <a:pt x="16874" y="33304"/>
                    <a:pt x="16985" y="33310"/>
                    <a:pt x="17095" y="33324"/>
                  </a:cubicBezTo>
                  <a:cubicBezTo>
                    <a:pt x="19646" y="33662"/>
                    <a:pt x="21757" y="34748"/>
                    <a:pt x="23185" y="36846"/>
                  </a:cubicBezTo>
                  <a:cubicBezTo>
                    <a:pt x="24613" y="38937"/>
                    <a:pt x="24490" y="41281"/>
                    <a:pt x="23131" y="43727"/>
                  </a:cubicBezTo>
                  <a:cubicBezTo>
                    <a:pt x="22559" y="44752"/>
                    <a:pt x="21731" y="45510"/>
                    <a:pt x="20654" y="45833"/>
                  </a:cubicBezTo>
                  <a:cubicBezTo>
                    <a:pt x="19246" y="45550"/>
                    <a:pt x="18365" y="44785"/>
                    <a:pt x="18167" y="43567"/>
                  </a:cubicBezTo>
                  <a:cubicBezTo>
                    <a:pt x="17883" y="41813"/>
                    <a:pt x="18691" y="40429"/>
                    <a:pt x="20183" y="39315"/>
                  </a:cubicBezTo>
                  <a:cubicBezTo>
                    <a:pt x="19930" y="39214"/>
                    <a:pt x="19721" y="39161"/>
                    <a:pt x="19533" y="39161"/>
                  </a:cubicBezTo>
                  <a:cubicBezTo>
                    <a:pt x="19226" y="39161"/>
                    <a:pt x="18975" y="39301"/>
                    <a:pt x="18678" y="39601"/>
                  </a:cubicBezTo>
                  <a:cubicBezTo>
                    <a:pt x="17817" y="40477"/>
                    <a:pt x="17371" y="41539"/>
                    <a:pt x="17187" y="42680"/>
                  </a:cubicBezTo>
                  <a:cubicBezTo>
                    <a:pt x="16990" y="43923"/>
                    <a:pt x="17300" y="44966"/>
                    <a:pt x="18142" y="45783"/>
                  </a:cubicBezTo>
                  <a:cubicBezTo>
                    <a:pt x="18794" y="46418"/>
                    <a:pt x="19559" y="46727"/>
                    <a:pt x="20444" y="46727"/>
                  </a:cubicBezTo>
                  <a:cubicBezTo>
                    <a:pt x="20693" y="46727"/>
                    <a:pt x="20951" y="46703"/>
                    <a:pt x="21219" y="46654"/>
                  </a:cubicBezTo>
                  <a:cubicBezTo>
                    <a:pt x="24046" y="46134"/>
                    <a:pt x="25911" y="44262"/>
                    <a:pt x="27206" y="41711"/>
                  </a:cubicBezTo>
                  <a:cubicBezTo>
                    <a:pt x="27804" y="40529"/>
                    <a:pt x="28112" y="39238"/>
                    <a:pt x="28215" y="37960"/>
                  </a:cubicBezTo>
                  <a:cubicBezTo>
                    <a:pt x="28405" y="35527"/>
                    <a:pt x="27739" y="33530"/>
                    <a:pt x="25925" y="32124"/>
                  </a:cubicBezTo>
                  <a:cubicBezTo>
                    <a:pt x="25106" y="31491"/>
                    <a:pt x="24191" y="30994"/>
                    <a:pt x="23215" y="30650"/>
                  </a:cubicBezTo>
                  <a:cubicBezTo>
                    <a:pt x="21844" y="30167"/>
                    <a:pt x="20404" y="29958"/>
                    <a:pt x="18919" y="29958"/>
                  </a:cubicBezTo>
                  <a:cubicBezTo>
                    <a:pt x="18459" y="29958"/>
                    <a:pt x="17995" y="29978"/>
                    <a:pt x="17527" y="30016"/>
                  </a:cubicBezTo>
                  <a:cubicBezTo>
                    <a:pt x="14681" y="30245"/>
                    <a:pt x="11927" y="30990"/>
                    <a:pt x="9278" y="32456"/>
                  </a:cubicBezTo>
                  <a:cubicBezTo>
                    <a:pt x="3436" y="35695"/>
                    <a:pt x="1" y="42020"/>
                    <a:pt x="524" y="47661"/>
                  </a:cubicBezTo>
                  <a:cubicBezTo>
                    <a:pt x="690" y="49425"/>
                    <a:pt x="1189" y="51004"/>
                    <a:pt x="2170" y="52366"/>
                  </a:cubicBezTo>
                  <a:cubicBezTo>
                    <a:pt x="2743" y="53160"/>
                    <a:pt x="3433" y="53844"/>
                    <a:pt x="4190" y="54460"/>
                  </a:cubicBezTo>
                  <a:cubicBezTo>
                    <a:pt x="5643" y="55632"/>
                    <a:pt x="7274" y="56506"/>
                    <a:pt x="9037" y="57190"/>
                  </a:cubicBezTo>
                  <a:cubicBezTo>
                    <a:pt x="10977" y="57950"/>
                    <a:pt x="13035" y="58393"/>
                    <a:pt x="15086" y="58845"/>
                  </a:cubicBezTo>
                  <a:cubicBezTo>
                    <a:pt x="16113" y="59070"/>
                    <a:pt x="17119" y="59373"/>
                    <a:pt x="18125" y="59662"/>
                  </a:cubicBezTo>
                  <a:cubicBezTo>
                    <a:pt x="18296" y="59706"/>
                    <a:pt x="18441" y="59834"/>
                    <a:pt x="18644" y="59948"/>
                  </a:cubicBezTo>
                  <a:cubicBezTo>
                    <a:pt x="18131" y="60383"/>
                    <a:pt x="17691" y="60762"/>
                    <a:pt x="17237" y="61129"/>
                  </a:cubicBezTo>
                  <a:cubicBezTo>
                    <a:pt x="15114" y="62881"/>
                    <a:pt x="13092" y="64760"/>
                    <a:pt x="11212" y="66786"/>
                  </a:cubicBezTo>
                  <a:cubicBezTo>
                    <a:pt x="9768" y="68341"/>
                    <a:pt x="8440" y="69981"/>
                    <a:pt x="7323" y="71787"/>
                  </a:cubicBezTo>
                  <a:cubicBezTo>
                    <a:pt x="6266" y="73491"/>
                    <a:pt x="5531" y="75281"/>
                    <a:pt x="5223" y="77213"/>
                  </a:cubicBezTo>
                  <a:cubicBezTo>
                    <a:pt x="4680" y="80622"/>
                    <a:pt x="6450" y="83344"/>
                    <a:pt x="9633" y="83913"/>
                  </a:cubicBezTo>
                  <a:cubicBezTo>
                    <a:pt x="10304" y="84033"/>
                    <a:pt x="10981" y="84087"/>
                    <a:pt x="11662" y="84087"/>
                  </a:cubicBezTo>
                  <a:cubicBezTo>
                    <a:pt x="12922" y="84087"/>
                    <a:pt x="14195" y="83902"/>
                    <a:pt x="15470" y="83603"/>
                  </a:cubicBezTo>
                  <a:cubicBezTo>
                    <a:pt x="18238" y="82964"/>
                    <a:pt x="20822" y="81687"/>
                    <a:pt x="23292" y="80090"/>
                  </a:cubicBezTo>
                  <a:cubicBezTo>
                    <a:pt x="27150" y="77588"/>
                    <a:pt x="29449" y="74034"/>
                    <a:pt x="30466" y="69688"/>
                  </a:cubicBezTo>
                  <a:cubicBezTo>
                    <a:pt x="30688" y="68708"/>
                    <a:pt x="30805" y="67690"/>
                    <a:pt x="30760" y="66726"/>
                  </a:cubicBezTo>
                  <a:cubicBezTo>
                    <a:pt x="30580" y="62865"/>
                    <a:pt x="29059" y="59829"/>
                    <a:pt x="25994" y="57820"/>
                  </a:cubicBezTo>
                  <a:cubicBezTo>
                    <a:pt x="25540" y="57525"/>
                    <a:pt x="25054" y="57276"/>
                    <a:pt x="24586" y="56996"/>
                  </a:cubicBezTo>
                  <a:cubicBezTo>
                    <a:pt x="24422" y="56904"/>
                    <a:pt x="24277" y="56789"/>
                    <a:pt x="24113" y="56677"/>
                  </a:cubicBezTo>
                  <a:cubicBezTo>
                    <a:pt x="25020" y="55795"/>
                    <a:pt x="27615" y="53594"/>
                    <a:pt x="30092" y="51568"/>
                  </a:cubicBezTo>
                  <a:cubicBezTo>
                    <a:pt x="32564" y="49537"/>
                    <a:pt x="34915" y="47681"/>
                    <a:pt x="35337" y="47472"/>
                  </a:cubicBezTo>
                  <a:cubicBezTo>
                    <a:pt x="35337" y="47666"/>
                    <a:pt x="35350" y="47844"/>
                    <a:pt x="35337" y="48027"/>
                  </a:cubicBezTo>
                  <a:cubicBezTo>
                    <a:pt x="35199" y="50037"/>
                    <a:pt x="35049" y="52044"/>
                    <a:pt x="34926" y="54052"/>
                  </a:cubicBezTo>
                  <a:cubicBezTo>
                    <a:pt x="34686" y="58144"/>
                    <a:pt x="34636" y="62202"/>
                    <a:pt x="35190" y="66168"/>
                  </a:cubicBezTo>
                  <a:cubicBezTo>
                    <a:pt x="35526" y="68571"/>
                    <a:pt x="36119" y="70872"/>
                    <a:pt x="37213" y="72949"/>
                  </a:cubicBezTo>
                  <a:cubicBezTo>
                    <a:pt x="37574" y="73637"/>
                    <a:pt x="38035" y="74278"/>
                    <a:pt x="38542" y="74846"/>
                  </a:cubicBezTo>
                  <a:cubicBezTo>
                    <a:pt x="39170" y="75549"/>
                    <a:pt x="39992" y="75873"/>
                    <a:pt x="40951" y="75873"/>
                  </a:cubicBezTo>
                  <a:cubicBezTo>
                    <a:pt x="41125" y="75873"/>
                    <a:pt x="41304" y="75862"/>
                    <a:pt x="41487" y="75841"/>
                  </a:cubicBezTo>
                  <a:cubicBezTo>
                    <a:pt x="41772" y="75812"/>
                    <a:pt x="42053" y="75759"/>
                    <a:pt x="42329" y="75683"/>
                  </a:cubicBezTo>
                  <a:cubicBezTo>
                    <a:pt x="43263" y="75453"/>
                    <a:pt x="44116" y="74992"/>
                    <a:pt x="44879" y="74303"/>
                  </a:cubicBezTo>
                  <a:cubicBezTo>
                    <a:pt x="45694" y="73567"/>
                    <a:pt x="46462" y="72763"/>
                    <a:pt x="47179" y="71927"/>
                  </a:cubicBezTo>
                  <a:cubicBezTo>
                    <a:pt x="48762" y="70067"/>
                    <a:pt x="50174" y="68074"/>
                    <a:pt x="51475" y="66010"/>
                  </a:cubicBezTo>
                  <a:cubicBezTo>
                    <a:pt x="53392" y="62961"/>
                    <a:pt x="55258" y="59880"/>
                    <a:pt x="57130" y="56805"/>
                  </a:cubicBezTo>
                  <a:cubicBezTo>
                    <a:pt x="58042" y="55313"/>
                    <a:pt x="58917" y="53793"/>
                    <a:pt x="59809" y="52292"/>
                  </a:cubicBezTo>
                  <a:cubicBezTo>
                    <a:pt x="59915" y="52117"/>
                    <a:pt x="60065" y="51976"/>
                    <a:pt x="60275" y="51721"/>
                  </a:cubicBezTo>
                  <a:cubicBezTo>
                    <a:pt x="60322" y="52130"/>
                    <a:pt x="60355" y="52393"/>
                    <a:pt x="60389" y="52663"/>
                  </a:cubicBezTo>
                  <a:cubicBezTo>
                    <a:pt x="60738" y="55498"/>
                    <a:pt x="61424" y="58197"/>
                    <a:pt x="62727" y="60633"/>
                  </a:cubicBezTo>
                  <a:cubicBezTo>
                    <a:pt x="63516" y="62106"/>
                    <a:pt x="64491" y="63409"/>
                    <a:pt x="65741" y="64474"/>
                  </a:cubicBezTo>
                  <a:cubicBezTo>
                    <a:pt x="67253" y="65755"/>
                    <a:pt x="69014" y="66288"/>
                    <a:pt x="70759" y="66288"/>
                  </a:cubicBezTo>
                  <a:cubicBezTo>
                    <a:pt x="71502" y="66288"/>
                    <a:pt x="72243" y="66191"/>
                    <a:pt x="72960" y="66014"/>
                  </a:cubicBezTo>
                  <a:cubicBezTo>
                    <a:pt x="73973" y="65765"/>
                    <a:pt x="74942" y="65362"/>
                    <a:pt x="75832" y="64820"/>
                  </a:cubicBezTo>
                  <a:cubicBezTo>
                    <a:pt x="77114" y="64043"/>
                    <a:pt x="78159" y="62988"/>
                    <a:pt x="79078" y="61783"/>
                  </a:cubicBezTo>
                  <a:cubicBezTo>
                    <a:pt x="80286" y="60193"/>
                    <a:pt x="81239" y="58468"/>
                    <a:pt x="82066" y="56681"/>
                  </a:cubicBezTo>
                  <a:cubicBezTo>
                    <a:pt x="84029" y="52443"/>
                    <a:pt x="85105" y="48075"/>
                    <a:pt x="85595" y="43604"/>
                  </a:cubicBezTo>
                  <a:cubicBezTo>
                    <a:pt x="85654" y="43061"/>
                    <a:pt x="85680" y="42509"/>
                    <a:pt x="85818" y="41936"/>
                  </a:cubicBezTo>
                  <a:cubicBezTo>
                    <a:pt x="86436" y="41828"/>
                    <a:pt x="87041" y="41715"/>
                    <a:pt x="87645" y="41574"/>
                  </a:cubicBezTo>
                  <a:cubicBezTo>
                    <a:pt x="89078" y="41259"/>
                    <a:pt x="90471" y="40826"/>
                    <a:pt x="91839" y="40205"/>
                  </a:cubicBezTo>
                  <a:cubicBezTo>
                    <a:pt x="92010" y="40316"/>
                    <a:pt x="92161" y="40396"/>
                    <a:pt x="92293" y="40500"/>
                  </a:cubicBezTo>
                  <a:cubicBezTo>
                    <a:pt x="93852" y="41650"/>
                    <a:pt x="95680" y="42172"/>
                    <a:pt x="97684" y="42221"/>
                  </a:cubicBezTo>
                  <a:cubicBezTo>
                    <a:pt x="97854" y="42226"/>
                    <a:pt x="98024" y="42228"/>
                    <a:pt x="98193" y="42228"/>
                  </a:cubicBezTo>
                  <a:cubicBezTo>
                    <a:pt x="101249" y="42228"/>
                    <a:pt x="104228" y="41473"/>
                    <a:pt x="107131" y="39964"/>
                  </a:cubicBezTo>
                  <a:cubicBezTo>
                    <a:pt x="107308" y="39867"/>
                    <a:pt x="107498" y="39789"/>
                    <a:pt x="107709" y="39687"/>
                  </a:cubicBezTo>
                  <a:cubicBezTo>
                    <a:pt x="107709" y="39807"/>
                    <a:pt x="107723" y="39839"/>
                    <a:pt x="107709" y="39868"/>
                  </a:cubicBezTo>
                  <a:cubicBezTo>
                    <a:pt x="107591" y="40131"/>
                    <a:pt x="107467" y="40394"/>
                    <a:pt x="107341" y="40652"/>
                  </a:cubicBezTo>
                  <a:cubicBezTo>
                    <a:pt x="104282" y="47107"/>
                    <a:pt x="101978" y="53710"/>
                    <a:pt x="101076" y="60616"/>
                  </a:cubicBezTo>
                  <a:cubicBezTo>
                    <a:pt x="100761" y="63012"/>
                    <a:pt x="100874" y="65304"/>
                    <a:pt x="101415" y="67527"/>
                  </a:cubicBezTo>
                  <a:cubicBezTo>
                    <a:pt x="101666" y="68550"/>
                    <a:pt x="102120" y="69453"/>
                    <a:pt x="102823" y="70195"/>
                  </a:cubicBezTo>
                  <a:cubicBezTo>
                    <a:pt x="103804" y="71220"/>
                    <a:pt x="105359" y="71833"/>
                    <a:pt x="107018" y="71833"/>
                  </a:cubicBezTo>
                  <a:cubicBezTo>
                    <a:pt x="108309" y="71833"/>
                    <a:pt x="109662" y="71463"/>
                    <a:pt x="110858" y="70626"/>
                  </a:cubicBezTo>
                  <a:cubicBezTo>
                    <a:pt x="112527" y="69456"/>
                    <a:pt x="113907" y="67996"/>
                    <a:pt x="114997" y="66281"/>
                  </a:cubicBezTo>
                  <a:cubicBezTo>
                    <a:pt x="115988" y="64719"/>
                    <a:pt x="116987" y="63150"/>
                    <a:pt x="117848" y="61524"/>
                  </a:cubicBezTo>
                  <a:cubicBezTo>
                    <a:pt x="119364" y="58663"/>
                    <a:pt x="120842" y="55787"/>
                    <a:pt x="122319" y="52904"/>
                  </a:cubicBezTo>
                  <a:cubicBezTo>
                    <a:pt x="122982" y="51619"/>
                    <a:pt x="123645" y="50328"/>
                    <a:pt x="124308" y="49043"/>
                  </a:cubicBezTo>
                  <a:cubicBezTo>
                    <a:pt x="124473" y="48727"/>
                    <a:pt x="124637" y="48412"/>
                    <a:pt x="124821" y="48059"/>
                  </a:cubicBezTo>
                  <a:cubicBezTo>
                    <a:pt x="125031" y="48192"/>
                    <a:pt x="125196" y="48291"/>
                    <a:pt x="125360" y="48396"/>
                  </a:cubicBezTo>
                  <a:cubicBezTo>
                    <a:pt x="126584" y="49231"/>
                    <a:pt x="127939" y="49643"/>
                    <a:pt x="129331" y="49643"/>
                  </a:cubicBezTo>
                  <a:cubicBezTo>
                    <a:pt x="131103" y="49643"/>
                    <a:pt x="132933" y="48975"/>
                    <a:pt x="134623" y="47661"/>
                  </a:cubicBezTo>
                  <a:cubicBezTo>
                    <a:pt x="136569" y="46147"/>
                    <a:pt x="138132" y="44303"/>
                    <a:pt x="139492" y="42250"/>
                  </a:cubicBezTo>
                  <a:cubicBezTo>
                    <a:pt x="141114" y="39809"/>
                    <a:pt x="142434" y="37221"/>
                    <a:pt x="143615" y="34570"/>
                  </a:cubicBezTo>
                  <a:cubicBezTo>
                    <a:pt x="144416" y="32773"/>
                    <a:pt x="145197" y="30964"/>
                    <a:pt x="145979" y="29164"/>
                  </a:cubicBezTo>
                  <a:cubicBezTo>
                    <a:pt x="146267" y="28490"/>
                    <a:pt x="146563" y="27816"/>
                    <a:pt x="146858" y="27141"/>
                  </a:cubicBezTo>
                  <a:cubicBezTo>
                    <a:pt x="146970" y="26893"/>
                    <a:pt x="147101" y="26654"/>
                    <a:pt x="147226" y="26410"/>
                  </a:cubicBezTo>
                  <a:cubicBezTo>
                    <a:pt x="147834" y="32269"/>
                    <a:pt x="148160" y="38129"/>
                    <a:pt x="148322" y="43939"/>
                  </a:cubicBezTo>
                  <a:cubicBezTo>
                    <a:pt x="146620" y="45582"/>
                    <a:pt x="145023" y="47056"/>
                    <a:pt x="143498" y="48609"/>
                  </a:cubicBezTo>
                  <a:cubicBezTo>
                    <a:pt x="140483" y="51695"/>
                    <a:pt x="137836" y="55067"/>
                    <a:pt x="135767" y="58850"/>
                  </a:cubicBezTo>
                  <a:cubicBezTo>
                    <a:pt x="134559" y="61050"/>
                    <a:pt x="133600" y="63323"/>
                    <a:pt x="133010" y="65701"/>
                  </a:cubicBezTo>
                  <a:cubicBezTo>
                    <a:pt x="132571" y="67470"/>
                    <a:pt x="132388" y="69221"/>
                    <a:pt x="132704" y="70944"/>
                  </a:cubicBezTo>
                  <a:cubicBezTo>
                    <a:pt x="133133" y="73248"/>
                    <a:pt x="134455" y="74584"/>
                    <a:pt x="136743" y="74857"/>
                  </a:cubicBezTo>
                  <a:cubicBezTo>
                    <a:pt x="137228" y="74915"/>
                    <a:pt x="137709" y="74943"/>
                    <a:pt x="138184" y="74943"/>
                  </a:cubicBezTo>
                  <a:cubicBezTo>
                    <a:pt x="141078" y="74943"/>
                    <a:pt x="143781" y="73875"/>
                    <a:pt x="146202" y="71729"/>
                  </a:cubicBezTo>
                  <a:cubicBezTo>
                    <a:pt x="149533" y="68775"/>
                    <a:pt x="151963" y="65211"/>
                    <a:pt x="153249" y="60982"/>
                  </a:cubicBezTo>
                  <a:cubicBezTo>
                    <a:pt x="154424" y="57116"/>
                    <a:pt x="154881" y="53217"/>
                    <a:pt x="154985" y="49320"/>
                  </a:cubicBezTo>
                  <a:cubicBezTo>
                    <a:pt x="155049" y="46849"/>
                    <a:pt x="154910" y="44414"/>
                    <a:pt x="154723" y="41985"/>
                  </a:cubicBezTo>
                  <a:cubicBezTo>
                    <a:pt x="154684" y="41475"/>
                    <a:pt x="154670" y="40962"/>
                    <a:pt x="154644" y="40483"/>
                  </a:cubicBezTo>
                  <a:cubicBezTo>
                    <a:pt x="154815" y="40347"/>
                    <a:pt x="154913" y="40261"/>
                    <a:pt x="155018" y="40187"/>
                  </a:cubicBezTo>
                  <a:cubicBezTo>
                    <a:pt x="155373" y="39947"/>
                    <a:pt x="155735" y="39718"/>
                    <a:pt x="156096" y="39489"/>
                  </a:cubicBezTo>
                  <a:cubicBezTo>
                    <a:pt x="158626" y="37925"/>
                    <a:pt x="161281" y="36705"/>
                    <a:pt x="164069" y="35876"/>
                  </a:cubicBezTo>
                  <a:cubicBezTo>
                    <a:pt x="165474" y="35461"/>
                    <a:pt x="166865" y="35244"/>
                    <a:pt x="168248" y="35244"/>
                  </a:cubicBezTo>
                  <a:cubicBezTo>
                    <a:pt x="168921" y="35244"/>
                    <a:pt x="169591" y="35296"/>
                    <a:pt x="170261" y="35400"/>
                  </a:cubicBezTo>
                  <a:cubicBezTo>
                    <a:pt x="171905" y="35650"/>
                    <a:pt x="173220" y="36373"/>
                    <a:pt x="174115" y="37746"/>
                  </a:cubicBezTo>
                  <a:cubicBezTo>
                    <a:pt x="174352" y="38109"/>
                    <a:pt x="174608" y="38463"/>
                    <a:pt x="174819" y="38836"/>
                  </a:cubicBezTo>
                  <a:cubicBezTo>
                    <a:pt x="175483" y="39992"/>
                    <a:pt x="176155" y="41141"/>
                    <a:pt x="176774" y="42323"/>
                  </a:cubicBezTo>
                  <a:cubicBezTo>
                    <a:pt x="177175" y="43092"/>
                    <a:pt x="177517" y="43910"/>
                    <a:pt x="177847" y="44722"/>
                  </a:cubicBezTo>
                  <a:cubicBezTo>
                    <a:pt x="178091" y="45312"/>
                    <a:pt x="178295" y="45934"/>
                    <a:pt x="178097" y="46602"/>
                  </a:cubicBezTo>
                  <a:cubicBezTo>
                    <a:pt x="178506" y="47229"/>
                    <a:pt x="178651" y="47351"/>
                    <a:pt x="179334" y="47514"/>
                  </a:cubicBezTo>
                  <a:cubicBezTo>
                    <a:pt x="179806" y="47624"/>
                    <a:pt x="180280" y="47675"/>
                    <a:pt x="180756" y="47675"/>
                  </a:cubicBezTo>
                  <a:cubicBezTo>
                    <a:pt x="181764" y="47675"/>
                    <a:pt x="182779" y="47444"/>
                    <a:pt x="183798" y="47046"/>
                  </a:cubicBezTo>
                  <a:cubicBezTo>
                    <a:pt x="185283" y="46468"/>
                    <a:pt x="186229" y="44806"/>
                    <a:pt x="186111" y="43403"/>
                  </a:cubicBezTo>
                  <a:cubicBezTo>
                    <a:pt x="185949" y="41498"/>
                    <a:pt x="185416" y="39743"/>
                    <a:pt x="184515" y="38171"/>
                  </a:cubicBezTo>
                  <a:cubicBezTo>
                    <a:pt x="183158" y="35803"/>
                    <a:pt x="181008" y="34481"/>
                    <a:pt x="178403" y="33748"/>
                  </a:cubicBezTo>
                  <a:cubicBezTo>
                    <a:pt x="176583" y="33235"/>
                    <a:pt x="174745" y="33003"/>
                    <a:pt x="172895" y="33003"/>
                  </a:cubicBezTo>
                  <a:cubicBezTo>
                    <a:pt x="169773" y="33003"/>
                    <a:pt x="166615" y="33664"/>
                    <a:pt x="163441" y="34754"/>
                  </a:cubicBezTo>
                  <a:cubicBezTo>
                    <a:pt x="160732" y="35687"/>
                    <a:pt x="158156" y="37064"/>
                    <a:pt x="155653" y="38585"/>
                  </a:cubicBezTo>
                  <a:lnTo>
                    <a:pt x="155357" y="38764"/>
                  </a:lnTo>
                  <a:cubicBezTo>
                    <a:pt x="155110" y="38913"/>
                    <a:pt x="154876" y="39152"/>
                    <a:pt x="154549" y="39152"/>
                  </a:cubicBezTo>
                  <a:cubicBezTo>
                    <a:pt x="154536" y="39152"/>
                    <a:pt x="154522" y="39152"/>
                    <a:pt x="154509" y="39151"/>
                  </a:cubicBezTo>
                  <a:cubicBezTo>
                    <a:pt x="154199" y="36175"/>
                    <a:pt x="153885" y="33217"/>
                    <a:pt x="153570" y="30274"/>
                  </a:cubicBezTo>
                  <a:cubicBezTo>
                    <a:pt x="153166" y="26375"/>
                    <a:pt x="152481" y="22567"/>
                    <a:pt x="151512" y="18850"/>
                  </a:cubicBezTo>
                  <a:cubicBezTo>
                    <a:pt x="151354" y="18249"/>
                    <a:pt x="151129" y="17671"/>
                    <a:pt x="150900" y="17106"/>
                  </a:cubicBezTo>
                  <a:cubicBezTo>
                    <a:pt x="150675" y="16547"/>
                    <a:pt x="150208" y="16235"/>
                    <a:pt x="149611" y="16226"/>
                  </a:cubicBezTo>
                  <a:cubicBezTo>
                    <a:pt x="149563" y="16225"/>
                    <a:pt x="149516" y="16224"/>
                    <a:pt x="149468" y="16224"/>
                  </a:cubicBezTo>
                  <a:cubicBezTo>
                    <a:pt x="149000" y="16224"/>
                    <a:pt x="148534" y="16292"/>
                    <a:pt x="148085" y="16428"/>
                  </a:cubicBezTo>
                  <a:cubicBezTo>
                    <a:pt x="147434" y="16620"/>
                    <a:pt x="147001" y="17085"/>
                    <a:pt x="146955" y="17820"/>
                  </a:cubicBezTo>
                  <a:cubicBezTo>
                    <a:pt x="146936" y="18158"/>
                    <a:pt x="146883" y="18498"/>
                    <a:pt x="146898" y="18838"/>
                  </a:cubicBezTo>
                  <a:cubicBezTo>
                    <a:pt x="146917" y="19598"/>
                    <a:pt x="146970" y="20360"/>
                    <a:pt x="147011" y="21123"/>
                  </a:cubicBezTo>
                  <a:cubicBezTo>
                    <a:pt x="147043" y="21915"/>
                    <a:pt x="147228" y="22713"/>
                    <a:pt x="147077" y="23495"/>
                  </a:cubicBezTo>
                  <a:cubicBezTo>
                    <a:pt x="146927" y="24311"/>
                    <a:pt x="146461" y="25101"/>
                    <a:pt x="146126" y="25901"/>
                  </a:cubicBezTo>
                  <a:cubicBezTo>
                    <a:pt x="145718" y="26864"/>
                    <a:pt x="145311" y="27828"/>
                    <a:pt x="144891" y="28786"/>
                  </a:cubicBezTo>
                  <a:cubicBezTo>
                    <a:pt x="143631" y="31660"/>
                    <a:pt x="142278" y="34493"/>
                    <a:pt x="140716" y="37248"/>
                  </a:cubicBezTo>
                  <a:cubicBezTo>
                    <a:pt x="139527" y="39337"/>
                    <a:pt x="138200" y="41330"/>
                    <a:pt x="136742" y="43255"/>
                  </a:cubicBezTo>
                  <a:cubicBezTo>
                    <a:pt x="135533" y="44859"/>
                    <a:pt x="134114" y="46231"/>
                    <a:pt x="132418" y="47256"/>
                  </a:cubicBezTo>
                  <a:cubicBezTo>
                    <a:pt x="132010" y="47505"/>
                    <a:pt x="131590" y="47707"/>
                    <a:pt x="131235" y="47894"/>
                  </a:cubicBezTo>
                  <a:cubicBezTo>
                    <a:pt x="130571" y="47655"/>
                    <a:pt x="130367" y="47133"/>
                    <a:pt x="130242" y="46568"/>
                  </a:cubicBezTo>
                  <a:cubicBezTo>
                    <a:pt x="130031" y="45633"/>
                    <a:pt x="129964" y="44665"/>
                    <a:pt x="130102" y="43657"/>
                  </a:cubicBezTo>
                  <a:cubicBezTo>
                    <a:pt x="130271" y="42418"/>
                    <a:pt x="130423" y="41180"/>
                    <a:pt x="130534" y="39942"/>
                  </a:cubicBezTo>
                  <a:cubicBezTo>
                    <a:pt x="130761" y="37465"/>
                    <a:pt x="130957" y="34992"/>
                    <a:pt x="131173" y="32516"/>
                  </a:cubicBezTo>
                  <a:cubicBezTo>
                    <a:pt x="131388" y="30100"/>
                    <a:pt x="131611" y="27684"/>
                    <a:pt x="131840" y="25266"/>
                  </a:cubicBezTo>
                  <a:cubicBezTo>
                    <a:pt x="132004" y="23566"/>
                    <a:pt x="132022" y="21866"/>
                    <a:pt x="132415" y="20162"/>
                  </a:cubicBezTo>
                  <a:cubicBezTo>
                    <a:pt x="132507" y="19769"/>
                    <a:pt x="132494" y="19356"/>
                    <a:pt x="132487" y="18962"/>
                  </a:cubicBezTo>
                  <a:cubicBezTo>
                    <a:pt x="132480" y="18542"/>
                    <a:pt x="132631" y="18087"/>
                    <a:pt x="132394" y="17684"/>
                  </a:cubicBezTo>
                  <a:cubicBezTo>
                    <a:pt x="132382" y="17684"/>
                    <a:pt x="132369" y="17684"/>
                    <a:pt x="132356" y="17684"/>
                  </a:cubicBezTo>
                  <a:cubicBezTo>
                    <a:pt x="131076" y="17684"/>
                    <a:pt x="129938" y="18169"/>
                    <a:pt x="128910" y="19093"/>
                  </a:cubicBezTo>
                  <a:cubicBezTo>
                    <a:pt x="128010" y="19907"/>
                    <a:pt x="127307" y="20876"/>
                    <a:pt x="126676" y="21909"/>
                  </a:cubicBezTo>
                  <a:cubicBezTo>
                    <a:pt x="125618" y="23641"/>
                    <a:pt x="124864" y="25473"/>
                    <a:pt x="124207" y="27351"/>
                  </a:cubicBezTo>
                  <a:cubicBezTo>
                    <a:pt x="122685" y="31751"/>
                    <a:pt x="122036" y="36189"/>
                    <a:pt x="121940" y="40655"/>
                  </a:cubicBezTo>
                  <a:cubicBezTo>
                    <a:pt x="121889" y="43023"/>
                    <a:pt x="122574" y="45052"/>
                    <a:pt x="123818" y="46848"/>
                  </a:cubicBezTo>
                  <a:cubicBezTo>
                    <a:pt x="123950" y="47031"/>
                    <a:pt x="124068" y="47223"/>
                    <a:pt x="124173" y="47389"/>
                  </a:cubicBezTo>
                  <a:cubicBezTo>
                    <a:pt x="124141" y="47500"/>
                    <a:pt x="124128" y="47562"/>
                    <a:pt x="124095" y="47621"/>
                  </a:cubicBezTo>
                  <a:cubicBezTo>
                    <a:pt x="123268" y="49275"/>
                    <a:pt x="122434" y="50936"/>
                    <a:pt x="121580" y="52580"/>
                  </a:cubicBezTo>
                  <a:cubicBezTo>
                    <a:pt x="120155" y="55329"/>
                    <a:pt x="118671" y="58047"/>
                    <a:pt x="117036" y="60683"/>
                  </a:cubicBezTo>
                  <a:cubicBezTo>
                    <a:pt x="115938" y="62447"/>
                    <a:pt x="114749" y="64155"/>
                    <a:pt x="113573" y="65868"/>
                  </a:cubicBezTo>
                  <a:cubicBezTo>
                    <a:pt x="112471" y="67472"/>
                    <a:pt x="111064" y="68767"/>
                    <a:pt x="109494" y="69864"/>
                  </a:cubicBezTo>
                  <a:cubicBezTo>
                    <a:pt x="109051" y="70167"/>
                    <a:pt x="108616" y="70509"/>
                    <a:pt x="108072" y="70509"/>
                  </a:cubicBezTo>
                  <a:cubicBezTo>
                    <a:pt x="108067" y="70509"/>
                    <a:pt x="108061" y="70509"/>
                    <a:pt x="108055" y="70509"/>
                  </a:cubicBezTo>
                  <a:cubicBezTo>
                    <a:pt x="107344" y="70308"/>
                    <a:pt x="107067" y="69743"/>
                    <a:pt x="107015" y="69048"/>
                  </a:cubicBezTo>
                  <a:cubicBezTo>
                    <a:pt x="106981" y="68503"/>
                    <a:pt x="107001" y="67940"/>
                    <a:pt x="107059" y="67384"/>
                  </a:cubicBezTo>
                  <a:cubicBezTo>
                    <a:pt x="107190" y="66203"/>
                    <a:pt x="107479" y="65034"/>
                    <a:pt x="107840" y="63877"/>
                  </a:cubicBezTo>
                  <a:cubicBezTo>
                    <a:pt x="108168" y="62810"/>
                    <a:pt x="108489" y="61745"/>
                    <a:pt x="108771" y="60672"/>
                  </a:cubicBezTo>
                  <a:cubicBezTo>
                    <a:pt x="109283" y="58745"/>
                    <a:pt x="109762" y="56802"/>
                    <a:pt x="110267" y="54870"/>
                  </a:cubicBezTo>
                  <a:cubicBezTo>
                    <a:pt x="111670" y="49502"/>
                    <a:pt x="113134" y="44147"/>
                    <a:pt x="114793" y="38826"/>
                  </a:cubicBezTo>
                  <a:cubicBezTo>
                    <a:pt x="115200" y="37522"/>
                    <a:pt x="115469" y="36189"/>
                    <a:pt x="115777" y="34864"/>
                  </a:cubicBezTo>
                  <a:cubicBezTo>
                    <a:pt x="115855" y="34540"/>
                    <a:pt x="115836" y="34201"/>
                    <a:pt x="115855" y="33931"/>
                  </a:cubicBezTo>
                  <a:cubicBezTo>
                    <a:pt x="115295" y="33411"/>
                    <a:pt x="115109" y="33304"/>
                    <a:pt x="114377" y="33304"/>
                  </a:cubicBezTo>
                  <a:cubicBezTo>
                    <a:pt x="114327" y="33304"/>
                    <a:pt x="114274" y="33304"/>
                    <a:pt x="114218" y="33305"/>
                  </a:cubicBezTo>
                  <a:cubicBezTo>
                    <a:pt x="112864" y="33330"/>
                    <a:pt x="111634" y="33707"/>
                    <a:pt x="110734" y="35035"/>
                  </a:cubicBezTo>
                  <a:cubicBezTo>
                    <a:pt x="110529" y="35337"/>
                    <a:pt x="110175" y="35564"/>
                    <a:pt x="109860" y="35766"/>
                  </a:cubicBezTo>
                  <a:cubicBezTo>
                    <a:pt x="107119" y="37519"/>
                    <a:pt x="104168" y="38524"/>
                    <a:pt x="101151" y="39243"/>
                  </a:cubicBezTo>
                  <a:cubicBezTo>
                    <a:pt x="100830" y="39319"/>
                    <a:pt x="100526" y="39358"/>
                    <a:pt x="100239" y="39358"/>
                  </a:cubicBezTo>
                  <a:cubicBezTo>
                    <a:pt x="99370" y="39358"/>
                    <a:pt x="98659" y="39001"/>
                    <a:pt x="98120" y="38233"/>
                  </a:cubicBezTo>
                  <a:cubicBezTo>
                    <a:pt x="97955" y="38000"/>
                    <a:pt x="97798" y="37760"/>
                    <a:pt x="97606" y="37478"/>
                  </a:cubicBezTo>
                  <a:cubicBezTo>
                    <a:pt x="97705" y="37391"/>
                    <a:pt x="97796" y="37299"/>
                    <a:pt x="97883" y="37214"/>
                  </a:cubicBezTo>
                  <a:cubicBezTo>
                    <a:pt x="98158" y="36957"/>
                    <a:pt x="98415" y="36702"/>
                    <a:pt x="98703" y="36491"/>
                  </a:cubicBezTo>
                  <a:cubicBezTo>
                    <a:pt x="99900" y="35584"/>
                    <a:pt x="100938" y="34524"/>
                    <a:pt x="101884" y="33349"/>
                  </a:cubicBezTo>
                  <a:cubicBezTo>
                    <a:pt x="103559" y="31263"/>
                    <a:pt x="104642" y="28893"/>
                    <a:pt x="105548" y="26446"/>
                  </a:cubicBezTo>
                  <a:cubicBezTo>
                    <a:pt x="106151" y="24801"/>
                    <a:pt x="106375" y="23120"/>
                    <a:pt x="106216" y="21470"/>
                  </a:cubicBezTo>
                  <a:cubicBezTo>
                    <a:pt x="106024" y="19515"/>
                    <a:pt x="105136" y="18008"/>
                    <a:pt x="103380" y="17290"/>
                  </a:cubicBezTo>
                  <a:cubicBezTo>
                    <a:pt x="102599" y="16970"/>
                    <a:pt x="101779" y="16801"/>
                    <a:pt x="100945" y="16801"/>
                  </a:cubicBezTo>
                  <a:cubicBezTo>
                    <a:pt x="100618" y="16801"/>
                    <a:pt x="100290" y="16826"/>
                    <a:pt x="99961" y="16879"/>
                  </a:cubicBezTo>
                  <a:cubicBezTo>
                    <a:pt x="99316" y="16977"/>
                    <a:pt x="98659" y="17184"/>
                    <a:pt x="98014" y="17497"/>
                  </a:cubicBezTo>
                  <a:cubicBezTo>
                    <a:pt x="95222" y="18862"/>
                    <a:pt x="92823" y="20790"/>
                    <a:pt x="91240" y="23655"/>
                  </a:cubicBezTo>
                  <a:cubicBezTo>
                    <a:pt x="89776" y="26301"/>
                    <a:pt x="88903" y="29092"/>
                    <a:pt x="88701" y="31980"/>
                  </a:cubicBezTo>
                  <a:cubicBezTo>
                    <a:pt x="88512" y="34687"/>
                    <a:pt x="89033" y="37139"/>
                    <a:pt x="90744" y="39073"/>
                  </a:cubicBezTo>
                  <a:cubicBezTo>
                    <a:pt x="90835" y="39175"/>
                    <a:pt x="90902" y="39300"/>
                    <a:pt x="91027" y="39477"/>
                  </a:cubicBezTo>
                  <a:cubicBezTo>
                    <a:pt x="89850" y="39993"/>
                    <a:pt x="88699" y="40372"/>
                    <a:pt x="87549" y="40618"/>
                  </a:cubicBezTo>
                  <a:cubicBezTo>
                    <a:pt x="87022" y="40735"/>
                    <a:pt x="86489" y="40819"/>
                    <a:pt x="85952" y="40869"/>
                  </a:cubicBezTo>
                  <a:cubicBezTo>
                    <a:pt x="85892" y="40744"/>
                    <a:pt x="85847" y="40696"/>
                    <a:pt x="85847" y="40636"/>
                  </a:cubicBezTo>
                  <a:cubicBezTo>
                    <a:pt x="85840" y="40483"/>
                    <a:pt x="85853" y="40328"/>
                    <a:pt x="85860" y="40180"/>
                  </a:cubicBezTo>
                  <a:cubicBezTo>
                    <a:pt x="86035" y="37107"/>
                    <a:pt x="85915" y="34087"/>
                    <a:pt x="85387" y="31147"/>
                  </a:cubicBezTo>
                  <a:cubicBezTo>
                    <a:pt x="85010" y="29078"/>
                    <a:pt x="84563" y="27037"/>
                    <a:pt x="83792" y="25119"/>
                  </a:cubicBezTo>
                  <a:cubicBezTo>
                    <a:pt x="83140" y="23494"/>
                    <a:pt x="82212" y="22085"/>
                    <a:pt x="80982" y="20903"/>
                  </a:cubicBezTo>
                  <a:cubicBezTo>
                    <a:pt x="80095" y="20058"/>
                    <a:pt x="79038" y="19538"/>
                    <a:pt x="77729" y="19538"/>
                  </a:cubicBezTo>
                  <a:cubicBezTo>
                    <a:pt x="77720" y="19538"/>
                    <a:pt x="77710" y="19538"/>
                    <a:pt x="77701" y="19538"/>
                  </a:cubicBezTo>
                  <a:cubicBezTo>
                    <a:pt x="77391" y="19545"/>
                    <a:pt x="77090" y="19565"/>
                    <a:pt x="76787" y="19598"/>
                  </a:cubicBezTo>
                  <a:cubicBezTo>
                    <a:pt x="74611" y="19858"/>
                    <a:pt x="72810" y="21012"/>
                    <a:pt x="71391" y="23012"/>
                  </a:cubicBezTo>
                  <a:cubicBezTo>
                    <a:pt x="68790" y="26692"/>
                    <a:pt x="67945" y="32488"/>
                    <a:pt x="71137" y="36560"/>
                  </a:cubicBezTo>
                  <a:cubicBezTo>
                    <a:pt x="73848" y="40013"/>
                    <a:pt x="77511" y="41837"/>
                    <a:pt x="82074" y="42063"/>
                  </a:cubicBezTo>
                  <a:cubicBezTo>
                    <a:pt x="82231" y="42076"/>
                    <a:pt x="82395" y="42067"/>
                    <a:pt x="82560" y="42079"/>
                  </a:cubicBezTo>
                  <a:cubicBezTo>
                    <a:pt x="82717" y="42091"/>
                    <a:pt x="82875" y="42132"/>
                    <a:pt x="83020" y="42225"/>
                  </a:cubicBezTo>
                  <a:cubicBezTo>
                    <a:pt x="83001" y="42456"/>
                    <a:pt x="82987" y="42672"/>
                    <a:pt x="82955" y="42883"/>
                  </a:cubicBezTo>
                  <a:cubicBezTo>
                    <a:pt x="82431" y="46303"/>
                    <a:pt x="81526" y="49672"/>
                    <a:pt x="80423" y="53007"/>
                  </a:cubicBezTo>
                  <a:cubicBezTo>
                    <a:pt x="79708" y="55168"/>
                    <a:pt x="78789" y="57255"/>
                    <a:pt x="77600" y="59245"/>
                  </a:cubicBezTo>
                  <a:cubicBezTo>
                    <a:pt x="76983" y="60276"/>
                    <a:pt x="76314" y="61279"/>
                    <a:pt x="75465" y="62141"/>
                  </a:cubicBezTo>
                  <a:cubicBezTo>
                    <a:pt x="74894" y="62711"/>
                    <a:pt x="74263" y="63222"/>
                    <a:pt x="73625" y="63707"/>
                  </a:cubicBezTo>
                  <a:cubicBezTo>
                    <a:pt x="73383" y="63893"/>
                    <a:pt x="73106" y="64057"/>
                    <a:pt x="72791" y="64132"/>
                  </a:cubicBezTo>
                  <a:cubicBezTo>
                    <a:pt x="72676" y="64158"/>
                    <a:pt x="72559" y="64171"/>
                    <a:pt x="72442" y="64171"/>
                  </a:cubicBezTo>
                  <a:cubicBezTo>
                    <a:pt x="72413" y="64171"/>
                    <a:pt x="72385" y="64170"/>
                    <a:pt x="72357" y="64169"/>
                  </a:cubicBezTo>
                  <a:cubicBezTo>
                    <a:pt x="71502" y="63714"/>
                    <a:pt x="71003" y="62870"/>
                    <a:pt x="70581" y="61970"/>
                  </a:cubicBezTo>
                  <a:cubicBezTo>
                    <a:pt x="70061" y="60848"/>
                    <a:pt x="69817" y="59610"/>
                    <a:pt x="69632" y="58357"/>
                  </a:cubicBezTo>
                  <a:cubicBezTo>
                    <a:pt x="69268" y="55904"/>
                    <a:pt x="69181" y="53401"/>
                    <a:pt x="69200" y="50879"/>
                  </a:cubicBezTo>
                  <a:cubicBezTo>
                    <a:pt x="69225" y="48722"/>
                    <a:pt x="69243" y="46566"/>
                    <a:pt x="69242" y="44413"/>
                  </a:cubicBezTo>
                  <a:cubicBezTo>
                    <a:pt x="69242" y="43898"/>
                    <a:pt x="69169" y="43386"/>
                    <a:pt x="69129" y="42870"/>
                  </a:cubicBezTo>
                  <a:cubicBezTo>
                    <a:pt x="69043" y="41752"/>
                    <a:pt x="68398" y="41201"/>
                    <a:pt x="67379" y="41002"/>
                  </a:cubicBezTo>
                  <a:cubicBezTo>
                    <a:pt x="66997" y="40928"/>
                    <a:pt x="66617" y="40892"/>
                    <a:pt x="66236" y="40892"/>
                  </a:cubicBezTo>
                  <a:cubicBezTo>
                    <a:pt x="65281" y="40892"/>
                    <a:pt x="64330" y="41120"/>
                    <a:pt x="63376" y="41557"/>
                  </a:cubicBezTo>
                  <a:cubicBezTo>
                    <a:pt x="62423" y="41990"/>
                    <a:pt x="61727" y="42690"/>
                    <a:pt x="61365" y="43681"/>
                  </a:cubicBezTo>
                  <a:cubicBezTo>
                    <a:pt x="61116" y="44369"/>
                    <a:pt x="60893" y="45075"/>
                    <a:pt x="60749" y="45776"/>
                  </a:cubicBezTo>
                  <a:cubicBezTo>
                    <a:pt x="60539" y="46852"/>
                    <a:pt x="60402" y="47941"/>
                    <a:pt x="60225" y="49081"/>
                  </a:cubicBezTo>
                  <a:cubicBezTo>
                    <a:pt x="59357" y="50419"/>
                    <a:pt x="58478" y="51819"/>
                    <a:pt x="57558" y="53198"/>
                  </a:cubicBezTo>
                  <a:cubicBezTo>
                    <a:pt x="55667" y="56035"/>
                    <a:pt x="53748" y="58857"/>
                    <a:pt x="52113" y="61848"/>
                  </a:cubicBezTo>
                  <a:cubicBezTo>
                    <a:pt x="51168" y="63584"/>
                    <a:pt x="50163" y="65282"/>
                    <a:pt x="49178" y="66996"/>
                  </a:cubicBezTo>
                  <a:cubicBezTo>
                    <a:pt x="49000" y="67307"/>
                    <a:pt x="48824" y="67625"/>
                    <a:pt x="48606" y="67901"/>
                  </a:cubicBezTo>
                  <a:cubicBezTo>
                    <a:pt x="47351" y="69478"/>
                    <a:pt x="46110" y="71072"/>
                    <a:pt x="44809" y="72608"/>
                  </a:cubicBezTo>
                  <a:cubicBezTo>
                    <a:pt x="44290" y="73225"/>
                    <a:pt x="43646" y="73738"/>
                    <a:pt x="43022" y="74255"/>
                  </a:cubicBezTo>
                  <a:cubicBezTo>
                    <a:pt x="42778" y="74461"/>
                    <a:pt x="42509" y="74637"/>
                    <a:pt x="42213" y="74736"/>
                  </a:cubicBezTo>
                  <a:cubicBezTo>
                    <a:pt x="42064" y="74792"/>
                    <a:pt x="41906" y="74821"/>
                    <a:pt x="41747" y="74824"/>
                  </a:cubicBezTo>
                  <a:cubicBezTo>
                    <a:pt x="41056" y="74448"/>
                    <a:pt x="40826" y="73742"/>
                    <a:pt x="40648" y="73024"/>
                  </a:cubicBezTo>
                  <a:cubicBezTo>
                    <a:pt x="40233" y="71287"/>
                    <a:pt x="40336" y="69454"/>
                    <a:pt x="40506" y="67626"/>
                  </a:cubicBezTo>
                  <a:cubicBezTo>
                    <a:pt x="40833" y="64159"/>
                    <a:pt x="41232" y="60689"/>
                    <a:pt x="41585" y="57219"/>
                  </a:cubicBezTo>
                  <a:cubicBezTo>
                    <a:pt x="41925" y="53872"/>
                    <a:pt x="42238" y="50527"/>
                    <a:pt x="42578" y="47185"/>
                  </a:cubicBezTo>
                  <a:cubicBezTo>
                    <a:pt x="42931" y="43688"/>
                    <a:pt x="43264" y="40187"/>
                    <a:pt x="43676" y="36689"/>
                  </a:cubicBezTo>
                  <a:cubicBezTo>
                    <a:pt x="44207" y="32219"/>
                    <a:pt x="45050" y="27767"/>
                    <a:pt x="46108" y="23335"/>
                  </a:cubicBezTo>
                  <a:cubicBezTo>
                    <a:pt x="46447" y="21892"/>
                    <a:pt x="46835" y="20457"/>
                    <a:pt x="47209" y="19017"/>
                  </a:cubicBezTo>
                  <a:cubicBezTo>
                    <a:pt x="47453" y="18898"/>
                    <a:pt x="47644" y="18792"/>
                    <a:pt x="47847" y="18705"/>
                  </a:cubicBezTo>
                  <a:cubicBezTo>
                    <a:pt x="49754" y="17871"/>
                    <a:pt x="51666" y="17050"/>
                    <a:pt x="53572" y="16217"/>
                  </a:cubicBezTo>
                  <a:cubicBezTo>
                    <a:pt x="58461" y="14094"/>
                    <a:pt x="63332" y="11900"/>
                    <a:pt x="68295" y="10040"/>
                  </a:cubicBezTo>
                  <a:cubicBezTo>
                    <a:pt x="68676" y="9896"/>
                    <a:pt x="69057" y="9759"/>
                    <a:pt x="69438" y="9622"/>
                  </a:cubicBezTo>
                  <a:cubicBezTo>
                    <a:pt x="72574" y="8520"/>
                    <a:pt x="75748" y="7719"/>
                    <a:pt x="78975" y="7447"/>
                  </a:cubicBezTo>
                  <a:cubicBezTo>
                    <a:pt x="79509" y="7400"/>
                    <a:pt x="80040" y="7369"/>
                    <a:pt x="80565" y="7369"/>
                  </a:cubicBezTo>
                  <a:cubicBezTo>
                    <a:pt x="81354" y="7369"/>
                    <a:pt x="82130" y="7439"/>
                    <a:pt x="82888" y="7632"/>
                  </a:cubicBezTo>
                  <a:cubicBezTo>
                    <a:pt x="84091" y="7934"/>
                    <a:pt x="84959" y="8589"/>
                    <a:pt x="85263" y="9880"/>
                  </a:cubicBezTo>
                  <a:cubicBezTo>
                    <a:pt x="85309" y="10080"/>
                    <a:pt x="85395" y="10270"/>
                    <a:pt x="85453" y="10469"/>
                  </a:cubicBezTo>
                  <a:cubicBezTo>
                    <a:pt x="85717" y="11398"/>
                    <a:pt x="85783" y="12358"/>
                    <a:pt x="85599" y="13365"/>
                  </a:cubicBezTo>
                  <a:cubicBezTo>
                    <a:pt x="85488" y="13989"/>
                    <a:pt x="85192" y="14503"/>
                    <a:pt x="84694" y="14916"/>
                  </a:cubicBezTo>
                  <a:cubicBezTo>
                    <a:pt x="84430" y="15139"/>
                    <a:pt x="84174" y="15387"/>
                    <a:pt x="83964" y="15582"/>
                  </a:cubicBezTo>
                  <a:cubicBezTo>
                    <a:pt x="83971" y="16336"/>
                    <a:pt x="84057" y="16513"/>
                    <a:pt x="84569" y="16812"/>
                  </a:cubicBezTo>
                  <a:cubicBezTo>
                    <a:pt x="85247" y="17210"/>
                    <a:pt x="86029" y="17342"/>
                    <a:pt x="86838" y="17389"/>
                  </a:cubicBezTo>
                  <a:cubicBezTo>
                    <a:pt x="86956" y="17396"/>
                    <a:pt x="87072" y="17400"/>
                    <a:pt x="87187" y="17400"/>
                  </a:cubicBezTo>
                  <a:cubicBezTo>
                    <a:pt x="89006" y="17400"/>
                    <a:pt x="90552" y="16512"/>
                    <a:pt x="91905" y="15088"/>
                  </a:cubicBezTo>
                  <a:cubicBezTo>
                    <a:pt x="92549" y="14408"/>
                    <a:pt x="92904" y="13559"/>
                    <a:pt x="92982" y="12666"/>
                  </a:cubicBezTo>
                  <a:cubicBezTo>
                    <a:pt x="93047" y="11962"/>
                    <a:pt x="93014" y="11251"/>
                    <a:pt x="93007" y="10549"/>
                  </a:cubicBezTo>
                  <a:cubicBezTo>
                    <a:pt x="93001" y="9908"/>
                    <a:pt x="92757" y="9379"/>
                    <a:pt x="92362" y="8949"/>
                  </a:cubicBezTo>
                  <a:cubicBezTo>
                    <a:pt x="92035" y="8591"/>
                    <a:pt x="91678" y="8260"/>
                    <a:pt x="91296" y="7960"/>
                  </a:cubicBezTo>
                  <a:cubicBezTo>
                    <a:pt x="90119" y="7079"/>
                    <a:pt x="88777" y="6494"/>
                    <a:pt x="87330" y="6110"/>
                  </a:cubicBezTo>
                  <a:cubicBezTo>
                    <a:pt x="85947" y="5745"/>
                    <a:pt x="84524" y="5588"/>
                    <a:pt x="83074" y="5588"/>
                  </a:cubicBezTo>
                  <a:cubicBezTo>
                    <a:pt x="82257" y="5588"/>
                    <a:pt x="81431" y="5638"/>
                    <a:pt x="80599" y="5729"/>
                  </a:cubicBezTo>
                  <a:cubicBezTo>
                    <a:pt x="76949" y="6130"/>
                    <a:pt x="73367" y="7111"/>
                    <a:pt x="69812" y="8337"/>
                  </a:cubicBezTo>
                  <a:cubicBezTo>
                    <a:pt x="69607" y="8404"/>
                    <a:pt x="69403" y="8478"/>
                    <a:pt x="69200" y="8552"/>
                  </a:cubicBezTo>
                  <a:cubicBezTo>
                    <a:pt x="65388" y="9897"/>
                    <a:pt x="61642" y="11496"/>
                    <a:pt x="57895" y="13060"/>
                  </a:cubicBezTo>
                  <a:cubicBezTo>
                    <a:pt x="54727" y="14387"/>
                    <a:pt x="51565" y="15728"/>
                    <a:pt x="48397" y="17056"/>
                  </a:cubicBezTo>
                  <a:cubicBezTo>
                    <a:pt x="48250" y="17120"/>
                    <a:pt x="48098" y="17225"/>
                    <a:pt x="47945" y="17225"/>
                  </a:cubicBezTo>
                  <a:cubicBezTo>
                    <a:pt x="47872" y="17225"/>
                    <a:pt x="47799" y="17201"/>
                    <a:pt x="47726" y="17137"/>
                  </a:cubicBezTo>
                  <a:cubicBezTo>
                    <a:pt x="48101" y="15477"/>
                    <a:pt x="48481" y="13815"/>
                    <a:pt x="48841" y="12149"/>
                  </a:cubicBezTo>
                  <a:cubicBezTo>
                    <a:pt x="49425" y="9464"/>
                    <a:pt x="49883" y="6776"/>
                    <a:pt x="50151" y="4078"/>
                  </a:cubicBezTo>
                  <a:cubicBezTo>
                    <a:pt x="50267" y="2870"/>
                    <a:pt x="50276" y="1653"/>
                    <a:pt x="50182" y="444"/>
                  </a:cubicBezTo>
                  <a:cubicBezTo>
                    <a:pt x="49801" y="145"/>
                    <a:pt x="49345" y="0"/>
                    <a:pt x="488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0"/>
            <p:cNvSpPr/>
            <p:nvPr/>
          </p:nvSpPr>
          <p:spPr>
            <a:xfrm>
              <a:off x="1441950" y="1991700"/>
              <a:ext cx="4655750" cy="2102300"/>
            </a:xfrm>
            <a:custGeom>
              <a:avLst/>
              <a:gdLst/>
              <a:ahLst/>
              <a:cxnLst/>
              <a:rect l="l" t="t" r="r" b="b"/>
              <a:pathLst>
                <a:path w="186230" h="84092" extrusionOk="0">
                  <a:moveTo>
                    <a:pt x="100216" y="18226"/>
                  </a:moveTo>
                  <a:cubicBezTo>
                    <a:pt x="100459" y="18226"/>
                    <a:pt x="100725" y="18280"/>
                    <a:pt x="101007" y="18388"/>
                  </a:cubicBezTo>
                  <a:cubicBezTo>
                    <a:pt x="103184" y="19218"/>
                    <a:pt x="104290" y="21171"/>
                    <a:pt x="103982" y="23686"/>
                  </a:cubicBezTo>
                  <a:cubicBezTo>
                    <a:pt x="103492" y="27710"/>
                    <a:pt x="101785" y="31279"/>
                    <a:pt x="99058" y="34467"/>
                  </a:cubicBezTo>
                  <a:cubicBezTo>
                    <a:pt x="98578" y="35032"/>
                    <a:pt x="98046" y="35556"/>
                    <a:pt x="97527" y="36100"/>
                  </a:cubicBezTo>
                  <a:cubicBezTo>
                    <a:pt x="97442" y="36191"/>
                    <a:pt x="97330" y="36260"/>
                    <a:pt x="97139" y="36412"/>
                  </a:cubicBezTo>
                  <a:cubicBezTo>
                    <a:pt x="96757" y="35218"/>
                    <a:pt x="96671" y="34066"/>
                    <a:pt x="96677" y="32902"/>
                  </a:cubicBezTo>
                  <a:cubicBezTo>
                    <a:pt x="96701" y="30044"/>
                    <a:pt x="96871" y="27172"/>
                    <a:pt x="97414" y="24286"/>
                  </a:cubicBezTo>
                  <a:cubicBezTo>
                    <a:pt x="97585" y="23420"/>
                    <a:pt x="97690" y="22550"/>
                    <a:pt x="97907" y="21692"/>
                  </a:cubicBezTo>
                  <a:cubicBezTo>
                    <a:pt x="98086" y="20949"/>
                    <a:pt x="98328" y="20221"/>
                    <a:pt x="98627" y="19518"/>
                  </a:cubicBezTo>
                  <a:cubicBezTo>
                    <a:pt x="98956" y="18746"/>
                    <a:pt x="99422" y="18316"/>
                    <a:pt x="100013" y="18239"/>
                  </a:cubicBezTo>
                  <a:cubicBezTo>
                    <a:pt x="100079" y="18230"/>
                    <a:pt x="100146" y="18226"/>
                    <a:pt x="100216" y="18226"/>
                  </a:cubicBezTo>
                  <a:close/>
                  <a:moveTo>
                    <a:pt x="76756" y="20862"/>
                  </a:moveTo>
                  <a:cubicBezTo>
                    <a:pt x="77965" y="21070"/>
                    <a:pt x="78899" y="21715"/>
                    <a:pt x="79617" y="22636"/>
                  </a:cubicBezTo>
                  <a:cubicBezTo>
                    <a:pt x="80129" y="23296"/>
                    <a:pt x="80576" y="24003"/>
                    <a:pt x="80953" y="24747"/>
                  </a:cubicBezTo>
                  <a:cubicBezTo>
                    <a:pt x="82065" y="26941"/>
                    <a:pt x="82737" y="29333"/>
                    <a:pt x="83041" y="31874"/>
                  </a:cubicBezTo>
                  <a:cubicBezTo>
                    <a:pt x="83372" y="34579"/>
                    <a:pt x="83466" y="37321"/>
                    <a:pt x="83237" y="40113"/>
                  </a:cubicBezTo>
                  <a:cubicBezTo>
                    <a:pt x="83217" y="40329"/>
                    <a:pt x="83185" y="40542"/>
                    <a:pt x="83159" y="40765"/>
                  </a:cubicBezTo>
                  <a:cubicBezTo>
                    <a:pt x="83050" y="40792"/>
                    <a:pt x="82959" y="40842"/>
                    <a:pt x="82883" y="40842"/>
                  </a:cubicBezTo>
                  <a:cubicBezTo>
                    <a:pt x="82880" y="40842"/>
                    <a:pt x="82878" y="40842"/>
                    <a:pt x="82875" y="40842"/>
                  </a:cubicBezTo>
                  <a:cubicBezTo>
                    <a:pt x="82875" y="40842"/>
                    <a:pt x="82874" y="40842"/>
                    <a:pt x="82873" y="40842"/>
                  </a:cubicBezTo>
                  <a:cubicBezTo>
                    <a:pt x="82866" y="40842"/>
                    <a:pt x="82855" y="40839"/>
                    <a:pt x="82849" y="40839"/>
                  </a:cubicBezTo>
                  <a:cubicBezTo>
                    <a:pt x="81430" y="40693"/>
                    <a:pt x="80095" y="40334"/>
                    <a:pt x="78977" y="39512"/>
                  </a:cubicBezTo>
                  <a:cubicBezTo>
                    <a:pt x="77050" y="38095"/>
                    <a:pt x="75615" y="36278"/>
                    <a:pt x="74989" y="33820"/>
                  </a:cubicBezTo>
                  <a:cubicBezTo>
                    <a:pt x="74527" y="32029"/>
                    <a:pt x="74132" y="30228"/>
                    <a:pt x="74052" y="28326"/>
                  </a:cubicBezTo>
                  <a:cubicBezTo>
                    <a:pt x="73978" y="26731"/>
                    <a:pt x="74024" y="25127"/>
                    <a:pt x="74674" y="23543"/>
                  </a:cubicBezTo>
                  <a:cubicBezTo>
                    <a:pt x="74897" y="23013"/>
                    <a:pt x="75173" y="22495"/>
                    <a:pt x="75474" y="22000"/>
                  </a:cubicBezTo>
                  <a:cubicBezTo>
                    <a:pt x="75764" y="21534"/>
                    <a:pt x="76145" y="21123"/>
                    <a:pt x="76756" y="20862"/>
                  </a:cubicBezTo>
                  <a:close/>
                  <a:moveTo>
                    <a:pt x="148294" y="45517"/>
                  </a:moveTo>
                  <a:cubicBezTo>
                    <a:pt x="148327" y="45847"/>
                    <a:pt x="148367" y="46076"/>
                    <a:pt x="148374" y="46316"/>
                  </a:cubicBezTo>
                  <a:cubicBezTo>
                    <a:pt x="148507" y="50017"/>
                    <a:pt x="148404" y="53748"/>
                    <a:pt x="147941" y="57501"/>
                  </a:cubicBezTo>
                  <a:cubicBezTo>
                    <a:pt x="147495" y="61110"/>
                    <a:pt x="146439" y="64593"/>
                    <a:pt x="144410" y="67830"/>
                  </a:cubicBezTo>
                  <a:cubicBezTo>
                    <a:pt x="143483" y="69296"/>
                    <a:pt x="142392" y="70625"/>
                    <a:pt x="141078" y="71754"/>
                  </a:cubicBezTo>
                  <a:cubicBezTo>
                    <a:pt x="140638" y="72133"/>
                    <a:pt x="140158" y="72470"/>
                    <a:pt x="139679" y="72781"/>
                  </a:cubicBezTo>
                  <a:cubicBezTo>
                    <a:pt x="139281" y="73044"/>
                    <a:pt x="138878" y="73161"/>
                    <a:pt x="138480" y="73161"/>
                  </a:cubicBezTo>
                  <a:cubicBezTo>
                    <a:pt x="138181" y="73161"/>
                    <a:pt x="137885" y="73096"/>
                    <a:pt x="137595" y="72976"/>
                  </a:cubicBezTo>
                  <a:cubicBezTo>
                    <a:pt x="136780" y="72650"/>
                    <a:pt x="136240" y="72031"/>
                    <a:pt x="135879" y="71244"/>
                  </a:cubicBezTo>
                  <a:cubicBezTo>
                    <a:pt x="135213" y="69807"/>
                    <a:pt x="135009" y="68236"/>
                    <a:pt x="135172" y="66563"/>
                  </a:cubicBezTo>
                  <a:cubicBezTo>
                    <a:pt x="135381" y="64461"/>
                    <a:pt x="135965" y="62425"/>
                    <a:pt x="136825" y="60433"/>
                  </a:cubicBezTo>
                  <a:cubicBezTo>
                    <a:pt x="137540" y="58774"/>
                    <a:pt x="138434" y="57198"/>
                    <a:pt x="139432" y="55675"/>
                  </a:cubicBezTo>
                  <a:cubicBezTo>
                    <a:pt x="141776" y="52082"/>
                    <a:pt x="144575" y="48891"/>
                    <a:pt x="147716" y="45989"/>
                  </a:cubicBezTo>
                  <a:cubicBezTo>
                    <a:pt x="147874" y="45841"/>
                    <a:pt x="148052" y="45716"/>
                    <a:pt x="148294" y="45517"/>
                  </a:cubicBezTo>
                  <a:close/>
                  <a:moveTo>
                    <a:pt x="19622" y="60483"/>
                  </a:moveTo>
                  <a:cubicBezTo>
                    <a:pt x="19695" y="60493"/>
                    <a:pt x="19760" y="60484"/>
                    <a:pt x="19807" y="60511"/>
                  </a:cubicBezTo>
                  <a:cubicBezTo>
                    <a:pt x="22517" y="62415"/>
                    <a:pt x="24175" y="64990"/>
                    <a:pt x="23953" y="68711"/>
                  </a:cubicBezTo>
                  <a:cubicBezTo>
                    <a:pt x="23915" y="69412"/>
                    <a:pt x="23777" y="70138"/>
                    <a:pt x="23573" y="70834"/>
                  </a:cubicBezTo>
                  <a:cubicBezTo>
                    <a:pt x="22720" y="73795"/>
                    <a:pt x="21131" y="76338"/>
                    <a:pt x="18752" y="78405"/>
                  </a:cubicBezTo>
                  <a:cubicBezTo>
                    <a:pt x="17392" y="79594"/>
                    <a:pt x="15874" y="80449"/>
                    <a:pt x="14198" y="80919"/>
                  </a:cubicBezTo>
                  <a:cubicBezTo>
                    <a:pt x="13712" y="81055"/>
                    <a:pt x="13246" y="81123"/>
                    <a:pt x="12803" y="81123"/>
                  </a:cubicBezTo>
                  <a:cubicBezTo>
                    <a:pt x="11719" y="81123"/>
                    <a:pt x="10772" y="80713"/>
                    <a:pt x="9996" y="79876"/>
                  </a:cubicBezTo>
                  <a:cubicBezTo>
                    <a:pt x="8582" y="78357"/>
                    <a:pt x="8075" y="76485"/>
                    <a:pt x="8632" y="74211"/>
                  </a:cubicBezTo>
                  <a:cubicBezTo>
                    <a:pt x="8940" y="72973"/>
                    <a:pt x="9452" y="71803"/>
                    <a:pt x="10122" y="70685"/>
                  </a:cubicBezTo>
                  <a:cubicBezTo>
                    <a:pt x="10929" y="69348"/>
                    <a:pt x="11889" y="68117"/>
                    <a:pt x="12927" y="66950"/>
                  </a:cubicBezTo>
                  <a:cubicBezTo>
                    <a:pt x="14937" y="64686"/>
                    <a:pt x="17132" y="62624"/>
                    <a:pt x="19392" y="60633"/>
                  </a:cubicBezTo>
                  <a:cubicBezTo>
                    <a:pt x="19465" y="60570"/>
                    <a:pt x="19550" y="60526"/>
                    <a:pt x="19622" y="60483"/>
                  </a:cubicBezTo>
                  <a:close/>
                  <a:moveTo>
                    <a:pt x="48887" y="1"/>
                  </a:moveTo>
                  <a:cubicBezTo>
                    <a:pt x="48203" y="1"/>
                    <a:pt x="47514" y="321"/>
                    <a:pt x="47066" y="929"/>
                  </a:cubicBezTo>
                  <a:cubicBezTo>
                    <a:pt x="46567" y="1603"/>
                    <a:pt x="46100" y="2320"/>
                    <a:pt x="45714" y="3067"/>
                  </a:cubicBezTo>
                  <a:cubicBezTo>
                    <a:pt x="44932" y="4581"/>
                    <a:pt x="44176" y="6125"/>
                    <a:pt x="43474" y="7676"/>
                  </a:cubicBezTo>
                  <a:cubicBezTo>
                    <a:pt x="41682" y="11617"/>
                    <a:pt x="40198" y="15637"/>
                    <a:pt x="39274" y="19785"/>
                  </a:cubicBezTo>
                  <a:cubicBezTo>
                    <a:pt x="39215" y="20027"/>
                    <a:pt x="39123" y="20260"/>
                    <a:pt x="39044" y="20490"/>
                  </a:cubicBezTo>
                  <a:cubicBezTo>
                    <a:pt x="38886" y="20551"/>
                    <a:pt x="38775" y="20613"/>
                    <a:pt x="38656" y="20649"/>
                  </a:cubicBezTo>
                  <a:cubicBezTo>
                    <a:pt x="36632" y="21250"/>
                    <a:pt x="34607" y="21872"/>
                    <a:pt x="32582" y="22454"/>
                  </a:cubicBezTo>
                  <a:cubicBezTo>
                    <a:pt x="31658" y="22723"/>
                    <a:pt x="30718" y="22939"/>
                    <a:pt x="29769" y="23100"/>
                  </a:cubicBezTo>
                  <a:cubicBezTo>
                    <a:pt x="28510" y="23322"/>
                    <a:pt x="27251" y="23439"/>
                    <a:pt x="25994" y="23439"/>
                  </a:cubicBezTo>
                  <a:cubicBezTo>
                    <a:pt x="25605" y="23439"/>
                    <a:pt x="25215" y="23428"/>
                    <a:pt x="24826" y="23405"/>
                  </a:cubicBezTo>
                  <a:cubicBezTo>
                    <a:pt x="23602" y="23338"/>
                    <a:pt x="22399" y="23224"/>
                    <a:pt x="21235" y="22929"/>
                  </a:cubicBezTo>
                  <a:cubicBezTo>
                    <a:pt x="18994" y="22356"/>
                    <a:pt x="16868" y="19694"/>
                    <a:pt x="17511" y="16641"/>
                  </a:cubicBezTo>
                  <a:cubicBezTo>
                    <a:pt x="17687" y="15782"/>
                    <a:pt x="17930" y="14927"/>
                    <a:pt x="18207" y="14082"/>
                  </a:cubicBezTo>
                  <a:cubicBezTo>
                    <a:pt x="18508" y="13139"/>
                    <a:pt x="18875" y="12215"/>
                    <a:pt x="19217" y="11281"/>
                  </a:cubicBezTo>
                  <a:cubicBezTo>
                    <a:pt x="19348" y="10922"/>
                    <a:pt x="19479" y="10557"/>
                    <a:pt x="19315" y="10151"/>
                  </a:cubicBezTo>
                  <a:cubicBezTo>
                    <a:pt x="19248" y="10080"/>
                    <a:pt x="19157" y="9971"/>
                    <a:pt x="19051" y="9885"/>
                  </a:cubicBezTo>
                  <a:cubicBezTo>
                    <a:pt x="18960" y="9810"/>
                    <a:pt x="18861" y="9750"/>
                    <a:pt x="18749" y="9717"/>
                  </a:cubicBezTo>
                  <a:cubicBezTo>
                    <a:pt x="18255" y="9555"/>
                    <a:pt x="17757" y="9460"/>
                    <a:pt x="17261" y="9460"/>
                  </a:cubicBezTo>
                  <a:cubicBezTo>
                    <a:pt x="16475" y="9460"/>
                    <a:pt x="15693" y="9698"/>
                    <a:pt x="14936" y="10281"/>
                  </a:cubicBezTo>
                  <a:cubicBezTo>
                    <a:pt x="12420" y="12225"/>
                    <a:pt x="11382" y="15284"/>
                    <a:pt x="11680" y="17752"/>
                  </a:cubicBezTo>
                  <a:cubicBezTo>
                    <a:pt x="11839" y="19116"/>
                    <a:pt x="12418" y="20237"/>
                    <a:pt x="13246" y="21223"/>
                  </a:cubicBezTo>
                  <a:cubicBezTo>
                    <a:pt x="14727" y="22987"/>
                    <a:pt x="16661" y="24042"/>
                    <a:pt x="18935" y="24564"/>
                  </a:cubicBezTo>
                  <a:cubicBezTo>
                    <a:pt x="20276" y="24875"/>
                    <a:pt x="21664" y="24973"/>
                    <a:pt x="23065" y="25049"/>
                  </a:cubicBezTo>
                  <a:cubicBezTo>
                    <a:pt x="23592" y="25075"/>
                    <a:pt x="24120" y="25089"/>
                    <a:pt x="24648" y="25089"/>
                  </a:cubicBezTo>
                  <a:cubicBezTo>
                    <a:pt x="26364" y="25089"/>
                    <a:pt x="28084" y="24948"/>
                    <a:pt x="29803" y="24654"/>
                  </a:cubicBezTo>
                  <a:cubicBezTo>
                    <a:pt x="31030" y="24451"/>
                    <a:pt x="32244" y="24175"/>
                    <a:pt x="33438" y="23826"/>
                  </a:cubicBezTo>
                  <a:cubicBezTo>
                    <a:pt x="34931" y="23395"/>
                    <a:pt x="36409" y="22913"/>
                    <a:pt x="37901" y="22474"/>
                  </a:cubicBezTo>
                  <a:cubicBezTo>
                    <a:pt x="38060" y="22428"/>
                    <a:pt x="38229" y="22331"/>
                    <a:pt x="38404" y="22331"/>
                  </a:cubicBezTo>
                  <a:cubicBezTo>
                    <a:pt x="38504" y="22331"/>
                    <a:pt x="38606" y="22363"/>
                    <a:pt x="38710" y="22454"/>
                  </a:cubicBezTo>
                  <a:cubicBezTo>
                    <a:pt x="36972" y="30335"/>
                    <a:pt x="36458" y="38265"/>
                    <a:pt x="35463" y="46207"/>
                  </a:cubicBezTo>
                  <a:cubicBezTo>
                    <a:pt x="33525" y="47794"/>
                    <a:pt x="31584" y="49377"/>
                    <a:pt x="29642" y="50954"/>
                  </a:cubicBezTo>
                  <a:cubicBezTo>
                    <a:pt x="27461" y="52740"/>
                    <a:pt x="25283" y="54519"/>
                    <a:pt x="23111" y="56291"/>
                  </a:cubicBezTo>
                  <a:cubicBezTo>
                    <a:pt x="20619" y="55570"/>
                    <a:pt x="18186" y="54882"/>
                    <a:pt x="15772" y="54151"/>
                  </a:cubicBezTo>
                  <a:cubicBezTo>
                    <a:pt x="14891" y="53879"/>
                    <a:pt x="14030" y="53525"/>
                    <a:pt x="13202" y="53133"/>
                  </a:cubicBezTo>
                  <a:cubicBezTo>
                    <a:pt x="11841" y="52490"/>
                    <a:pt x="10617" y="51641"/>
                    <a:pt x="9643" y="50493"/>
                  </a:cubicBezTo>
                  <a:cubicBezTo>
                    <a:pt x="8176" y="48754"/>
                    <a:pt x="7313" y="46715"/>
                    <a:pt x="7437" y="44211"/>
                  </a:cubicBezTo>
                  <a:cubicBezTo>
                    <a:pt x="7514" y="42609"/>
                    <a:pt x="7967" y="41045"/>
                    <a:pt x="8736" y="39573"/>
                  </a:cubicBezTo>
                  <a:cubicBezTo>
                    <a:pt x="10187" y="36774"/>
                    <a:pt x="12289" y="34710"/>
                    <a:pt x="15207" y="33636"/>
                  </a:cubicBezTo>
                  <a:cubicBezTo>
                    <a:pt x="15717" y="33447"/>
                    <a:pt x="16244" y="33306"/>
                    <a:pt x="16763" y="33306"/>
                  </a:cubicBezTo>
                  <a:cubicBezTo>
                    <a:pt x="16874" y="33306"/>
                    <a:pt x="16984" y="33313"/>
                    <a:pt x="17094" y="33327"/>
                  </a:cubicBezTo>
                  <a:cubicBezTo>
                    <a:pt x="19645" y="33665"/>
                    <a:pt x="21756" y="34751"/>
                    <a:pt x="23184" y="36849"/>
                  </a:cubicBezTo>
                  <a:cubicBezTo>
                    <a:pt x="24613" y="38940"/>
                    <a:pt x="24489" y="41284"/>
                    <a:pt x="23130" y="43731"/>
                  </a:cubicBezTo>
                  <a:cubicBezTo>
                    <a:pt x="22558" y="44755"/>
                    <a:pt x="21731" y="45513"/>
                    <a:pt x="20653" y="45836"/>
                  </a:cubicBezTo>
                  <a:cubicBezTo>
                    <a:pt x="19246" y="45554"/>
                    <a:pt x="18364" y="44788"/>
                    <a:pt x="18166" y="43569"/>
                  </a:cubicBezTo>
                  <a:cubicBezTo>
                    <a:pt x="17883" y="41816"/>
                    <a:pt x="18691" y="40432"/>
                    <a:pt x="20183" y="39318"/>
                  </a:cubicBezTo>
                  <a:cubicBezTo>
                    <a:pt x="19930" y="39217"/>
                    <a:pt x="19721" y="39164"/>
                    <a:pt x="19533" y="39164"/>
                  </a:cubicBezTo>
                  <a:cubicBezTo>
                    <a:pt x="19226" y="39164"/>
                    <a:pt x="18974" y="39304"/>
                    <a:pt x="18677" y="39604"/>
                  </a:cubicBezTo>
                  <a:cubicBezTo>
                    <a:pt x="17816" y="40480"/>
                    <a:pt x="17370" y="41542"/>
                    <a:pt x="17186" y="42683"/>
                  </a:cubicBezTo>
                  <a:cubicBezTo>
                    <a:pt x="16990" y="43925"/>
                    <a:pt x="17300" y="44969"/>
                    <a:pt x="18141" y="45786"/>
                  </a:cubicBezTo>
                  <a:cubicBezTo>
                    <a:pt x="18794" y="46421"/>
                    <a:pt x="19557" y="46731"/>
                    <a:pt x="20442" y="46731"/>
                  </a:cubicBezTo>
                  <a:cubicBezTo>
                    <a:pt x="20692" y="46731"/>
                    <a:pt x="20950" y="46706"/>
                    <a:pt x="21219" y="46657"/>
                  </a:cubicBezTo>
                  <a:cubicBezTo>
                    <a:pt x="24045" y="46137"/>
                    <a:pt x="25912" y="44266"/>
                    <a:pt x="27205" y="41714"/>
                  </a:cubicBezTo>
                  <a:cubicBezTo>
                    <a:pt x="27803" y="40532"/>
                    <a:pt x="28111" y="39242"/>
                    <a:pt x="28215" y="37964"/>
                  </a:cubicBezTo>
                  <a:cubicBezTo>
                    <a:pt x="28405" y="35531"/>
                    <a:pt x="27738" y="33532"/>
                    <a:pt x="25924" y="32128"/>
                  </a:cubicBezTo>
                  <a:cubicBezTo>
                    <a:pt x="25105" y="31495"/>
                    <a:pt x="24190" y="30998"/>
                    <a:pt x="23214" y="30654"/>
                  </a:cubicBezTo>
                  <a:cubicBezTo>
                    <a:pt x="21844" y="30171"/>
                    <a:pt x="20404" y="29962"/>
                    <a:pt x="18919" y="29962"/>
                  </a:cubicBezTo>
                  <a:cubicBezTo>
                    <a:pt x="18459" y="29962"/>
                    <a:pt x="17995" y="29982"/>
                    <a:pt x="17527" y="30020"/>
                  </a:cubicBezTo>
                  <a:cubicBezTo>
                    <a:pt x="14680" y="30249"/>
                    <a:pt x="11926" y="30993"/>
                    <a:pt x="9278" y="32460"/>
                  </a:cubicBezTo>
                  <a:cubicBezTo>
                    <a:pt x="3435" y="35699"/>
                    <a:pt x="1" y="42023"/>
                    <a:pt x="523" y="47665"/>
                  </a:cubicBezTo>
                  <a:cubicBezTo>
                    <a:pt x="689" y="49429"/>
                    <a:pt x="1190" y="51008"/>
                    <a:pt x="2169" y="52370"/>
                  </a:cubicBezTo>
                  <a:cubicBezTo>
                    <a:pt x="2742" y="53163"/>
                    <a:pt x="3433" y="53847"/>
                    <a:pt x="4190" y="54463"/>
                  </a:cubicBezTo>
                  <a:cubicBezTo>
                    <a:pt x="5644" y="55635"/>
                    <a:pt x="7275" y="56510"/>
                    <a:pt x="9036" y="57193"/>
                  </a:cubicBezTo>
                  <a:cubicBezTo>
                    <a:pt x="10976" y="57954"/>
                    <a:pt x="13035" y="58397"/>
                    <a:pt x="15086" y="58849"/>
                  </a:cubicBezTo>
                  <a:cubicBezTo>
                    <a:pt x="16112" y="59074"/>
                    <a:pt x="17118" y="59376"/>
                    <a:pt x="18124" y="59665"/>
                  </a:cubicBezTo>
                  <a:cubicBezTo>
                    <a:pt x="18295" y="59709"/>
                    <a:pt x="18440" y="59837"/>
                    <a:pt x="18643" y="59951"/>
                  </a:cubicBezTo>
                  <a:cubicBezTo>
                    <a:pt x="18131" y="60386"/>
                    <a:pt x="17690" y="60765"/>
                    <a:pt x="17238" y="61133"/>
                  </a:cubicBezTo>
                  <a:cubicBezTo>
                    <a:pt x="15115" y="62885"/>
                    <a:pt x="13092" y="64763"/>
                    <a:pt x="11212" y="66790"/>
                  </a:cubicBezTo>
                  <a:cubicBezTo>
                    <a:pt x="9767" y="68345"/>
                    <a:pt x="8439" y="69985"/>
                    <a:pt x="7324" y="71791"/>
                  </a:cubicBezTo>
                  <a:cubicBezTo>
                    <a:pt x="6265" y="73495"/>
                    <a:pt x="5530" y="75283"/>
                    <a:pt x="5222" y="77217"/>
                  </a:cubicBezTo>
                  <a:cubicBezTo>
                    <a:pt x="4678" y="80625"/>
                    <a:pt x="6449" y="83347"/>
                    <a:pt x="9632" y="83916"/>
                  </a:cubicBezTo>
                  <a:cubicBezTo>
                    <a:pt x="10304" y="84037"/>
                    <a:pt x="10983" y="84091"/>
                    <a:pt x="11665" y="84091"/>
                  </a:cubicBezTo>
                  <a:cubicBezTo>
                    <a:pt x="12923" y="84091"/>
                    <a:pt x="14195" y="83906"/>
                    <a:pt x="15471" y="83607"/>
                  </a:cubicBezTo>
                  <a:cubicBezTo>
                    <a:pt x="18238" y="82968"/>
                    <a:pt x="20821" y="81691"/>
                    <a:pt x="23292" y="80093"/>
                  </a:cubicBezTo>
                  <a:cubicBezTo>
                    <a:pt x="27149" y="77592"/>
                    <a:pt x="29449" y="74038"/>
                    <a:pt x="30465" y="69691"/>
                  </a:cubicBezTo>
                  <a:cubicBezTo>
                    <a:pt x="30688" y="68712"/>
                    <a:pt x="30805" y="67694"/>
                    <a:pt x="30759" y="66730"/>
                  </a:cubicBezTo>
                  <a:cubicBezTo>
                    <a:pt x="30579" y="62869"/>
                    <a:pt x="29058" y="59833"/>
                    <a:pt x="25993" y="57823"/>
                  </a:cubicBezTo>
                  <a:cubicBezTo>
                    <a:pt x="25539" y="57529"/>
                    <a:pt x="25053" y="57279"/>
                    <a:pt x="24587" y="57000"/>
                  </a:cubicBezTo>
                  <a:cubicBezTo>
                    <a:pt x="24421" y="56908"/>
                    <a:pt x="24277" y="56793"/>
                    <a:pt x="24112" y="56681"/>
                  </a:cubicBezTo>
                  <a:cubicBezTo>
                    <a:pt x="25019" y="55799"/>
                    <a:pt x="27614" y="53598"/>
                    <a:pt x="30092" y="51572"/>
                  </a:cubicBezTo>
                  <a:cubicBezTo>
                    <a:pt x="32563" y="49540"/>
                    <a:pt x="34915" y="47685"/>
                    <a:pt x="35336" y="47476"/>
                  </a:cubicBezTo>
                  <a:cubicBezTo>
                    <a:pt x="35336" y="47670"/>
                    <a:pt x="35350" y="47848"/>
                    <a:pt x="35336" y="48030"/>
                  </a:cubicBezTo>
                  <a:cubicBezTo>
                    <a:pt x="35198" y="50041"/>
                    <a:pt x="35049" y="52048"/>
                    <a:pt x="34925" y="54056"/>
                  </a:cubicBezTo>
                  <a:cubicBezTo>
                    <a:pt x="34685" y="58147"/>
                    <a:pt x="34635" y="62205"/>
                    <a:pt x="35190" y="66172"/>
                  </a:cubicBezTo>
                  <a:cubicBezTo>
                    <a:pt x="35526" y="68575"/>
                    <a:pt x="36120" y="70876"/>
                    <a:pt x="37212" y="72952"/>
                  </a:cubicBezTo>
                  <a:cubicBezTo>
                    <a:pt x="37574" y="73639"/>
                    <a:pt x="38035" y="74281"/>
                    <a:pt x="38541" y="74850"/>
                  </a:cubicBezTo>
                  <a:cubicBezTo>
                    <a:pt x="39170" y="75553"/>
                    <a:pt x="39992" y="75877"/>
                    <a:pt x="40951" y="75877"/>
                  </a:cubicBezTo>
                  <a:cubicBezTo>
                    <a:pt x="41125" y="75877"/>
                    <a:pt x="41304" y="75866"/>
                    <a:pt x="41487" y="75845"/>
                  </a:cubicBezTo>
                  <a:cubicBezTo>
                    <a:pt x="41771" y="75815"/>
                    <a:pt x="42052" y="75762"/>
                    <a:pt x="42329" y="75687"/>
                  </a:cubicBezTo>
                  <a:cubicBezTo>
                    <a:pt x="43262" y="75457"/>
                    <a:pt x="44116" y="74996"/>
                    <a:pt x="44878" y="74307"/>
                  </a:cubicBezTo>
                  <a:cubicBezTo>
                    <a:pt x="45693" y="73571"/>
                    <a:pt x="46461" y="72767"/>
                    <a:pt x="47178" y="71930"/>
                  </a:cubicBezTo>
                  <a:cubicBezTo>
                    <a:pt x="48762" y="70069"/>
                    <a:pt x="50174" y="68078"/>
                    <a:pt x="51474" y="66014"/>
                  </a:cubicBezTo>
                  <a:cubicBezTo>
                    <a:pt x="53392" y="62965"/>
                    <a:pt x="55257" y="59883"/>
                    <a:pt x="57129" y="56807"/>
                  </a:cubicBezTo>
                  <a:cubicBezTo>
                    <a:pt x="58042" y="55317"/>
                    <a:pt x="58916" y="53797"/>
                    <a:pt x="59808" y="52295"/>
                  </a:cubicBezTo>
                  <a:cubicBezTo>
                    <a:pt x="59914" y="52120"/>
                    <a:pt x="60065" y="51980"/>
                    <a:pt x="60275" y="51725"/>
                  </a:cubicBezTo>
                  <a:cubicBezTo>
                    <a:pt x="60321" y="52134"/>
                    <a:pt x="60355" y="52397"/>
                    <a:pt x="60388" y="52667"/>
                  </a:cubicBezTo>
                  <a:cubicBezTo>
                    <a:pt x="60738" y="55502"/>
                    <a:pt x="61423" y="58200"/>
                    <a:pt x="62726" y="60636"/>
                  </a:cubicBezTo>
                  <a:cubicBezTo>
                    <a:pt x="63515" y="62110"/>
                    <a:pt x="64490" y="63412"/>
                    <a:pt x="65740" y="64478"/>
                  </a:cubicBezTo>
                  <a:cubicBezTo>
                    <a:pt x="67253" y="65759"/>
                    <a:pt x="69013" y="66292"/>
                    <a:pt x="70758" y="66292"/>
                  </a:cubicBezTo>
                  <a:cubicBezTo>
                    <a:pt x="71501" y="66292"/>
                    <a:pt x="72242" y="66195"/>
                    <a:pt x="72959" y="66018"/>
                  </a:cubicBezTo>
                  <a:cubicBezTo>
                    <a:pt x="73972" y="65769"/>
                    <a:pt x="74941" y="65366"/>
                    <a:pt x="75831" y="64823"/>
                  </a:cubicBezTo>
                  <a:cubicBezTo>
                    <a:pt x="77113" y="64045"/>
                    <a:pt x="78158" y="62992"/>
                    <a:pt x="79078" y="61786"/>
                  </a:cubicBezTo>
                  <a:cubicBezTo>
                    <a:pt x="80286" y="60197"/>
                    <a:pt x="81238" y="58472"/>
                    <a:pt x="82065" y="56684"/>
                  </a:cubicBezTo>
                  <a:cubicBezTo>
                    <a:pt x="84030" y="52447"/>
                    <a:pt x="85104" y="48079"/>
                    <a:pt x="85595" y="43608"/>
                  </a:cubicBezTo>
                  <a:cubicBezTo>
                    <a:pt x="85654" y="43064"/>
                    <a:pt x="85680" y="42512"/>
                    <a:pt x="85817" y="41940"/>
                  </a:cubicBezTo>
                  <a:cubicBezTo>
                    <a:pt x="86436" y="41831"/>
                    <a:pt x="87040" y="41718"/>
                    <a:pt x="87645" y="41578"/>
                  </a:cubicBezTo>
                  <a:cubicBezTo>
                    <a:pt x="89078" y="41261"/>
                    <a:pt x="90472" y="40830"/>
                    <a:pt x="91838" y="40209"/>
                  </a:cubicBezTo>
                  <a:cubicBezTo>
                    <a:pt x="92009" y="40320"/>
                    <a:pt x="92160" y="40400"/>
                    <a:pt x="92292" y="40502"/>
                  </a:cubicBezTo>
                  <a:cubicBezTo>
                    <a:pt x="93851" y="41654"/>
                    <a:pt x="95679" y="42175"/>
                    <a:pt x="97684" y="42225"/>
                  </a:cubicBezTo>
                  <a:cubicBezTo>
                    <a:pt x="97854" y="42230"/>
                    <a:pt x="98024" y="42232"/>
                    <a:pt x="98193" y="42232"/>
                  </a:cubicBezTo>
                  <a:cubicBezTo>
                    <a:pt x="101249" y="42232"/>
                    <a:pt x="104228" y="41477"/>
                    <a:pt x="107130" y="39968"/>
                  </a:cubicBezTo>
                  <a:cubicBezTo>
                    <a:pt x="107307" y="39871"/>
                    <a:pt x="107498" y="39792"/>
                    <a:pt x="107708" y="39690"/>
                  </a:cubicBezTo>
                  <a:cubicBezTo>
                    <a:pt x="107708" y="39811"/>
                    <a:pt x="107723" y="39843"/>
                    <a:pt x="107708" y="39871"/>
                  </a:cubicBezTo>
                  <a:cubicBezTo>
                    <a:pt x="107591" y="40135"/>
                    <a:pt x="107466" y="40398"/>
                    <a:pt x="107342" y="40655"/>
                  </a:cubicBezTo>
                  <a:cubicBezTo>
                    <a:pt x="104281" y="47111"/>
                    <a:pt x="101977" y="53714"/>
                    <a:pt x="101075" y="60620"/>
                  </a:cubicBezTo>
                  <a:cubicBezTo>
                    <a:pt x="100760" y="63015"/>
                    <a:pt x="100873" y="65307"/>
                    <a:pt x="101414" y="67529"/>
                  </a:cubicBezTo>
                  <a:cubicBezTo>
                    <a:pt x="101665" y="68553"/>
                    <a:pt x="102120" y="69456"/>
                    <a:pt x="102823" y="70199"/>
                  </a:cubicBezTo>
                  <a:cubicBezTo>
                    <a:pt x="103804" y="71224"/>
                    <a:pt x="105358" y="71837"/>
                    <a:pt x="107017" y="71837"/>
                  </a:cubicBezTo>
                  <a:cubicBezTo>
                    <a:pt x="108308" y="71837"/>
                    <a:pt x="109662" y="71466"/>
                    <a:pt x="110858" y="70629"/>
                  </a:cubicBezTo>
                  <a:cubicBezTo>
                    <a:pt x="112527" y="69459"/>
                    <a:pt x="113907" y="68000"/>
                    <a:pt x="114996" y="66285"/>
                  </a:cubicBezTo>
                  <a:cubicBezTo>
                    <a:pt x="115988" y="64723"/>
                    <a:pt x="116987" y="63153"/>
                    <a:pt x="117847" y="61528"/>
                  </a:cubicBezTo>
                  <a:cubicBezTo>
                    <a:pt x="119365" y="58666"/>
                    <a:pt x="120841" y="55790"/>
                    <a:pt x="122319" y="52907"/>
                  </a:cubicBezTo>
                  <a:cubicBezTo>
                    <a:pt x="122982" y="51622"/>
                    <a:pt x="123645" y="50331"/>
                    <a:pt x="124308" y="49047"/>
                  </a:cubicBezTo>
                  <a:cubicBezTo>
                    <a:pt x="124473" y="48730"/>
                    <a:pt x="124637" y="48414"/>
                    <a:pt x="124821" y="48063"/>
                  </a:cubicBezTo>
                  <a:cubicBezTo>
                    <a:pt x="125031" y="48196"/>
                    <a:pt x="125196" y="48295"/>
                    <a:pt x="125360" y="48399"/>
                  </a:cubicBezTo>
                  <a:cubicBezTo>
                    <a:pt x="126583" y="49235"/>
                    <a:pt x="127939" y="49646"/>
                    <a:pt x="129330" y="49646"/>
                  </a:cubicBezTo>
                  <a:cubicBezTo>
                    <a:pt x="131103" y="49646"/>
                    <a:pt x="132933" y="48978"/>
                    <a:pt x="134623" y="47664"/>
                  </a:cubicBezTo>
                  <a:cubicBezTo>
                    <a:pt x="136569" y="46151"/>
                    <a:pt x="138132" y="44305"/>
                    <a:pt x="139492" y="42254"/>
                  </a:cubicBezTo>
                  <a:cubicBezTo>
                    <a:pt x="141114" y="39813"/>
                    <a:pt x="142434" y="37224"/>
                    <a:pt x="143615" y="34574"/>
                  </a:cubicBezTo>
                  <a:cubicBezTo>
                    <a:pt x="144416" y="32777"/>
                    <a:pt x="145197" y="30968"/>
                    <a:pt x="145979" y="29168"/>
                  </a:cubicBezTo>
                  <a:cubicBezTo>
                    <a:pt x="146267" y="28494"/>
                    <a:pt x="146563" y="27820"/>
                    <a:pt x="146858" y="27145"/>
                  </a:cubicBezTo>
                  <a:cubicBezTo>
                    <a:pt x="146969" y="26896"/>
                    <a:pt x="147101" y="26658"/>
                    <a:pt x="147225" y="26414"/>
                  </a:cubicBezTo>
                  <a:cubicBezTo>
                    <a:pt x="147834" y="32272"/>
                    <a:pt x="148159" y="38133"/>
                    <a:pt x="148322" y="43943"/>
                  </a:cubicBezTo>
                  <a:cubicBezTo>
                    <a:pt x="146620" y="45586"/>
                    <a:pt x="145023" y="47060"/>
                    <a:pt x="143499" y="48613"/>
                  </a:cubicBezTo>
                  <a:cubicBezTo>
                    <a:pt x="140483" y="51699"/>
                    <a:pt x="137835" y="55071"/>
                    <a:pt x="135766" y="58854"/>
                  </a:cubicBezTo>
                  <a:cubicBezTo>
                    <a:pt x="134558" y="61054"/>
                    <a:pt x="133600" y="63327"/>
                    <a:pt x="133010" y="65705"/>
                  </a:cubicBezTo>
                  <a:cubicBezTo>
                    <a:pt x="132570" y="67474"/>
                    <a:pt x="132387" y="69225"/>
                    <a:pt x="132704" y="70948"/>
                  </a:cubicBezTo>
                  <a:cubicBezTo>
                    <a:pt x="133133" y="73252"/>
                    <a:pt x="134454" y="74588"/>
                    <a:pt x="136743" y="74861"/>
                  </a:cubicBezTo>
                  <a:cubicBezTo>
                    <a:pt x="137228" y="74919"/>
                    <a:pt x="137708" y="74947"/>
                    <a:pt x="138184" y="74947"/>
                  </a:cubicBezTo>
                  <a:cubicBezTo>
                    <a:pt x="141077" y="74947"/>
                    <a:pt x="143781" y="73879"/>
                    <a:pt x="146202" y="71733"/>
                  </a:cubicBezTo>
                  <a:cubicBezTo>
                    <a:pt x="149532" y="68779"/>
                    <a:pt x="151964" y="65214"/>
                    <a:pt x="153249" y="60986"/>
                  </a:cubicBezTo>
                  <a:cubicBezTo>
                    <a:pt x="154424" y="57120"/>
                    <a:pt x="154881" y="53221"/>
                    <a:pt x="154985" y="49322"/>
                  </a:cubicBezTo>
                  <a:cubicBezTo>
                    <a:pt x="155049" y="46853"/>
                    <a:pt x="154909" y="44418"/>
                    <a:pt x="154723" y="41989"/>
                  </a:cubicBezTo>
                  <a:cubicBezTo>
                    <a:pt x="154683" y="41479"/>
                    <a:pt x="154670" y="40965"/>
                    <a:pt x="154644" y="40487"/>
                  </a:cubicBezTo>
                  <a:cubicBezTo>
                    <a:pt x="154814" y="40351"/>
                    <a:pt x="154913" y="40265"/>
                    <a:pt x="155019" y="40191"/>
                  </a:cubicBezTo>
                  <a:cubicBezTo>
                    <a:pt x="155373" y="39951"/>
                    <a:pt x="155735" y="39722"/>
                    <a:pt x="156096" y="39493"/>
                  </a:cubicBezTo>
                  <a:cubicBezTo>
                    <a:pt x="158626" y="37929"/>
                    <a:pt x="161281" y="36709"/>
                    <a:pt x="164068" y="35880"/>
                  </a:cubicBezTo>
                  <a:cubicBezTo>
                    <a:pt x="165475" y="35464"/>
                    <a:pt x="166868" y="35248"/>
                    <a:pt x="168251" y="35248"/>
                  </a:cubicBezTo>
                  <a:cubicBezTo>
                    <a:pt x="168923" y="35248"/>
                    <a:pt x="169593" y="35299"/>
                    <a:pt x="170261" y="35403"/>
                  </a:cubicBezTo>
                  <a:cubicBezTo>
                    <a:pt x="171905" y="35654"/>
                    <a:pt x="173220" y="36376"/>
                    <a:pt x="174115" y="37750"/>
                  </a:cubicBezTo>
                  <a:cubicBezTo>
                    <a:pt x="174351" y="38113"/>
                    <a:pt x="174608" y="38467"/>
                    <a:pt x="174818" y="38840"/>
                  </a:cubicBezTo>
                  <a:cubicBezTo>
                    <a:pt x="175484" y="39996"/>
                    <a:pt x="176155" y="41145"/>
                    <a:pt x="176774" y="42327"/>
                  </a:cubicBezTo>
                  <a:cubicBezTo>
                    <a:pt x="177175" y="43096"/>
                    <a:pt x="177517" y="43914"/>
                    <a:pt x="177846" y="44726"/>
                  </a:cubicBezTo>
                  <a:cubicBezTo>
                    <a:pt x="178090" y="45316"/>
                    <a:pt x="178295" y="45937"/>
                    <a:pt x="178098" y="46605"/>
                  </a:cubicBezTo>
                  <a:cubicBezTo>
                    <a:pt x="178506" y="47234"/>
                    <a:pt x="178651" y="47355"/>
                    <a:pt x="179334" y="47518"/>
                  </a:cubicBezTo>
                  <a:cubicBezTo>
                    <a:pt x="179806" y="47628"/>
                    <a:pt x="180280" y="47679"/>
                    <a:pt x="180756" y="47679"/>
                  </a:cubicBezTo>
                  <a:cubicBezTo>
                    <a:pt x="181764" y="47679"/>
                    <a:pt x="182779" y="47448"/>
                    <a:pt x="183798" y="47050"/>
                  </a:cubicBezTo>
                  <a:cubicBezTo>
                    <a:pt x="185283" y="46472"/>
                    <a:pt x="186229" y="44810"/>
                    <a:pt x="186110" y="43407"/>
                  </a:cubicBezTo>
                  <a:cubicBezTo>
                    <a:pt x="185950" y="41502"/>
                    <a:pt x="185416" y="39747"/>
                    <a:pt x="184514" y="38174"/>
                  </a:cubicBezTo>
                  <a:cubicBezTo>
                    <a:pt x="183158" y="35806"/>
                    <a:pt x="181008" y="34484"/>
                    <a:pt x="178404" y="33751"/>
                  </a:cubicBezTo>
                  <a:cubicBezTo>
                    <a:pt x="176582" y="33237"/>
                    <a:pt x="174744" y="33005"/>
                    <a:pt x="172893" y="33005"/>
                  </a:cubicBezTo>
                  <a:cubicBezTo>
                    <a:pt x="169772" y="33005"/>
                    <a:pt x="166614" y="33666"/>
                    <a:pt x="163441" y="34757"/>
                  </a:cubicBezTo>
                  <a:cubicBezTo>
                    <a:pt x="160732" y="35690"/>
                    <a:pt x="158156" y="37066"/>
                    <a:pt x="155652" y="38587"/>
                  </a:cubicBezTo>
                  <a:lnTo>
                    <a:pt x="155357" y="38767"/>
                  </a:lnTo>
                  <a:cubicBezTo>
                    <a:pt x="155110" y="38916"/>
                    <a:pt x="154876" y="39155"/>
                    <a:pt x="154549" y="39155"/>
                  </a:cubicBezTo>
                  <a:cubicBezTo>
                    <a:pt x="154536" y="39155"/>
                    <a:pt x="154523" y="39154"/>
                    <a:pt x="154509" y="39154"/>
                  </a:cubicBezTo>
                  <a:cubicBezTo>
                    <a:pt x="154198" y="36178"/>
                    <a:pt x="153885" y="33220"/>
                    <a:pt x="153569" y="30276"/>
                  </a:cubicBezTo>
                  <a:cubicBezTo>
                    <a:pt x="153167" y="26378"/>
                    <a:pt x="152481" y="22570"/>
                    <a:pt x="151512" y="18853"/>
                  </a:cubicBezTo>
                  <a:cubicBezTo>
                    <a:pt x="151354" y="18252"/>
                    <a:pt x="151130" y="17673"/>
                    <a:pt x="150899" y="17109"/>
                  </a:cubicBezTo>
                  <a:cubicBezTo>
                    <a:pt x="150676" y="16549"/>
                    <a:pt x="150208" y="16237"/>
                    <a:pt x="149610" y="16229"/>
                  </a:cubicBezTo>
                  <a:cubicBezTo>
                    <a:pt x="149560" y="16227"/>
                    <a:pt x="149510" y="16227"/>
                    <a:pt x="149460" y="16227"/>
                  </a:cubicBezTo>
                  <a:cubicBezTo>
                    <a:pt x="148995" y="16227"/>
                    <a:pt x="148531" y="16296"/>
                    <a:pt x="148084" y="16430"/>
                  </a:cubicBezTo>
                  <a:cubicBezTo>
                    <a:pt x="147434" y="16623"/>
                    <a:pt x="147000" y="17088"/>
                    <a:pt x="146955" y="17823"/>
                  </a:cubicBezTo>
                  <a:cubicBezTo>
                    <a:pt x="146936" y="18160"/>
                    <a:pt x="146883" y="18501"/>
                    <a:pt x="146897" y="18841"/>
                  </a:cubicBezTo>
                  <a:cubicBezTo>
                    <a:pt x="146917" y="19600"/>
                    <a:pt x="146969" y="20362"/>
                    <a:pt x="147010" y="21126"/>
                  </a:cubicBezTo>
                  <a:cubicBezTo>
                    <a:pt x="147044" y="21918"/>
                    <a:pt x="147228" y="22716"/>
                    <a:pt x="147077" y="23497"/>
                  </a:cubicBezTo>
                  <a:cubicBezTo>
                    <a:pt x="146926" y="24313"/>
                    <a:pt x="146460" y="25103"/>
                    <a:pt x="146126" y="25904"/>
                  </a:cubicBezTo>
                  <a:cubicBezTo>
                    <a:pt x="145719" y="26867"/>
                    <a:pt x="145311" y="27830"/>
                    <a:pt x="144891" y="28789"/>
                  </a:cubicBezTo>
                  <a:cubicBezTo>
                    <a:pt x="143630" y="31663"/>
                    <a:pt x="142278" y="34496"/>
                    <a:pt x="140715" y="37250"/>
                  </a:cubicBezTo>
                  <a:cubicBezTo>
                    <a:pt x="139526" y="39340"/>
                    <a:pt x="138200" y="41334"/>
                    <a:pt x="136741" y="43258"/>
                  </a:cubicBezTo>
                  <a:cubicBezTo>
                    <a:pt x="135532" y="44863"/>
                    <a:pt x="134114" y="46234"/>
                    <a:pt x="132417" y="47259"/>
                  </a:cubicBezTo>
                  <a:cubicBezTo>
                    <a:pt x="132009" y="47507"/>
                    <a:pt x="131590" y="47710"/>
                    <a:pt x="131235" y="47897"/>
                  </a:cubicBezTo>
                  <a:cubicBezTo>
                    <a:pt x="130571" y="47658"/>
                    <a:pt x="130366" y="47136"/>
                    <a:pt x="130241" y="46571"/>
                  </a:cubicBezTo>
                  <a:cubicBezTo>
                    <a:pt x="130030" y="45636"/>
                    <a:pt x="129964" y="44668"/>
                    <a:pt x="130102" y="43660"/>
                  </a:cubicBezTo>
                  <a:cubicBezTo>
                    <a:pt x="130271" y="42421"/>
                    <a:pt x="130422" y="41183"/>
                    <a:pt x="130533" y="39945"/>
                  </a:cubicBezTo>
                  <a:cubicBezTo>
                    <a:pt x="130761" y="37467"/>
                    <a:pt x="130957" y="34995"/>
                    <a:pt x="131173" y="32519"/>
                  </a:cubicBezTo>
                  <a:cubicBezTo>
                    <a:pt x="131387" y="30103"/>
                    <a:pt x="131610" y="27686"/>
                    <a:pt x="131839" y="25269"/>
                  </a:cubicBezTo>
                  <a:cubicBezTo>
                    <a:pt x="132003" y="23568"/>
                    <a:pt x="132021" y="21868"/>
                    <a:pt x="132414" y="20164"/>
                  </a:cubicBezTo>
                  <a:cubicBezTo>
                    <a:pt x="132506" y="19771"/>
                    <a:pt x="132493" y="19358"/>
                    <a:pt x="132486" y="18965"/>
                  </a:cubicBezTo>
                  <a:cubicBezTo>
                    <a:pt x="132478" y="18544"/>
                    <a:pt x="132630" y="18090"/>
                    <a:pt x="132393" y="17686"/>
                  </a:cubicBezTo>
                  <a:cubicBezTo>
                    <a:pt x="132382" y="17686"/>
                    <a:pt x="132371" y="17686"/>
                    <a:pt x="132359" y="17686"/>
                  </a:cubicBezTo>
                  <a:cubicBezTo>
                    <a:pt x="131078" y="17686"/>
                    <a:pt x="129938" y="18171"/>
                    <a:pt x="128909" y="19096"/>
                  </a:cubicBezTo>
                  <a:cubicBezTo>
                    <a:pt x="128009" y="19910"/>
                    <a:pt x="127306" y="20879"/>
                    <a:pt x="126675" y="21911"/>
                  </a:cubicBezTo>
                  <a:cubicBezTo>
                    <a:pt x="125618" y="23642"/>
                    <a:pt x="124863" y="25475"/>
                    <a:pt x="124207" y="27353"/>
                  </a:cubicBezTo>
                  <a:cubicBezTo>
                    <a:pt x="122684" y="31753"/>
                    <a:pt x="122036" y="36192"/>
                    <a:pt x="121940" y="40658"/>
                  </a:cubicBezTo>
                  <a:cubicBezTo>
                    <a:pt x="121889" y="43025"/>
                    <a:pt x="122574" y="45055"/>
                    <a:pt x="123819" y="46850"/>
                  </a:cubicBezTo>
                  <a:cubicBezTo>
                    <a:pt x="123950" y="47033"/>
                    <a:pt x="124068" y="47224"/>
                    <a:pt x="124173" y="47391"/>
                  </a:cubicBezTo>
                  <a:cubicBezTo>
                    <a:pt x="124141" y="47503"/>
                    <a:pt x="124128" y="47565"/>
                    <a:pt x="124095" y="47623"/>
                  </a:cubicBezTo>
                  <a:cubicBezTo>
                    <a:pt x="123268" y="49277"/>
                    <a:pt x="122434" y="50938"/>
                    <a:pt x="121580" y="52582"/>
                  </a:cubicBezTo>
                  <a:cubicBezTo>
                    <a:pt x="120155" y="55331"/>
                    <a:pt x="118671" y="58049"/>
                    <a:pt x="117036" y="60686"/>
                  </a:cubicBezTo>
                  <a:cubicBezTo>
                    <a:pt x="115938" y="62448"/>
                    <a:pt x="114749" y="64156"/>
                    <a:pt x="113574" y="65870"/>
                  </a:cubicBezTo>
                  <a:cubicBezTo>
                    <a:pt x="112471" y="67474"/>
                    <a:pt x="111064" y="68769"/>
                    <a:pt x="109494" y="69866"/>
                  </a:cubicBezTo>
                  <a:cubicBezTo>
                    <a:pt x="109051" y="70170"/>
                    <a:pt x="108616" y="70511"/>
                    <a:pt x="108073" y="70511"/>
                  </a:cubicBezTo>
                  <a:cubicBezTo>
                    <a:pt x="108067" y="70511"/>
                    <a:pt x="108061" y="70510"/>
                    <a:pt x="108055" y="70510"/>
                  </a:cubicBezTo>
                  <a:cubicBezTo>
                    <a:pt x="107344" y="70310"/>
                    <a:pt x="107067" y="69745"/>
                    <a:pt x="107015" y="69050"/>
                  </a:cubicBezTo>
                  <a:cubicBezTo>
                    <a:pt x="106981" y="68506"/>
                    <a:pt x="107001" y="67942"/>
                    <a:pt x="107060" y="67386"/>
                  </a:cubicBezTo>
                  <a:cubicBezTo>
                    <a:pt x="107190" y="66204"/>
                    <a:pt x="107479" y="65037"/>
                    <a:pt x="107840" y="63879"/>
                  </a:cubicBezTo>
                  <a:cubicBezTo>
                    <a:pt x="108168" y="62813"/>
                    <a:pt x="108489" y="61747"/>
                    <a:pt x="108771" y="60674"/>
                  </a:cubicBezTo>
                  <a:cubicBezTo>
                    <a:pt x="109283" y="58747"/>
                    <a:pt x="109762" y="56804"/>
                    <a:pt x="110267" y="54873"/>
                  </a:cubicBezTo>
                  <a:cubicBezTo>
                    <a:pt x="111670" y="49504"/>
                    <a:pt x="113134" y="44149"/>
                    <a:pt x="114793" y="38828"/>
                  </a:cubicBezTo>
                  <a:cubicBezTo>
                    <a:pt x="115200" y="37524"/>
                    <a:pt x="115469" y="36191"/>
                    <a:pt x="115777" y="34866"/>
                  </a:cubicBezTo>
                  <a:cubicBezTo>
                    <a:pt x="115856" y="34542"/>
                    <a:pt x="115836" y="34203"/>
                    <a:pt x="115856" y="33933"/>
                  </a:cubicBezTo>
                  <a:cubicBezTo>
                    <a:pt x="115295" y="33412"/>
                    <a:pt x="115110" y="33306"/>
                    <a:pt x="114377" y="33306"/>
                  </a:cubicBezTo>
                  <a:cubicBezTo>
                    <a:pt x="114327" y="33306"/>
                    <a:pt x="114274" y="33306"/>
                    <a:pt x="114218" y="33307"/>
                  </a:cubicBezTo>
                  <a:cubicBezTo>
                    <a:pt x="112864" y="33332"/>
                    <a:pt x="111634" y="33709"/>
                    <a:pt x="110734" y="35038"/>
                  </a:cubicBezTo>
                  <a:cubicBezTo>
                    <a:pt x="110529" y="35339"/>
                    <a:pt x="110176" y="35566"/>
                    <a:pt x="109860" y="35769"/>
                  </a:cubicBezTo>
                  <a:cubicBezTo>
                    <a:pt x="107119" y="37522"/>
                    <a:pt x="104168" y="38526"/>
                    <a:pt x="101151" y="39245"/>
                  </a:cubicBezTo>
                  <a:cubicBezTo>
                    <a:pt x="100830" y="39321"/>
                    <a:pt x="100525" y="39360"/>
                    <a:pt x="100238" y="39360"/>
                  </a:cubicBezTo>
                  <a:cubicBezTo>
                    <a:pt x="99369" y="39360"/>
                    <a:pt x="98659" y="39003"/>
                    <a:pt x="98120" y="38235"/>
                  </a:cubicBezTo>
                  <a:cubicBezTo>
                    <a:pt x="97956" y="38003"/>
                    <a:pt x="97797" y="37762"/>
                    <a:pt x="97606" y="37480"/>
                  </a:cubicBezTo>
                  <a:cubicBezTo>
                    <a:pt x="97705" y="37394"/>
                    <a:pt x="97797" y="37302"/>
                    <a:pt x="97883" y="37217"/>
                  </a:cubicBezTo>
                  <a:cubicBezTo>
                    <a:pt x="98158" y="36959"/>
                    <a:pt x="98415" y="36705"/>
                    <a:pt x="98704" y="36493"/>
                  </a:cubicBezTo>
                  <a:cubicBezTo>
                    <a:pt x="99900" y="35586"/>
                    <a:pt x="100938" y="34525"/>
                    <a:pt x="101884" y="33352"/>
                  </a:cubicBezTo>
                  <a:cubicBezTo>
                    <a:pt x="103559" y="31265"/>
                    <a:pt x="104643" y="28894"/>
                    <a:pt x="105548" y="26448"/>
                  </a:cubicBezTo>
                  <a:cubicBezTo>
                    <a:pt x="106152" y="24804"/>
                    <a:pt x="106375" y="23123"/>
                    <a:pt x="106215" y="21471"/>
                  </a:cubicBezTo>
                  <a:cubicBezTo>
                    <a:pt x="106023" y="19518"/>
                    <a:pt x="105135" y="18010"/>
                    <a:pt x="103379" y="17293"/>
                  </a:cubicBezTo>
                  <a:cubicBezTo>
                    <a:pt x="102598" y="16972"/>
                    <a:pt x="101777" y="16803"/>
                    <a:pt x="100941" y="16803"/>
                  </a:cubicBezTo>
                  <a:cubicBezTo>
                    <a:pt x="100616" y="16803"/>
                    <a:pt x="100288" y="16829"/>
                    <a:pt x="99960" y="16881"/>
                  </a:cubicBezTo>
                  <a:cubicBezTo>
                    <a:pt x="99315" y="16979"/>
                    <a:pt x="98658" y="17187"/>
                    <a:pt x="98013" y="17500"/>
                  </a:cubicBezTo>
                  <a:cubicBezTo>
                    <a:pt x="95221" y="18865"/>
                    <a:pt x="92822" y="20793"/>
                    <a:pt x="91239" y="23656"/>
                  </a:cubicBezTo>
                  <a:cubicBezTo>
                    <a:pt x="89775" y="26304"/>
                    <a:pt x="88902" y="29094"/>
                    <a:pt x="88700" y="31983"/>
                  </a:cubicBezTo>
                  <a:cubicBezTo>
                    <a:pt x="88511" y="34689"/>
                    <a:pt x="89032" y="37140"/>
                    <a:pt x="90743" y="39075"/>
                  </a:cubicBezTo>
                  <a:cubicBezTo>
                    <a:pt x="90834" y="39176"/>
                    <a:pt x="90901" y="39302"/>
                    <a:pt x="91026" y="39479"/>
                  </a:cubicBezTo>
                  <a:cubicBezTo>
                    <a:pt x="89849" y="39995"/>
                    <a:pt x="88698" y="40375"/>
                    <a:pt x="87548" y="40620"/>
                  </a:cubicBezTo>
                  <a:cubicBezTo>
                    <a:pt x="87021" y="40737"/>
                    <a:pt x="86488" y="40820"/>
                    <a:pt x="85951" y="40872"/>
                  </a:cubicBezTo>
                  <a:cubicBezTo>
                    <a:pt x="85891" y="40745"/>
                    <a:pt x="85846" y="40698"/>
                    <a:pt x="85846" y="40637"/>
                  </a:cubicBezTo>
                  <a:cubicBezTo>
                    <a:pt x="85839" y="40485"/>
                    <a:pt x="85852" y="40329"/>
                    <a:pt x="85859" y="40181"/>
                  </a:cubicBezTo>
                  <a:cubicBezTo>
                    <a:pt x="86034" y="37109"/>
                    <a:pt x="85914" y="34089"/>
                    <a:pt x="85386" y="31150"/>
                  </a:cubicBezTo>
                  <a:cubicBezTo>
                    <a:pt x="85010" y="29079"/>
                    <a:pt x="84562" y="27040"/>
                    <a:pt x="83791" y="25121"/>
                  </a:cubicBezTo>
                  <a:cubicBezTo>
                    <a:pt x="83139" y="23495"/>
                    <a:pt x="82211" y="22086"/>
                    <a:pt x="80981" y="20905"/>
                  </a:cubicBezTo>
                  <a:cubicBezTo>
                    <a:pt x="80093" y="20059"/>
                    <a:pt x="79035" y="19539"/>
                    <a:pt x="77724" y="19539"/>
                  </a:cubicBezTo>
                  <a:cubicBezTo>
                    <a:pt x="77716" y="19539"/>
                    <a:pt x="77708" y="19539"/>
                    <a:pt x="77700" y="19539"/>
                  </a:cubicBezTo>
                  <a:cubicBezTo>
                    <a:pt x="77391" y="19546"/>
                    <a:pt x="77089" y="19566"/>
                    <a:pt x="76786" y="19600"/>
                  </a:cubicBezTo>
                  <a:cubicBezTo>
                    <a:pt x="74610" y="19860"/>
                    <a:pt x="72810" y="21014"/>
                    <a:pt x="71390" y="23014"/>
                  </a:cubicBezTo>
                  <a:cubicBezTo>
                    <a:pt x="68789" y="26694"/>
                    <a:pt x="67944" y="32489"/>
                    <a:pt x="71136" y="36561"/>
                  </a:cubicBezTo>
                  <a:cubicBezTo>
                    <a:pt x="73847" y="40015"/>
                    <a:pt x="77510" y="41838"/>
                    <a:pt x="82073" y="42065"/>
                  </a:cubicBezTo>
                  <a:cubicBezTo>
                    <a:pt x="82231" y="42078"/>
                    <a:pt x="82394" y="42069"/>
                    <a:pt x="82559" y="42081"/>
                  </a:cubicBezTo>
                  <a:cubicBezTo>
                    <a:pt x="82716" y="42093"/>
                    <a:pt x="82874" y="42132"/>
                    <a:pt x="83019" y="42227"/>
                  </a:cubicBezTo>
                  <a:cubicBezTo>
                    <a:pt x="83000" y="42458"/>
                    <a:pt x="82986" y="42673"/>
                    <a:pt x="82954" y="42885"/>
                  </a:cubicBezTo>
                  <a:cubicBezTo>
                    <a:pt x="82430" y="46304"/>
                    <a:pt x="81525" y="49673"/>
                    <a:pt x="80423" y="53009"/>
                  </a:cubicBezTo>
                  <a:cubicBezTo>
                    <a:pt x="79707" y="55169"/>
                    <a:pt x="78788" y="57256"/>
                    <a:pt x="77599" y="59246"/>
                  </a:cubicBezTo>
                  <a:cubicBezTo>
                    <a:pt x="76982" y="60277"/>
                    <a:pt x="76313" y="61281"/>
                    <a:pt x="75464" y="62142"/>
                  </a:cubicBezTo>
                  <a:cubicBezTo>
                    <a:pt x="74893" y="62713"/>
                    <a:pt x="74262" y="63223"/>
                    <a:pt x="73624" y="63709"/>
                  </a:cubicBezTo>
                  <a:cubicBezTo>
                    <a:pt x="73382" y="63895"/>
                    <a:pt x="73105" y="64059"/>
                    <a:pt x="72790" y="64134"/>
                  </a:cubicBezTo>
                  <a:cubicBezTo>
                    <a:pt x="72674" y="64159"/>
                    <a:pt x="72556" y="64173"/>
                    <a:pt x="72437" y="64173"/>
                  </a:cubicBezTo>
                  <a:cubicBezTo>
                    <a:pt x="72410" y="64173"/>
                    <a:pt x="72383" y="64172"/>
                    <a:pt x="72356" y="64171"/>
                  </a:cubicBezTo>
                  <a:cubicBezTo>
                    <a:pt x="71501" y="63716"/>
                    <a:pt x="71001" y="62872"/>
                    <a:pt x="70579" y="61971"/>
                  </a:cubicBezTo>
                  <a:cubicBezTo>
                    <a:pt x="70060" y="60850"/>
                    <a:pt x="69816" y="59612"/>
                    <a:pt x="69631" y="58359"/>
                  </a:cubicBezTo>
                  <a:cubicBezTo>
                    <a:pt x="69267" y="55906"/>
                    <a:pt x="69181" y="53403"/>
                    <a:pt x="69199" y="50879"/>
                  </a:cubicBezTo>
                  <a:cubicBezTo>
                    <a:pt x="69224" y="48724"/>
                    <a:pt x="69242" y="46568"/>
                    <a:pt x="69241" y="44414"/>
                  </a:cubicBezTo>
                  <a:cubicBezTo>
                    <a:pt x="69241" y="43899"/>
                    <a:pt x="69168" y="43388"/>
                    <a:pt x="69128" y="42872"/>
                  </a:cubicBezTo>
                  <a:cubicBezTo>
                    <a:pt x="69042" y="41752"/>
                    <a:pt x="68397" y="41203"/>
                    <a:pt x="67378" y="41003"/>
                  </a:cubicBezTo>
                  <a:cubicBezTo>
                    <a:pt x="66996" y="40930"/>
                    <a:pt x="66616" y="40894"/>
                    <a:pt x="66235" y="40894"/>
                  </a:cubicBezTo>
                  <a:cubicBezTo>
                    <a:pt x="65280" y="40894"/>
                    <a:pt x="64329" y="41122"/>
                    <a:pt x="63375" y="41559"/>
                  </a:cubicBezTo>
                  <a:cubicBezTo>
                    <a:pt x="62422" y="41992"/>
                    <a:pt x="61726" y="42692"/>
                    <a:pt x="61364" y="43683"/>
                  </a:cubicBezTo>
                  <a:cubicBezTo>
                    <a:pt x="61115" y="44371"/>
                    <a:pt x="60892" y="45076"/>
                    <a:pt x="60748" y="45777"/>
                  </a:cubicBezTo>
                  <a:cubicBezTo>
                    <a:pt x="60538" y="46854"/>
                    <a:pt x="60401" y="47943"/>
                    <a:pt x="60224" y="49083"/>
                  </a:cubicBezTo>
                  <a:cubicBezTo>
                    <a:pt x="59357" y="50421"/>
                    <a:pt x="58477" y="51821"/>
                    <a:pt x="57557" y="53199"/>
                  </a:cubicBezTo>
                  <a:cubicBezTo>
                    <a:pt x="55666" y="56037"/>
                    <a:pt x="53747" y="58858"/>
                    <a:pt x="52112" y="61849"/>
                  </a:cubicBezTo>
                  <a:cubicBezTo>
                    <a:pt x="51168" y="63586"/>
                    <a:pt x="50163" y="65283"/>
                    <a:pt x="49178" y="66998"/>
                  </a:cubicBezTo>
                  <a:cubicBezTo>
                    <a:pt x="49002" y="67308"/>
                    <a:pt x="48823" y="67626"/>
                    <a:pt x="48606" y="67902"/>
                  </a:cubicBezTo>
                  <a:cubicBezTo>
                    <a:pt x="47352" y="69479"/>
                    <a:pt x="46110" y="71073"/>
                    <a:pt x="44810" y="72609"/>
                  </a:cubicBezTo>
                  <a:cubicBezTo>
                    <a:pt x="44291" y="73227"/>
                    <a:pt x="43646" y="73740"/>
                    <a:pt x="43022" y="74257"/>
                  </a:cubicBezTo>
                  <a:cubicBezTo>
                    <a:pt x="42779" y="74463"/>
                    <a:pt x="42509" y="74638"/>
                    <a:pt x="42214" y="74738"/>
                  </a:cubicBezTo>
                  <a:cubicBezTo>
                    <a:pt x="42064" y="74793"/>
                    <a:pt x="41906" y="74823"/>
                    <a:pt x="41747" y="74826"/>
                  </a:cubicBezTo>
                  <a:cubicBezTo>
                    <a:pt x="41057" y="74449"/>
                    <a:pt x="40826" y="73744"/>
                    <a:pt x="40648" y="73025"/>
                  </a:cubicBezTo>
                  <a:cubicBezTo>
                    <a:pt x="40233" y="71288"/>
                    <a:pt x="40337" y="69455"/>
                    <a:pt x="40507" y="67627"/>
                  </a:cubicBezTo>
                  <a:cubicBezTo>
                    <a:pt x="40834" y="64161"/>
                    <a:pt x="41232" y="60691"/>
                    <a:pt x="41585" y="57221"/>
                  </a:cubicBezTo>
                  <a:cubicBezTo>
                    <a:pt x="41925" y="53873"/>
                    <a:pt x="42238" y="50528"/>
                    <a:pt x="42578" y="47186"/>
                  </a:cubicBezTo>
                  <a:cubicBezTo>
                    <a:pt x="42932" y="43688"/>
                    <a:pt x="43265" y="40188"/>
                    <a:pt x="43676" y="36690"/>
                  </a:cubicBezTo>
                  <a:cubicBezTo>
                    <a:pt x="44207" y="32220"/>
                    <a:pt x="45052" y="27769"/>
                    <a:pt x="46108" y="23336"/>
                  </a:cubicBezTo>
                  <a:cubicBezTo>
                    <a:pt x="46448" y="21894"/>
                    <a:pt x="46835" y="20459"/>
                    <a:pt x="47209" y="19018"/>
                  </a:cubicBezTo>
                  <a:cubicBezTo>
                    <a:pt x="47453" y="18899"/>
                    <a:pt x="47644" y="18794"/>
                    <a:pt x="47847" y="18707"/>
                  </a:cubicBezTo>
                  <a:cubicBezTo>
                    <a:pt x="49754" y="17873"/>
                    <a:pt x="51666" y="17052"/>
                    <a:pt x="53572" y="16219"/>
                  </a:cubicBezTo>
                  <a:cubicBezTo>
                    <a:pt x="58463" y="14096"/>
                    <a:pt x="63333" y="11900"/>
                    <a:pt x="68295" y="10042"/>
                  </a:cubicBezTo>
                  <a:cubicBezTo>
                    <a:pt x="68676" y="9898"/>
                    <a:pt x="69057" y="9761"/>
                    <a:pt x="69438" y="9624"/>
                  </a:cubicBezTo>
                  <a:cubicBezTo>
                    <a:pt x="72574" y="8521"/>
                    <a:pt x="75749" y="7721"/>
                    <a:pt x="78977" y="7447"/>
                  </a:cubicBezTo>
                  <a:cubicBezTo>
                    <a:pt x="79510" y="7401"/>
                    <a:pt x="80040" y="7370"/>
                    <a:pt x="80565" y="7370"/>
                  </a:cubicBezTo>
                  <a:cubicBezTo>
                    <a:pt x="81354" y="7370"/>
                    <a:pt x="82130" y="7440"/>
                    <a:pt x="82889" y="7633"/>
                  </a:cubicBezTo>
                  <a:cubicBezTo>
                    <a:pt x="84092" y="7936"/>
                    <a:pt x="84959" y="8590"/>
                    <a:pt x="85263" y="9881"/>
                  </a:cubicBezTo>
                  <a:cubicBezTo>
                    <a:pt x="85309" y="10082"/>
                    <a:pt x="85395" y="10271"/>
                    <a:pt x="85454" y="10471"/>
                  </a:cubicBezTo>
                  <a:cubicBezTo>
                    <a:pt x="85717" y="11399"/>
                    <a:pt x="85783" y="12360"/>
                    <a:pt x="85599" y="13367"/>
                  </a:cubicBezTo>
                  <a:cubicBezTo>
                    <a:pt x="85488" y="13991"/>
                    <a:pt x="85193" y="14503"/>
                    <a:pt x="84694" y="14917"/>
                  </a:cubicBezTo>
                  <a:cubicBezTo>
                    <a:pt x="84430" y="15139"/>
                    <a:pt x="84174" y="15387"/>
                    <a:pt x="83964" y="15582"/>
                  </a:cubicBezTo>
                  <a:cubicBezTo>
                    <a:pt x="83971" y="16337"/>
                    <a:pt x="84057" y="16513"/>
                    <a:pt x="84570" y="16813"/>
                  </a:cubicBezTo>
                  <a:cubicBezTo>
                    <a:pt x="85247" y="17211"/>
                    <a:pt x="86030" y="17343"/>
                    <a:pt x="86838" y="17390"/>
                  </a:cubicBezTo>
                  <a:cubicBezTo>
                    <a:pt x="86956" y="17397"/>
                    <a:pt x="87072" y="17400"/>
                    <a:pt x="87187" y="17400"/>
                  </a:cubicBezTo>
                  <a:cubicBezTo>
                    <a:pt x="89006" y="17400"/>
                    <a:pt x="90553" y="16512"/>
                    <a:pt x="91905" y="15088"/>
                  </a:cubicBezTo>
                  <a:cubicBezTo>
                    <a:pt x="92550" y="14408"/>
                    <a:pt x="92904" y="13559"/>
                    <a:pt x="92982" y="12666"/>
                  </a:cubicBezTo>
                  <a:cubicBezTo>
                    <a:pt x="93048" y="11962"/>
                    <a:pt x="93014" y="11250"/>
                    <a:pt x="93007" y="10550"/>
                  </a:cubicBezTo>
                  <a:cubicBezTo>
                    <a:pt x="93001" y="9909"/>
                    <a:pt x="92757" y="9380"/>
                    <a:pt x="92362" y="8950"/>
                  </a:cubicBezTo>
                  <a:cubicBezTo>
                    <a:pt x="92035" y="8591"/>
                    <a:pt x="91678" y="8261"/>
                    <a:pt x="91297" y="7960"/>
                  </a:cubicBezTo>
                  <a:cubicBezTo>
                    <a:pt x="90119" y="7079"/>
                    <a:pt x="88777" y="6495"/>
                    <a:pt x="87331" y="6110"/>
                  </a:cubicBezTo>
                  <a:cubicBezTo>
                    <a:pt x="85947" y="5745"/>
                    <a:pt x="84524" y="5589"/>
                    <a:pt x="83075" y="5589"/>
                  </a:cubicBezTo>
                  <a:cubicBezTo>
                    <a:pt x="82257" y="5589"/>
                    <a:pt x="81431" y="5638"/>
                    <a:pt x="80599" y="5729"/>
                  </a:cubicBezTo>
                  <a:cubicBezTo>
                    <a:pt x="76949" y="6131"/>
                    <a:pt x="73367" y="7112"/>
                    <a:pt x="69812" y="8337"/>
                  </a:cubicBezTo>
                  <a:cubicBezTo>
                    <a:pt x="69607" y="8404"/>
                    <a:pt x="69404" y="8478"/>
                    <a:pt x="69200" y="8551"/>
                  </a:cubicBezTo>
                  <a:cubicBezTo>
                    <a:pt x="65388" y="9898"/>
                    <a:pt x="61642" y="11495"/>
                    <a:pt x="57895" y="13061"/>
                  </a:cubicBezTo>
                  <a:cubicBezTo>
                    <a:pt x="54727" y="14388"/>
                    <a:pt x="51565" y="15728"/>
                    <a:pt x="48397" y="17056"/>
                  </a:cubicBezTo>
                  <a:cubicBezTo>
                    <a:pt x="48251" y="17121"/>
                    <a:pt x="48098" y="17226"/>
                    <a:pt x="47945" y="17226"/>
                  </a:cubicBezTo>
                  <a:cubicBezTo>
                    <a:pt x="47872" y="17226"/>
                    <a:pt x="47799" y="17202"/>
                    <a:pt x="47727" y="17138"/>
                  </a:cubicBezTo>
                  <a:cubicBezTo>
                    <a:pt x="48101" y="15478"/>
                    <a:pt x="48481" y="13815"/>
                    <a:pt x="48841" y="12150"/>
                  </a:cubicBezTo>
                  <a:cubicBezTo>
                    <a:pt x="49425" y="9465"/>
                    <a:pt x="49883" y="6775"/>
                    <a:pt x="50151" y="4079"/>
                  </a:cubicBezTo>
                  <a:cubicBezTo>
                    <a:pt x="50267" y="2870"/>
                    <a:pt x="50276" y="1654"/>
                    <a:pt x="50182" y="443"/>
                  </a:cubicBezTo>
                  <a:cubicBezTo>
                    <a:pt x="49802" y="145"/>
                    <a:pt x="49345" y="1"/>
                    <a:pt x="488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0"/>
            <p:cNvSpPr/>
            <p:nvPr/>
          </p:nvSpPr>
          <p:spPr>
            <a:xfrm>
              <a:off x="4313550" y="4088425"/>
              <a:ext cx="1615300" cy="1387700"/>
            </a:xfrm>
            <a:custGeom>
              <a:avLst/>
              <a:gdLst/>
              <a:ahLst/>
              <a:cxnLst/>
              <a:rect l="l" t="t" r="r" b="b"/>
              <a:pathLst>
                <a:path w="64612" h="55508" extrusionOk="0">
                  <a:moveTo>
                    <a:pt x="41808" y="9874"/>
                  </a:moveTo>
                  <a:cubicBezTo>
                    <a:pt x="42251" y="10124"/>
                    <a:pt x="42662" y="10430"/>
                    <a:pt x="43028" y="10784"/>
                  </a:cubicBezTo>
                  <a:cubicBezTo>
                    <a:pt x="44677" y="12368"/>
                    <a:pt x="45630" y="14343"/>
                    <a:pt x="45861" y="16657"/>
                  </a:cubicBezTo>
                  <a:cubicBezTo>
                    <a:pt x="46237" y="20409"/>
                    <a:pt x="45034" y="23801"/>
                    <a:pt x="42282" y="26742"/>
                  </a:cubicBezTo>
                  <a:cubicBezTo>
                    <a:pt x="41819" y="27238"/>
                    <a:pt x="41304" y="27717"/>
                    <a:pt x="40802" y="28181"/>
                  </a:cubicBezTo>
                  <a:cubicBezTo>
                    <a:pt x="40853" y="27465"/>
                    <a:pt x="40906" y="26750"/>
                    <a:pt x="40959" y="26034"/>
                  </a:cubicBezTo>
                  <a:cubicBezTo>
                    <a:pt x="41345" y="20770"/>
                    <a:pt x="41743" y="15337"/>
                    <a:pt x="41808" y="9874"/>
                  </a:cubicBezTo>
                  <a:close/>
                  <a:moveTo>
                    <a:pt x="5875" y="0"/>
                  </a:moveTo>
                  <a:cubicBezTo>
                    <a:pt x="5191" y="0"/>
                    <a:pt x="4493" y="10"/>
                    <a:pt x="3796" y="41"/>
                  </a:cubicBezTo>
                  <a:cubicBezTo>
                    <a:pt x="2755" y="82"/>
                    <a:pt x="1930" y="215"/>
                    <a:pt x="1198" y="458"/>
                  </a:cubicBezTo>
                  <a:lnTo>
                    <a:pt x="1127" y="480"/>
                  </a:lnTo>
                  <a:cubicBezTo>
                    <a:pt x="840" y="572"/>
                    <a:pt x="306" y="743"/>
                    <a:pt x="109" y="1382"/>
                  </a:cubicBezTo>
                  <a:lnTo>
                    <a:pt x="1" y="1732"/>
                  </a:lnTo>
                  <a:lnTo>
                    <a:pt x="260" y="1990"/>
                  </a:lnTo>
                  <a:cubicBezTo>
                    <a:pt x="276" y="2007"/>
                    <a:pt x="290" y="2025"/>
                    <a:pt x="306" y="2044"/>
                  </a:cubicBezTo>
                  <a:cubicBezTo>
                    <a:pt x="381" y="2134"/>
                    <a:pt x="494" y="2270"/>
                    <a:pt x="667" y="2356"/>
                  </a:cubicBezTo>
                  <a:cubicBezTo>
                    <a:pt x="1294" y="2678"/>
                    <a:pt x="1919" y="2710"/>
                    <a:pt x="2534" y="2710"/>
                  </a:cubicBezTo>
                  <a:cubicBezTo>
                    <a:pt x="2610" y="2710"/>
                    <a:pt x="2685" y="2709"/>
                    <a:pt x="2760" y="2709"/>
                  </a:cubicBezTo>
                  <a:cubicBezTo>
                    <a:pt x="2815" y="2709"/>
                    <a:pt x="2866" y="2707"/>
                    <a:pt x="2923" y="2707"/>
                  </a:cubicBezTo>
                  <a:cubicBezTo>
                    <a:pt x="2941" y="2707"/>
                    <a:pt x="2960" y="2707"/>
                    <a:pt x="2981" y="2708"/>
                  </a:cubicBezTo>
                  <a:cubicBezTo>
                    <a:pt x="2971" y="2848"/>
                    <a:pt x="2960" y="2989"/>
                    <a:pt x="2949" y="3127"/>
                  </a:cubicBezTo>
                  <a:cubicBezTo>
                    <a:pt x="2885" y="4007"/>
                    <a:pt x="2825" y="4839"/>
                    <a:pt x="2805" y="5691"/>
                  </a:cubicBezTo>
                  <a:cubicBezTo>
                    <a:pt x="2720" y="9221"/>
                    <a:pt x="2645" y="12750"/>
                    <a:pt x="2579" y="16280"/>
                  </a:cubicBezTo>
                  <a:lnTo>
                    <a:pt x="2490" y="20654"/>
                  </a:lnTo>
                  <a:cubicBezTo>
                    <a:pt x="2400" y="25245"/>
                    <a:pt x="2438" y="29906"/>
                    <a:pt x="2605" y="34903"/>
                  </a:cubicBezTo>
                  <a:cubicBezTo>
                    <a:pt x="2719" y="38324"/>
                    <a:pt x="2857" y="41749"/>
                    <a:pt x="2994" y="45173"/>
                  </a:cubicBezTo>
                  <a:lnTo>
                    <a:pt x="3109" y="48064"/>
                  </a:lnTo>
                  <a:cubicBezTo>
                    <a:pt x="3143" y="48960"/>
                    <a:pt x="3184" y="49855"/>
                    <a:pt x="3226" y="50751"/>
                  </a:cubicBezTo>
                  <a:cubicBezTo>
                    <a:pt x="3251" y="51298"/>
                    <a:pt x="3276" y="51846"/>
                    <a:pt x="3299" y="52381"/>
                  </a:cubicBezTo>
                  <a:cubicBezTo>
                    <a:pt x="1627" y="52557"/>
                    <a:pt x="1362" y="52647"/>
                    <a:pt x="911" y="53460"/>
                  </a:cubicBezTo>
                  <a:lnTo>
                    <a:pt x="781" y="53694"/>
                  </a:lnTo>
                  <a:lnTo>
                    <a:pt x="866" y="53947"/>
                  </a:lnTo>
                  <a:cubicBezTo>
                    <a:pt x="989" y="54314"/>
                    <a:pt x="1307" y="54784"/>
                    <a:pt x="2135" y="54929"/>
                  </a:cubicBezTo>
                  <a:cubicBezTo>
                    <a:pt x="2686" y="55024"/>
                    <a:pt x="3242" y="55073"/>
                    <a:pt x="3800" y="55074"/>
                  </a:cubicBezTo>
                  <a:lnTo>
                    <a:pt x="3802" y="55074"/>
                  </a:lnTo>
                  <a:cubicBezTo>
                    <a:pt x="3845" y="55073"/>
                    <a:pt x="3888" y="55072"/>
                    <a:pt x="3931" y="55072"/>
                  </a:cubicBezTo>
                  <a:cubicBezTo>
                    <a:pt x="4200" y="55072"/>
                    <a:pt x="4473" y="55101"/>
                    <a:pt x="4760" y="55128"/>
                  </a:cubicBezTo>
                  <a:cubicBezTo>
                    <a:pt x="5080" y="55156"/>
                    <a:pt x="5407" y="55185"/>
                    <a:pt x="5749" y="55185"/>
                  </a:cubicBezTo>
                  <a:cubicBezTo>
                    <a:pt x="5953" y="55185"/>
                    <a:pt x="6162" y="55175"/>
                    <a:pt x="6378" y="55148"/>
                  </a:cubicBezTo>
                  <a:lnTo>
                    <a:pt x="6378" y="55148"/>
                  </a:lnTo>
                  <a:cubicBezTo>
                    <a:pt x="6371" y="55149"/>
                    <a:pt x="6376" y="55152"/>
                    <a:pt x="6404" y="55158"/>
                  </a:cubicBezTo>
                  <a:lnTo>
                    <a:pt x="6719" y="55227"/>
                  </a:lnTo>
                  <a:cubicBezTo>
                    <a:pt x="7000" y="55284"/>
                    <a:pt x="7283" y="55342"/>
                    <a:pt x="7563" y="55414"/>
                  </a:cubicBezTo>
                  <a:cubicBezTo>
                    <a:pt x="7807" y="55476"/>
                    <a:pt x="8056" y="55506"/>
                    <a:pt x="8304" y="55506"/>
                  </a:cubicBezTo>
                  <a:cubicBezTo>
                    <a:pt x="8643" y="55506"/>
                    <a:pt x="8981" y="55449"/>
                    <a:pt x="9304" y="55336"/>
                  </a:cubicBezTo>
                  <a:cubicBezTo>
                    <a:pt x="9859" y="55150"/>
                    <a:pt x="10145" y="54795"/>
                    <a:pt x="10154" y="54281"/>
                  </a:cubicBezTo>
                  <a:lnTo>
                    <a:pt x="10157" y="54117"/>
                  </a:lnTo>
                  <a:lnTo>
                    <a:pt x="10077" y="53973"/>
                  </a:lnTo>
                  <a:cubicBezTo>
                    <a:pt x="9744" y="53378"/>
                    <a:pt x="9162" y="53214"/>
                    <a:pt x="8737" y="53094"/>
                  </a:cubicBezTo>
                  <a:cubicBezTo>
                    <a:pt x="8654" y="53070"/>
                    <a:pt x="8570" y="53047"/>
                    <a:pt x="8490" y="53020"/>
                  </a:cubicBezTo>
                  <a:cubicBezTo>
                    <a:pt x="8134" y="52901"/>
                    <a:pt x="7774" y="52816"/>
                    <a:pt x="7427" y="52734"/>
                  </a:cubicBezTo>
                  <a:lnTo>
                    <a:pt x="7397" y="52727"/>
                  </a:lnTo>
                  <a:lnTo>
                    <a:pt x="7132" y="30780"/>
                  </a:lnTo>
                  <a:lnTo>
                    <a:pt x="7132" y="30780"/>
                  </a:lnTo>
                  <a:lnTo>
                    <a:pt x="15380" y="31018"/>
                  </a:lnTo>
                  <a:cubicBezTo>
                    <a:pt x="15400" y="32438"/>
                    <a:pt x="15418" y="33856"/>
                    <a:pt x="15434" y="35273"/>
                  </a:cubicBezTo>
                  <a:cubicBezTo>
                    <a:pt x="15495" y="40636"/>
                    <a:pt x="15558" y="46178"/>
                    <a:pt x="15839" y="51672"/>
                  </a:cubicBezTo>
                  <a:cubicBezTo>
                    <a:pt x="15773" y="51672"/>
                    <a:pt x="15709" y="51671"/>
                    <a:pt x="15646" y="51670"/>
                  </a:cubicBezTo>
                  <a:cubicBezTo>
                    <a:pt x="15579" y="51668"/>
                    <a:pt x="15513" y="51667"/>
                    <a:pt x="15448" y="51667"/>
                  </a:cubicBezTo>
                  <a:cubicBezTo>
                    <a:pt x="14827" y="51667"/>
                    <a:pt x="14288" y="51756"/>
                    <a:pt x="13802" y="51940"/>
                  </a:cubicBezTo>
                  <a:cubicBezTo>
                    <a:pt x="13529" y="52040"/>
                    <a:pt x="12890" y="52273"/>
                    <a:pt x="12799" y="53012"/>
                  </a:cubicBezTo>
                  <a:lnTo>
                    <a:pt x="12784" y="53141"/>
                  </a:lnTo>
                  <a:lnTo>
                    <a:pt x="12821" y="53263"/>
                  </a:lnTo>
                  <a:cubicBezTo>
                    <a:pt x="12910" y="53560"/>
                    <a:pt x="13180" y="54079"/>
                    <a:pt x="13975" y="54213"/>
                  </a:cubicBezTo>
                  <a:cubicBezTo>
                    <a:pt x="14503" y="54302"/>
                    <a:pt x="15030" y="54379"/>
                    <a:pt x="15553" y="54379"/>
                  </a:cubicBezTo>
                  <a:cubicBezTo>
                    <a:pt x="15583" y="54379"/>
                    <a:pt x="15613" y="54379"/>
                    <a:pt x="15644" y="54378"/>
                  </a:cubicBezTo>
                  <a:cubicBezTo>
                    <a:pt x="16698" y="54351"/>
                    <a:pt x="17768" y="54285"/>
                    <a:pt x="18825" y="54180"/>
                  </a:cubicBezTo>
                  <a:cubicBezTo>
                    <a:pt x="19393" y="54124"/>
                    <a:pt x="19949" y="53944"/>
                    <a:pt x="20387" y="53804"/>
                  </a:cubicBezTo>
                  <a:cubicBezTo>
                    <a:pt x="20754" y="53690"/>
                    <a:pt x="21005" y="53486"/>
                    <a:pt x="21158" y="53210"/>
                  </a:cubicBezTo>
                  <a:lnTo>
                    <a:pt x="21356" y="53572"/>
                  </a:lnTo>
                  <a:cubicBezTo>
                    <a:pt x="21377" y="53608"/>
                    <a:pt x="21392" y="53646"/>
                    <a:pt x="21409" y="53684"/>
                  </a:cubicBezTo>
                  <a:cubicBezTo>
                    <a:pt x="21471" y="53827"/>
                    <a:pt x="21556" y="54022"/>
                    <a:pt x="21749" y="54189"/>
                  </a:cubicBezTo>
                  <a:cubicBezTo>
                    <a:pt x="22002" y="54392"/>
                    <a:pt x="22279" y="54562"/>
                    <a:pt x="22574" y="54699"/>
                  </a:cubicBezTo>
                  <a:cubicBezTo>
                    <a:pt x="23118" y="54950"/>
                    <a:pt x="23738" y="55065"/>
                    <a:pt x="24456" y="55065"/>
                  </a:cubicBezTo>
                  <a:cubicBezTo>
                    <a:pt x="24501" y="55065"/>
                    <a:pt x="24546" y="55064"/>
                    <a:pt x="24592" y="55063"/>
                  </a:cubicBezTo>
                  <a:cubicBezTo>
                    <a:pt x="25816" y="55042"/>
                    <a:pt x="27038" y="55011"/>
                    <a:pt x="28261" y="54972"/>
                  </a:cubicBezTo>
                  <a:cubicBezTo>
                    <a:pt x="28918" y="54952"/>
                    <a:pt x="29575" y="54929"/>
                    <a:pt x="30230" y="54907"/>
                  </a:cubicBezTo>
                  <a:lnTo>
                    <a:pt x="30900" y="54884"/>
                  </a:lnTo>
                  <a:cubicBezTo>
                    <a:pt x="31334" y="55298"/>
                    <a:pt x="31822" y="55508"/>
                    <a:pt x="32361" y="55508"/>
                  </a:cubicBezTo>
                  <a:cubicBezTo>
                    <a:pt x="32634" y="55508"/>
                    <a:pt x="32918" y="55454"/>
                    <a:pt x="33214" y="55347"/>
                  </a:cubicBezTo>
                  <a:lnTo>
                    <a:pt x="33585" y="55215"/>
                  </a:lnTo>
                  <a:lnTo>
                    <a:pt x="33616" y="54822"/>
                  </a:lnTo>
                  <a:cubicBezTo>
                    <a:pt x="33636" y="54539"/>
                    <a:pt x="33656" y="54257"/>
                    <a:pt x="33674" y="53975"/>
                  </a:cubicBezTo>
                  <a:cubicBezTo>
                    <a:pt x="33693" y="53688"/>
                    <a:pt x="33712" y="53402"/>
                    <a:pt x="33733" y="53124"/>
                  </a:cubicBezTo>
                  <a:cubicBezTo>
                    <a:pt x="33764" y="52786"/>
                    <a:pt x="33796" y="52445"/>
                    <a:pt x="33832" y="52078"/>
                  </a:cubicBezTo>
                  <a:lnTo>
                    <a:pt x="33925" y="51122"/>
                  </a:lnTo>
                  <a:lnTo>
                    <a:pt x="33837" y="50959"/>
                  </a:lnTo>
                  <a:cubicBezTo>
                    <a:pt x="33506" y="50347"/>
                    <a:pt x="32789" y="50204"/>
                    <a:pt x="32352" y="50117"/>
                  </a:cubicBezTo>
                  <a:cubicBezTo>
                    <a:pt x="32203" y="50090"/>
                    <a:pt x="32004" y="50053"/>
                    <a:pt x="31782" y="50053"/>
                  </a:cubicBezTo>
                  <a:cubicBezTo>
                    <a:pt x="31440" y="50053"/>
                    <a:pt x="31043" y="50139"/>
                    <a:pt x="30689" y="50476"/>
                  </a:cubicBezTo>
                  <a:lnTo>
                    <a:pt x="30566" y="50593"/>
                  </a:lnTo>
                  <a:lnTo>
                    <a:pt x="30521" y="50758"/>
                  </a:lnTo>
                  <a:cubicBezTo>
                    <a:pt x="30419" y="51139"/>
                    <a:pt x="30433" y="51504"/>
                    <a:pt x="30445" y="51826"/>
                  </a:cubicBezTo>
                  <a:cubicBezTo>
                    <a:pt x="30450" y="51951"/>
                    <a:pt x="30454" y="52067"/>
                    <a:pt x="30452" y="52176"/>
                  </a:cubicBezTo>
                  <a:cubicBezTo>
                    <a:pt x="29567" y="52245"/>
                    <a:pt x="28525" y="52280"/>
                    <a:pt x="27714" y="52280"/>
                  </a:cubicBezTo>
                  <a:cubicBezTo>
                    <a:pt x="27420" y="52280"/>
                    <a:pt x="27157" y="52275"/>
                    <a:pt x="26943" y="52266"/>
                  </a:cubicBezTo>
                  <a:cubicBezTo>
                    <a:pt x="27069" y="48693"/>
                    <a:pt x="27040" y="45074"/>
                    <a:pt x="27010" y="41569"/>
                  </a:cubicBezTo>
                  <a:cubicBezTo>
                    <a:pt x="26984" y="38459"/>
                    <a:pt x="26958" y="35246"/>
                    <a:pt x="27042" y="32085"/>
                  </a:cubicBezTo>
                  <a:cubicBezTo>
                    <a:pt x="27393" y="32055"/>
                    <a:pt x="27816" y="32040"/>
                    <a:pt x="28238" y="32040"/>
                  </a:cubicBezTo>
                  <a:cubicBezTo>
                    <a:pt x="28791" y="32040"/>
                    <a:pt x="29343" y="32065"/>
                    <a:pt x="29732" y="32109"/>
                  </a:cubicBezTo>
                  <a:cubicBezTo>
                    <a:pt x="29779" y="32398"/>
                    <a:pt x="29825" y="32679"/>
                    <a:pt x="29868" y="32938"/>
                  </a:cubicBezTo>
                  <a:lnTo>
                    <a:pt x="29915" y="33213"/>
                  </a:lnTo>
                  <a:lnTo>
                    <a:pt x="30154" y="33358"/>
                  </a:lnTo>
                  <a:cubicBezTo>
                    <a:pt x="30675" y="33671"/>
                    <a:pt x="30970" y="33803"/>
                    <a:pt x="31343" y="33803"/>
                  </a:cubicBezTo>
                  <a:cubicBezTo>
                    <a:pt x="31561" y="33803"/>
                    <a:pt x="31806" y="33758"/>
                    <a:pt x="32138" y="33677"/>
                  </a:cubicBezTo>
                  <a:lnTo>
                    <a:pt x="32562" y="33574"/>
                  </a:lnTo>
                  <a:lnTo>
                    <a:pt x="32601" y="33138"/>
                  </a:lnTo>
                  <a:cubicBezTo>
                    <a:pt x="32714" y="31859"/>
                    <a:pt x="32834" y="30552"/>
                    <a:pt x="32963" y="29171"/>
                  </a:cubicBezTo>
                  <a:lnTo>
                    <a:pt x="32984" y="28947"/>
                  </a:lnTo>
                  <a:lnTo>
                    <a:pt x="32856" y="28764"/>
                  </a:lnTo>
                  <a:cubicBezTo>
                    <a:pt x="32435" y="28166"/>
                    <a:pt x="31737" y="28012"/>
                    <a:pt x="31181" y="27945"/>
                  </a:cubicBezTo>
                  <a:cubicBezTo>
                    <a:pt x="31081" y="27933"/>
                    <a:pt x="30950" y="27916"/>
                    <a:pt x="30801" y="27916"/>
                  </a:cubicBezTo>
                  <a:cubicBezTo>
                    <a:pt x="30443" y="27916"/>
                    <a:pt x="29984" y="28012"/>
                    <a:pt x="29623" y="28494"/>
                  </a:cubicBezTo>
                  <a:lnTo>
                    <a:pt x="29426" y="28757"/>
                  </a:lnTo>
                  <a:lnTo>
                    <a:pt x="29538" y="29066"/>
                  </a:lnTo>
                  <a:cubicBezTo>
                    <a:pt x="29617" y="29286"/>
                    <a:pt x="29660" y="29518"/>
                    <a:pt x="29666" y="29753"/>
                  </a:cubicBezTo>
                  <a:cubicBezTo>
                    <a:pt x="29556" y="29757"/>
                    <a:pt x="29447" y="29759"/>
                    <a:pt x="29338" y="29759"/>
                  </a:cubicBezTo>
                  <a:cubicBezTo>
                    <a:pt x="28630" y="29759"/>
                    <a:pt x="27928" y="29685"/>
                    <a:pt x="27192" y="29606"/>
                  </a:cubicBezTo>
                  <a:lnTo>
                    <a:pt x="27086" y="29595"/>
                  </a:lnTo>
                  <a:cubicBezTo>
                    <a:pt x="27086" y="29563"/>
                    <a:pt x="27086" y="29530"/>
                    <a:pt x="27089" y="29496"/>
                  </a:cubicBezTo>
                  <a:cubicBezTo>
                    <a:pt x="27165" y="24239"/>
                    <a:pt x="27244" y="18980"/>
                    <a:pt x="27328" y="13718"/>
                  </a:cubicBezTo>
                  <a:cubicBezTo>
                    <a:pt x="27365" y="11555"/>
                    <a:pt x="27418" y="9393"/>
                    <a:pt x="27472" y="7233"/>
                  </a:cubicBezTo>
                  <a:cubicBezTo>
                    <a:pt x="28697" y="7289"/>
                    <a:pt x="29921" y="7430"/>
                    <a:pt x="31111" y="7566"/>
                  </a:cubicBezTo>
                  <a:cubicBezTo>
                    <a:pt x="31579" y="7619"/>
                    <a:pt x="32047" y="7673"/>
                    <a:pt x="32514" y="7722"/>
                  </a:cubicBezTo>
                  <a:lnTo>
                    <a:pt x="32648" y="8272"/>
                  </a:lnTo>
                  <a:lnTo>
                    <a:pt x="32889" y="8402"/>
                  </a:lnTo>
                  <a:cubicBezTo>
                    <a:pt x="33353" y="8648"/>
                    <a:pt x="33600" y="8757"/>
                    <a:pt x="33886" y="8757"/>
                  </a:cubicBezTo>
                  <a:cubicBezTo>
                    <a:pt x="34087" y="8757"/>
                    <a:pt x="34307" y="8703"/>
                    <a:pt x="34636" y="8605"/>
                  </a:cubicBezTo>
                  <a:lnTo>
                    <a:pt x="35040" y="8484"/>
                  </a:lnTo>
                  <a:lnTo>
                    <a:pt x="35069" y="8065"/>
                  </a:lnTo>
                  <a:cubicBezTo>
                    <a:pt x="35073" y="8004"/>
                    <a:pt x="35082" y="7938"/>
                    <a:pt x="35093" y="7857"/>
                  </a:cubicBezTo>
                  <a:lnTo>
                    <a:pt x="35106" y="7758"/>
                  </a:lnTo>
                  <a:cubicBezTo>
                    <a:pt x="35257" y="7888"/>
                    <a:pt x="35416" y="7974"/>
                    <a:pt x="35526" y="8032"/>
                  </a:cubicBezTo>
                  <a:cubicBezTo>
                    <a:pt x="35975" y="8259"/>
                    <a:pt x="36480" y="8375"/>
                    <a:pt x="37029" y="8375"/>
                  </a:cubicBezTo>
                  <a:lnTo>
                    <a:pt x="37316" y="8375"/>
                  </a:lnTo>
                  <a:cubicBezTo>
                    <a:pt x="37111" y="9670"/>
                    <a:pt x="37052" y="10944"/>
                    <a:pt x="36994" y="12184"/>
                  </a:cubicBezTo>
                  <a:cubicBezTo>
                    <a:pt x="36979" y="12503"/>
                    <a:pt x="36965" y="12823"/>
                    <a:pt x="36946" y="13146"/>
                  </a:cubicBezTo>
                  <a:cubicBezTo>
                    <a:pt x="36931" y="13474"/>
                    <a:pt x="36916" y="13802"/>
                    <a:pt x="36901" y="14132"/>
                  </a:cubicBezTo>
                  <a:cubicBezTo>
                    <a:pt x="36879" y="14671"/>
                    <a:pt x="36856" y="15211"/>
                    <a:pt x="36822" y="15747"/>
                  </a:cubicBezTo>
                  <a:cubicBezTo>
                    <a:pt x="36747" y="16938"/>
                    <a:pt x="36667" y="18129"/>
                    <a:pt x="36585" y="19319"/>
                  </a:cubicBezTo>
                  <a:cubicBezTo>
                    <a:pt x="36435" y="21525"/>
                    <a:pt x="36279" y="23806"/>
                    <a:pt x="36165" y="26055"/>
                  </a:cubicBezTo>
                  <a:cubicBezTo>
                    <a:pt x="36034" y="28701"/>
                    <a:pt x="35957" y="31390"/>
                    <a:pt x="35884" y="33990"/>
                  </a:cubicBezTo>
                  <a:lnTo>
                    <a:pt x="35839" y="35563"/>
                  </a:lnTo>
                  <a:cubicBezTo>
                    <a:pt x="35748" y="38751"/>
                    <a:pt x="35655" y="42047"/>
                    <a:pt x="35611" y="45290"/>
                  </a:cubicBezTo>
                  <a:cubicBezTo>
                    <a:pt x="35588" y="46902"/>
                    <a:pt x="35628" y="48536"/>
                    <a:pt x="35666" y="50118"/>
                  </a:cubicBezTo>
                  <a:lnTo>
                    <a:pt x="35686" y="51004"/>
                  </a:lnTo>
                  <a:cubicBezTo>
                    <a:pt x="35702" y="51470"/>
                    <a:pt x="35738" y="51936"/>
                    <a:pt x="35775" y="52414"/>
                  </a:cubicBezTo>
                  <a:cubicBezTo>
                    <a:pt x="35781" y="52491"/>
                    <a:pt x="35787" y="52566"/>
                    <a:pt x="35793" y="52642"/>
                  </a:cubicBezTo>
                  <a:cubicBezTo>
                    <a:pt x="34553" y="52794"/>
                    <a:pt x="34269" y="52891"/>
                    <a:pt x="33896" y="53459"/>
                  </a:cubicBezTo>
                  <a:lnTo>
                    <a:pt x="33733" y="53712"/>
                  </a:lnTo>
                  <a:lnTo>
                    <a:pt x="33753" y="53924"/>
                  </a:lnTo>
                  <a:cubicBezTo>
                    <a:pt x="33795" y="54375"/>
                    <a:pt x="34063" y="54726"/>
                    <a:pt x="34538" y="54958"/>
                  </a:cubicBezTo>
                  <a:cubicBezTo>
                    <a:pt x="34839" y="55111"/>
                    <a:pt x="35154" y="55234"/>
                    <a:pt x="35479" y="55327"/>
                  </a:cubicBezTo>
                  <a:cubicBezTo>
                    <a:pt x="35963" y="55462"/>
                    <a:pt x="36440" y="55499"/>
                    <a:pt x="36909" y="55499"/>
                  </a:cubicBezTo>
                  <a:cubicBezTo>
                    <a:pt x="37188" y="55499"/>
                    <a:pt x="37463" y="55486"/>
                    <a:pt x="37735" y="55473"/>
                  </a:cubicBezTo>
                  <a:lnTo>
                    <a:pt x="38389" y="55444"/>
                  </a:lnTo>
                  <a:cubicBezTo>
                    <a:pt x="38806" y="55426"/>
                    <a:pt x="39226" y="55402"/>
                    <a:pt x="39645" y="55402"/>
                  </a:cubicBezTo>
                  <a:cubicBezTo>
                    <a:pt x="39937" y="55402"/>
                    <a:pt x="40229" y="55413"/>
                    <a:pt x="40521" y="55447"/>
                  </a:cubicBezTo>
                  <a:cubicBezTo>
                    <a:pt x="40697" y="55466"/>
                    <a:pt x="40872" y="55485"/>
                    <a:pt x="41080" y="55497"/>
                  </a:cubicBezTo>
                  <a:cubicBezTo>
                    <a:pt x="41146" y="55499"/>
                    <a:pt x="41221" y="55503"/>
                    <a:pt x="41304" y="55503"/>
                  </a:cubicBezTo>
                  <a:cubicBezTo>
                    <a:pt x="41678" y="55503"/>
                    <a:pt x="42187" y="55430"/>
                    <a:pt x="42514" y="54907"/>
                  </a:cubicBezTo>
                  <a:lnTo>
                    <a:pt x="42606" y="54758"/>
                  </a:lnTo>
                  <a:lnTo>
                    <a:pt x="42606" y="54583"/>
                  </a:lnTo>
                  <a:cubicBezTo>
                    <a:pt x="42606" y="53884"/>
                    <a:pt x="42088" y="53583"/>
                    <a:pt x="41821" y="53427"/>
                  </a:cubicBezTo>
                  <a:cubicBezTo>
                    <a:pt x="41274" y="53110"/>
                    <a:pt x="40685" y="52994"/>
                    <a:pt x="40184" y="52923"/>
                  </a:cubicBezTo>
                  <a:cubicBezTo>
                    <a:pt x="39987" y="52893"/>
                    <a:pt x="39791" y="52864"/>
                    <a:pt x="39592" y="52835"/>
                  </a:cubicBezTo>
                  <a:cubicBezTo>
                    <a:pt x="39592" y="52812"/>
                    <a:pt x="39593" y="52789"/>
                    <a:pt x="39594" y="52766"/>
                  </a:cubicBezTo>
                  <a:cubicBezTo>
                    <a:pt x="39613" y="52503"/>
                    <a:pt x="39636" y="52238"/>
                    <a:pt x="39658" y="51975"/>
                  </a:cubicBezTo>
                  <a:cubicBezTo>
                    <a:pt x="39701" y="51487"/>
                    <a:pt x="39742" y="50999"/>
                    <a:pt x="39763" y="50508"/>
                  </a:cubicBezTo>
                  <a:cubicBezTo>
                    <a:pt x="39790" y="49755"/>
                    <a:pt x="39812" y="48998"/>
                    <a:pt x="39831" y="48242"/>
                  </a:cubicBezTo>
                  <a:cubicBezTo>
                    <a:pt x="39855" y="47352"/>
                    <a:pt x="39880" y="46461"/>
                    <a:pt x="39915" y="45573"/>
                  </a:cubicBezTo>
                  <a:cubicBezTo>
                    <a:pt x="40025" y="42718"/>
                    <a:pt x="40143" y="39861"/>
                    <a:pt x="40264" y="37003"/>
                  </a:cubicBezTo>
                  <a:lnTo>
                    <a:pt x="40317" y="35751"/>
                  </a:lnTo>
                  <a:cubicBezTo>
                    <a:pt x="41987" y="39955"/>
                    <a:pt x="45161" y="48878"/>
                    <a:pt x="46061" y="52019"/>
                  </a:cubicBezTo>
                  <a:cubicBezTo>
                    <a:pt x="45657" y="52037"/>
                    <a:pt x="45149" y="52126"/>
                    <a:pt x="44776" y="52641"/>
                  </a:cubicBezTo>
                  <a:lnTo>
                    <a:pt x="44689" y="52762"/>
                  </a:lnTo>
                  <a:lnTo>
                    <a:pt x="44667" y="52910"/>
                  </a:lnTo>
                  <a:cubicBezTo>
                    <a:pt x="44630" y="53163"/>
                    <a:pt x="44624" y="53793"/>
                    <a:pt x="45383" y="54164"/>
                  </a:cubicBezTo>
                  <a:lnTo>
                    <a:pt x="45466" y="54203"/>
                  </a:lnTo>
                  <a:cubicBezTo>
                    <a:pt x="45779" y="54349"/>
                    <a:pt x="46134" y="54515"/>
                    <a:pt x="46527" y="54571"/>
                  </a:cubicBezTo>
                  <a:cubicBezTo>
                    <a:pt x="47046" y="54647"/>
                    <a:pt x="47586" y="54685"/>
                    <a:pt x="48154" y="54685"/>
                  </a:cubicBezTo>
                  <a:cubicBezTo>
                    <a:pt x="48885" y="54685"/>
                    <a:pt x="49662" y="54622"/>
                    <a:pt x="50498" y="54495"/>
                  </a:cubicBezTo>
                  <a:cubicBezTo>
                    <a:pt x="50839" y="54445"/>
                    <a:pt x="51143" y="54312"/>
                    <a:pt x="51411" y="54196"/>
                  </a:cubicBezTo>
                  <a:lnTo>
                    <a:pt x="51497" y="54159"/>
                  </a:lnTo>
                  <a:cubicBezTo>
                    <a:pt x="51592" y="54116"/>
                    <a:pt x="51681" y="54059"/>
                    <a:pt x="51759" y="53991"/>
                  </a:cubicBezTo>
                  <a:cubicBezTo>
                    <a:pt x="52096" y="54321"/>
                    <a:pt x="52346" y="54478"/>
                    <a:pt x="52847" y="54583"/>
                  </a:cubicBezTo>
                  <a:cubicBezTo>
                    <a:pt x="53188" y="54653"/>
                    <a:pt x="53574" y="54732"/>
                    <a:pt x="53966" y="54757"/>
                  </a:cubicBezTo>
                  <a:lnTo>
                    <a:pt x="54359" y="54780"/>
                  </a:lnTo>
                  <a:cubicBezTo>
                    <a:pt x="55464" y="54843"/>
                    <a:pt x="56593" y="54908"/>
                    <a:pt x="57729" y="54908"/>
                  </a:cubicBezTo>
                  <a:cubicBezTo>
                    <a:pt x="58423" y="54908"/>
                    <a:pt x="59119" y="54884"/>
                    <a:pt x="59815" y="54821"/>
                  </a:cubicBezTo>
                  <a:cubicBezTo>
                    <a:pt x="60178" y="54787"/>
                    <a:pt x="60539" y="54761"/>
                    <a:pt x="60895" y="54735"/>
                  </a:cubicBezTo>
                  <a:lnTo>
                    <a:pt x="60996" y="54727"/>
                  </a:lnTo>
                  <a:cubicBezTo>
                    <a:pt x="61426" y="55238"/>
                    <a:pt x="62004" y="55504"/>
                    <a:pt x="62635" y="55504"/>
                  </a:cubicBezTo>
                  <a:cubicBezTo>
                    <a:pt x="63034" y="55504"/>
                    <a:pt x="63456" y="55398"/>
                    <a:pt x="63876" y="55178"/>
                  </a:cubicBezTo>
                  <a:lnTo>
                    <a:pt x="64094" y="55063"/>
                  </a:lnTo>
                  <a:lnTo>
                    <a:pt x="64225" y="54680"/>
                  </a:lnTo>
                  <a:cubicBezTo>
                    <a:pt x="64285" y="54515"/>
                    <a:pt x="64350" y="54336"/>
                    <a:pt x="64387" y="54155"/>
                  </a:cubicBezTo>
                  <a:cubicBezTo>
                    <a:pt x="64440" y="53877"/>
                    <a:pt x="64469" y="53595"/>
                    <a:pt x="64474" y="53312"/>
                  </a:cubicBezTo>
                  <a:cubicBezTo>
                    <a:pt x="64516" y="52009"/>
                    <a:pt x="64064" y="51416"/>
                    <a:pt x="62806" y="51121"/>
                  </a:cubicBezTo>
                  <a:lnTo>
                    <a:pt x="62798" y="51119"/>
                  </a:lnTo>
                  <a:cubicBezTo>
                    <a:pt x="62544" y="51062"/>
                    <a:pt x="62285" y="51033"/>
                    <a:pt x="62026" y="51033"/>
                  </a:cubicBezTo>
                  <a:cubicBezTo>
                    <a:pt x="61984" y="51033"/>
                    <a:pt x="61942" y="51033"/>
                    <a:pt x="61900" y="51035"/>
                  </a:cubicBezTo>
                  <a:cubicBezTo>
                    <a:pt x="61680" y="51043"/>
                    <a:pt x="61009" y="51068"/>
                    <a:pt x="60602" y="51755"/>
                  </a:cubicBezTo>
                  <a:lnTo>
                    <a:pt x="60505" y="51918"/>
                  </a:lnTo>
                  <a:lnTo>
                    <a:pt x="60536" y="52381"/>
                  </a:lnTo>
                  <a:cubicBezTo>
                    <a:pt x="60537" y="52404"/>
                    <a:pt x="60538" y="52427"/>
                    <a:pt x="60539" y="52450"/>
                  </a:cubicBezTo>
                  <a:cubicBezTo>
                    <a:pt x="59987" y="52575"/>
                    <a:pt x="59135" y="52638"/>
                    <a:pt x="58288" y="52638"/>
                  </a:cubicBezTo>
                  <a:cubicBezTo>
                    <a:pt x="57554" y="52638"/>
                    <a:pt x="56824" y="52590"/>
                    <a:pt x="56298" y="52493"/>
                  </a:cubicBezTo>
                  <a:cubicBezTo>
                    <a:pt x="56323" y="52263"/>
                    <a:pt x="56353" y="52034"/>
                    <a:pt x="56381" y="51804"/>
                  </a:cubicBezTo>
                  <a:cubicBezTo>
                    <a:pt x="56456" y="51220"/>
                    <a:pt x="56534" y="50616"/>
                    <a:pt x="56541" y="50000"/>
                  </a:cubicBezTo>
                  <a:cubicBezTo>
                    <a:pt x="56575" y="46604"/>
                    <a:pt x="56567" y="43159"/>
                    <a:pt x="56557" y="40200"/>
                  </a:cubicBezTo>
                  <a:cubicBezTo>
                    <a:pt x="56557" y="39042"/>
                    <a:pt x="56542" y="37887"/>
                    <a:pt x="56527" y="36731"/>
                  </a:cubicBezTo>
                  <a:cubicBezTo>
                    <a:pt x="56518" y="36071"/>
                    <a:pt x="56510" y="35412"/>
                    <a:pt x="56503" y="34757"/>
                  </a:cubicBezTo>
                  <a:cubicBezTo>
                    <a:pt x="56643" y="34754"/>
                    <a:pt x="56797" y="34752"/>
                    <a:pt x="56961" y="34752"/>
                  </a:cubicBezTo>
                  <a:cubicBezTo>
                    <a:pt x="58139" y="34752"/>
                    <a:pt x="59848" y="34833"/>
                    <a:pt x="60654" y="34921"/>
                  </a:cubicBezTo>
                  <a:cubicBezTo>
                    <a:pt x="60673" y="35125"/>
                    <a:pt x="60692" y="35333"/>
                    <a:pt x="60714" y="35545"/>
                  </a:cubicBezTo>
                  <a:lnTo>
                    <a:pt x="60741" y="35818"/>
                  </a:lnTo>
                  <a:lnTo>
                    <a:pt x="60962" y="35978"/>
                  </a:lnTo>
                  <a:cubicBezTo>
                    <a:pt x="61413" y="36303"/>
                    <a:pt x="61856" y="36466"/>
                    <a:pt x="62300" y="36466"/>
                  </a:cubicBezTo>
                  <a:cubicBezTo>
                    <a:pt x="62609" y="36466"/>
                    <a:pt x="62919" y="36387"/>
                    <a:pt x="63233" y="36229"/>
                  </a:cubicBezTo>
                  <a:lnTo>
                    <a:pt x="63469" y="36111"/>
                  </a:lnTo>
                  <a:lnTo>
                    <a:pt x="63543" y="35856"/>
                  </a:lnTo>
                  <a:cubicBezTo>
                    <a:pt x="63842" y="34826"/>
                    <a:pt x="63872" y="33813"/>
                    <a:pt x="63630" y="32846"/>
                  </a:cubicBezTo>
                  <a:lnTo>
                    <a:pt x="63601" y="32728"/>
                  </a:lnTo>
                  <a:lnTo>
                    <a:pt x="63526" y="32630"/>
                  </a:lnTo>
                  <a:cubicBezTo>
                    <a:pt x="63040" y="31978"/>
                    <a:pt x="62602" y="31585"/>
                    <a:pt x="61971" y="31585"/>
                  </a:cubicBezTo>
                  <a:cubicBezTo>
                    <a:pt x="61726" y="31585"/>
                    <a:pt x="61450" y="31645"/>
                    <a:pt x="61131" y="31772"/>
                  </a:cubicBezTo>
                  <a:lnTo>
                    <a:pt x="60850" y="31884"/>
                  </a:lnTo>
                  <a:lnTo>
                    <a:pt x="60665" y="32566"/>
                  </a:lnTo>
                  <a:lnTo>
                    <a:pt x="56483" y="32297"/>
                  </a:lnTo>
                  <a:cubicBezTo>
                    <a:pt x="56373" y="27189"/>
                    <a:pt x="56541" y="21692"/>
                    <a:pt x="57006" y="15098"/>
                  </a:cubicBezTo>
                  <a:cubicBezTo>
                    <a:pt x="57369" y="15116"/>
                    <a:pt x="57719" y="15135"/>
                    <a:pt x="58069" y="15164"/>
                  </a:cubicBezTo>
                  <a:lnTo>
                    <a:pt x="58363" y="15186"/>
                  </a:lnTo>
                  <a:cubicBezTo>
                    <a:pt x="58807" y="15219"/>
                    <a:pt x="59227" y="15250"/>
                    <a:pt x="59639" y="15329"/>
                  </a:cubicBezTo>
                  <a:cubicBezTo>
                    <a:pt x="59881" y="15373"/>
                    <a:pt x="60110" y="15381"/>
                    <a:pt x="60331" y="15387"/>
                  </a:cubicBezTo>
                  <a:cubicBezTo>
                    <a:pt x="60482" y="15392"/>
                    <a:pt x="60622" y="15396"/>
                    <a:pt x="60748" y="15412"/>
                  </a:cubicBezTo>
                  <a:lnTo>
                    <a:pt x="60801" y="16442"/>
                  </a:lnTo>
                  <a:lnTo>
                    <a:pt x="61060" y="16612"/>
                  </a:lnTo>
                  <a:cubicBezTo>
                    <a:pt x="61598" y="16965"/>
                    <a:pt x="61985" y="17127"/>
                    <a:pt x="62423" y="17127"/>
                  </a:cubicBezTo>
                  <a:cubicBezTo>
                    <a:pt x="62703" y="17127"/>
                    <a:pt x="63004" y="17060"/>
                    <a:pt x="63378" y="16936"/>
                  </a:cubicBezTo>
                  <a:lnTo>
                    <a:pt x="63661" y="16840"/>
                  </a:lnTo>
                  <a:lnTo>
                    <a:pt x="63759" y="16558"/>
                  </a:lnTo>
                  <a:cubicBezTo>
                    <a:pt x="64182" y="15345"/>
                    <a:pt x="64457" y="14183"/>
                    <a:pt x="64577" y="13104"/>
                  </a:cubicBezTo>
                  <a:lnTo>
                    <a:pt x="64612" y="12787"/>
                  </a:lnTo>
                  <a:lnTo>
                    <a:pt x="64371" y="12578"/>
                  </a:lnTo>
                  <a:cubicBezTo>
                    <a:pt x="63794" y="12075"/>
                    <a:pt x="63166" y="11820"/>
                    <a:pt x="62544" y="11820"/>
                  </a:cubicBezTo>
                  <a:cubicBezTo>
                    <a:pt x="62077" y="11820"/>
                    <a:pt x="61613" y="11963"/>
                    <a:pt x="61177" y="12253"/>
                  </a:cubicBezTo>
                  <a:lnTo>
                    <a:pt x="60905" y="12434"/>
                  </a:lnTo>
                  <a:lnTo>
                    <a:pt x="60905" y="13196"/>
                  </a:lnTo>
                  <a:lnTo>
                    <a:pt x="60346" y="13129"/>
                  </a:lnTo>
                  <a:cubicBezTo>
                    <a:pt x="58964" y="12965"/>
                    <a:pt x="57581" y="12802"/>
                    <a:pt x="56197" y="12624"/>
                  </a:cubicBezTo>
                  <a:cubicBezTo>
                    <a:pt x="55428" y="12525"/>
                    <a:pt x="54654" y="12475"/>
                    <a:pt x="53880" y="12475"/>
                  </a:cubicBezTo>
                  <a:cubicBezTo>
                    <a:pt x="53286" y="12475"/>
                    <a:pt x="52691" y="12505"/>
                    <a:pt x="52099" y="12563"/>
                  </a:cubicBezTo>
                  <a:cubicBezTo>
                    <a:pt x="51766" y="12599"/>
                    <a:pt x="51210" y="12658"/>
                    <a:pt x="50869" y="13195"/>
                  </a:cubicBezTo>
                  <a:lnTo>
                    <a:pt x="50789" y="13321"/>
                  </a:lnTo>
                  <a:lnTo>
                    <a:pt x="50777" y="13470"/>
                  </a:lnTo>
                  <a:cubicBezTo>
                    <a:pt x="50713" y="14229"/>
                    <a:pt x="51317" y="14515"/>
                    <a:pt x="51539" y="14621"/>
                  </a:cubicBezTo>
                  <a:cubicBezTo>
                    <a:pt x="52007" y="14850"/>
                    <a:pt x="52541" y="14967"/>
                    <a:pt x="53174" y="14981"/>
                  </a:cubicBezTo>
                  <a:lnTo>
                    <a:pt x="53481" y="14989"/>
                  </a:lnTo>
                  <a:lnTo>
                    <a:pt x="53481" y="15030"/>
                  </a:lnTo>
                  <a:cubicBezTo>
                    <a:pt x="53486" y="15411"/>
                    <a:pt x="53490" y="15775"/>
                    <a:pt x="53477" y="16141"/>
                  </a:cubicBezTo>
                  <a:cubicBezTo>
                    <a:pt x="53403" y="18044"/>
                    <a:pt x="53328" y="19949"/>
                    <a:pt x="53252" y="21857"/>
                  </a:cubicBezTo>
                  <a:cubicBezTo>
                    <a:pt x="53175" y="23763"/>
                    <a:pt x="53100" y="25668"/>
                    <a:pt x="53027" y="27574"/>
                  </a:cubicBezTo>
                  <a:cubicBezTo>
                    <a:pt x="52994" y="28420"/>
                    <a:pt x="52969" y="29266"/>
                    <a:pt x="52943" y="30112"/>
                  </a:cubicBezTo>
                  <a:cubicBezTo>
                    <a:pt x="52913" y="31110"/>
                    <a:pt x="52883" y="32108"/>
                    <a:pt x="52843" y="33104"/>
                  </a:cubicBezTo>
                  <a:lnTo>
                    <a:pt x="52813" y="33757"/>
                  </a:lnTo>
                  <a:cubicBezTo>
                    <a:pt x="52625" y="38007"/>
                    <a:pt x="52429" y="42403"/>
                    <a:pt x="52434" y="46740"/>
                  </a:cubicBezTo>
                  <a:cubicBezTo>
                    <a:pt x="52434" y="47294"/>
                    <a:pt x="52412" y="47850"/>
                    <a:pt x="52390" y="48408"/>
                  </a:cubicBezTo>
                  <a:cubicBezTo>
                    <a:pt x="52372" y="48844"/>
                    <a:pt x="52355" y="49282"/>
                    <a:pt x="52347" y="49717"/>
                  </a:cubicBezTo>
                  <a:cubicBezTo>
                    <a:pt x="52340" y="50086"/>
                    <a:pt x="52355" y="50458"/>
                    <a:pt x="52370" y="50831"/>
                  </a:cubicBezTo>
                  <a:lnTo>
                    <a:pt x="52387" y="51254"/>
                  </a:lnTo>
                  <a:cubicBezTo>
                    <a:pt x="52394" y="51407"/>
                    <a:pt x="52406" y="51560"/>
                    <a:pt x="52417" y="51712"/>
                  </a:cubicBezTo>
                  <a:cubicBezTo>
                    <a:pt x="52427" y="51858"/>
                    <a:pt x="52438" y="52004"/>
                    <a:pt x="52446" y="52160"/>
                  </a:cubicBezTo>
                  <a:cubicBezTo>
                    <a:pt x="52456" y="52290"/>
                    <a:pt x="52464" y="52420"/>
                    <a:pt x="52470" y="52547"/>
                  </a:cubicBezTo>
                  <a:cubicBezTo>
                    <a:pt x="52322" y="52570"/>
                    <a:pt x="52137" y="52614"/>
                    <a:pt x="51961" y="52720"/>
                  </a:cubicBezTo>
                  <a:cubicBezTo>
                    <a:pt x="51849" y="52586"/>
                    <a:pt x="51721" y="52437"/>
                    <a:pt x="51527" y="52324"/>
                  </a:cubicBezTo>
                  <a:lnTo>
                    <a:pt x="51522" y="52321"/>
                  </a:lnTo>
                  <a:cubicBezTo>
                    <a:pt x="51070" y="52063"/>
                    <a:pt x="50609" y="51933"/>
                    <a:pt x="50141" y="51933"/>
                  </a:cubicBezTo>
                  <a:cubicBezTo>
                    <a:pt x="49953" y="51933"/>
                    <a:pt x="49764" y="51954"/>
                    <a:pt x="49573" y="51996"/>
                  </a:cubicBezTo>
                  <a:cubicBezTo>
                    <a:pt x="49521" y="52008"/>
                    <a:pt x="49467" y="52025"/>
                    <a:pt x="49413" y="52042"/>
                  </a:cubicBezTo>
                  <a:lnTo>
                    <a:pt x="48864" y="50348"/>
                  </a:lnTo>
                  <a:cubicBezTo>
                    <a:pt x="47770" y="46900"/>
                    <a:pt x="46426" y="43287"/>
                    <a:pt x="44754" y="39303"/>
                  </a:cubicBezTo>
                  <a:cubicBezTo>
                    <a:pt x="44017" y="37551"/>
                    <a:pt x="43263" y="35809"/>
                    <a:pt x="42508" y="34066"/>
                  </a:cubicBezTo>
                  <a:cubicBezTo>
                    <a:pt x="42124" y="33176"/>
                    <a:pt x="41740" y="32287"/>
                    <a:pt x="41355" y="31396"/>
                  </a:cubicBezTo>
                  <a:cubicBezTo>
                    <a:pt x="41355" y="31396"/>
                    <a:pt x="41355" y="31395"/>
                    <a:pt x="41354" y="31394"/>
                  </a:cubicBezTo>
                  <a:cubicBezTo>
                    <a:pt x="41390" y="31364"/>
                    <a:pt x="41426" y="31333"/>
                    <a:pt x="41461" y="31304"/>
                  </a:cubicBezTo>
                  <a:lnTo>
                    <a:pt x="41657" y="31141"/>
                  </a:lnTo>
                  <a:cubicBezTo>
                    <a:pt x="41986" y="30869"/>
                    <a:pt x="42296" y="30611"/>
                    <a:pt x="42621" y="30382"/>
                  </a:cubicBezTo>
                  <a:cubicBezTo>
                    <a:pt x="43598" y="29684"/>
                    <a:pt x="44538" y="28864"/>
                    <a:pt x="45410" y="27945"/>
                  </a:cubicBezTo>
                  <a:cubicBezTo>
                    <a:pt x="48784" y="24400"/>
                    <a:pt x="50096" y="20208"/>
                    <a:pt x="49309" y="15489"/>
                  </a:cubicBezTo>
                  <a:cubicBezTo>
                    <a:pt x="48871" y="12864"/>
                    <a:pt x="47558" y="10613"/>
                    <a:pt x="45511" y="8981"/>
                  </a:cubicBezTo>
                  <a:cubicBezTo>
                    <a:pt x="43673" y="7520"/>
                    <a:pt x="41525" y="6500"/>
                    <a:pt x="39232" y="5996"/>
                  </a:cubicBezTo>
                  <a:cubicBezTo>
                    <a:pt x="38437" y="5824"/>
                    <a:pt x="37706" y="5739"/>
                    <a:pt x="37020" y="5739"/>
                  </a:cubicBezTo>
                  <a:cubicBezTo>
                    <a:pt x="36748" y="5739"/>
                    <a:pt x="36483" y="5752"/>
                    <a:pt x="36223" y="5779"/>
                  </a:cubicBezTo>
                  <a:cubicBezTo>
                    <a:pt x="35957" y="5804"/>
                    <a:pt x="35580" y="5841"/>
                    <a:pt x="35249" y="6041"/>
                  </a:cubicBezTo>
                  <a:cubicBezTo>
                    <a:pt x="35239" y="5622"/>
                    <a:pt x="35177" y="5197"/>
                    <a:pt x="35010" y="4762"/>
                  </a:cubicBezTo>
                  <a:lnTo>
                    <a:pt x="34936" y="4569"/>
                  </a:lnTo>
                  <a:lnTo>
                    <a:pt x="34758" y="4461"/>
                  </a:lnTo>
                  <a:cubicBezTo>
                    <a:pt x="34504" y="4306"/>
                    <a:pt x="34076" y="4045"/>
                    <a:pt x="33557" y="4045"/>
                  </a:cubicBezTo>
                  <a:cubicBezTo>
                    <a:pt x="33258" y="4045"/>
                    <a:pt x="32929" y="4132"/>
                    <a:pt x="32587" y="4376"/>
                  </a:cubicBezTo>
                  <a:lnTo>
                    <a:pt x="32331" y="4558"/>
                  </a:lnTo>
                  <a:lnTo>
                    <a:pt x="32331" y="5252"/>
                  </a:lnTo>
                  <a:cubicBezTo>
                    <a:pt x="32162" y="5227"/>
                    <a:pt x="31996" y="5201"/>
                    <a:pt x="31831" y="5176"/>
                  </a:cubicBezTo>
                  <a:cubicBezTo>
                    <a:pt x="31314" y="5098"/>
                    <a:pt x="30808" y="5020"/>
                    <a:pt x="30299" y="4952"/>
                  </a:cubicBezTo>
                  <a:lnTo>
                    <a:pt x="29245" y="4814"/>
                  </a:lnTo>
                  <a:cubicBezTo>
                    <a:pt x="27981" y="4646"/>
                    <a:pt x="26675" y="4473"/>
                    <a:pt x="25375" y="4352"/>
                  </a:cubicBezTo>
                  <a:cubicBezTo>
                    <a:pt x="25162" y="4333"/>
                    <a:pt x="24950" y="4325"/>
                    <a:pt x="24739" y="4325"/>
                  </a:cubicBezTo>
                  <a:cubicBezTo>
                    <a:pt x="24348" y="4325"/>
                    <a:pt x="23962" y="4351"/>
                    <a:pt x="23584" y="4376"/>
                  </a:cubicBezTo>
                  <a:cubicBezTo>
                    <a:pt x="23360" y="4391"/>
                    <a:pt x="23136" y="4406"/>
                    <a:pt x="22910" y="4415"/>
                  </a:cubicBezTo>
                  <a:cubicBezTo>
                    <a:pt x="22121" y="4453"/>
                    <a:pt x="21893" y="4966"/>
                    <a:pt x="21828" y="5270"/>
                  </a:cubicBezTo>
                  <a:lnTo>
                    <a:pt x="21783" y="5480"/>
                  </a:lnTo>
                  <a:lnTo>
                    <a:pt x="21878" y="5670"/>
                  </a:lnTo>
                  <a:cubicBezTo>
                    <a:pt x="22209" y="6331"/>
                    <a:pt x="22871" y="6554"/>
                    <a:pt x="23229" y="6674"/>
                  </a:cubicBezTo>
                  <a:cubicBezTo>
                    <a:pt x="23484" y="6760"/>
                    <a:pt x="23746" y="6832"/>
                    <a:pt x="24007" y="6902"/>
                  </a:cubicBezTo>
                  <a:cubicBezTo>
                    <a:pt x="24010" y="7182"/>
                    <a:pt x="24012" y="7459"/>
                    <a:pt x="24014" y="7736"/>
                  </a:cubicBezTo>
                  <a:cubicBezTo>
                    <a:pt x="24024" y="8691"/>
                    <a:pt x="24032" y="9593"/>
                    <a:pt x="23997" y="10500"/>
                  </a:cubicBezTo>
                  <a:cubicBezTo>
                    <a:pt x="23868" y="13618"/>
                    <a:pt x="23731" y="16735"/>
                    <a:pt x="23583" y="19850"/>
                  </a:cubicBezTo>
                  <a:cubicBezTo>
                    <a:pt x="23501" y="21640"/>
                    <a:pt x="23420" y="23429"/>
                    <a:pt x="23339" y="25219"/>
                  </a:cubicBezTo>
                  <a:cubicBezTo>
                    <a:pt x="23299" y="26086"/>
                    <a:pt x="23267" y="26955"/>
                    <a:pt x="23234" y="27826"/>
                  </a:cubicBezTo>
                  <a:lnTo>
                    <a:pt x="23204" y="28665"/>
                  </a:lnTo>
                  <a:cubicBezTo>
                    <a:pt x="23164" y="29730"/>
                    <a:pt x="23119" y="30796"/>
                    <a:pt x="23075" y="31862"/>
                  </a:cubicBezTo>
                  <a:cubicBezTo>
                    <a:pt x="22982" y="34099"/>
                    <a:pt x="22886" y="36410"/>
                    <a:pt x="22834" y="38691"/>
                  </a:cubicBezTo>
                  <a:cubicBezTo>
                    <a:pt x="22768" y="41787"/>
                    <a:pt x="22786" y="44897"/>
                    <a:pt x="22802" y="47904"/>
                  </a:cubicBezTo>
                  <a:cubicBezTo>
                    <a:pt x="22805" y="48920"/>
                    <a:pt x="22868" y="49942"/>
                    <a:pt x="22927" y="50930"/>
                  </a:cubicBezTo>
                  <a:lnTo>
                    <a:pt x="22971" y="51680"/>
                  </a:lnTo>
                  <a:cubicBezTo>
                    <a:pt x="22986" y="51915"/>
                    <a:pt x="23019" y="52143"/>
                    <a:pt x="23054" y="52368"/>
                  </a:cubicBezTo>
                  <a:lnTo>
                    <a:pt x="22999" y="52368"/>
                  </a:lnTo>
                  <a:cubicBezTo>
                    <a:pt x="22578" y="52369"/>
                    <a:pt x="22000" y="52370"/>
                    <a:pt x="21488" y="52823"/>
                  </a:cubicBezTo>
                  <a:lnTo>
                    <a:pt x="21246" y="53037"/>
                  </a:lnTo>
                  <a:cubicBezTo>
                    <a:pt x="21287" y="52928"/>
                    <a:pt x="21313" y="52816"/>
                    <a:pt x="21325" y="52702"/>
                  </a:cubicBezTo>
                  <a:lnTo>
                    <a:pt x="21353" y="52413"/>
                  </a:lnTo>
                  <a:lnTo>
                    <a:pt x="21146" y="52210"/>
                  </a:lnTo>
                  <a:cubicBezTo>
                    <a:pt x="20660" y="51730"/>
                    <a:pt x="20118" y="51606"/>
                    <a:pt x="19603" y="51606"/>
                  </a:cubicBezTo>
                  <a:cubicBezTo>
                    <a:pt x="19306" y="51606"/>
                    <a:pt x="19018" y="51647"/>
                    <a:pt x="18753" y="51685"/>
                  </a:cubicBezTo>
                  <a:lnTo>
                    <a:pt x="18733" y="50590"/>
                  </a:lnTo>
                  <a:cubicBezTo>
                    <a:pt x="18719" y="49746"/>
                    <a:pt x="18703" y="48902"/>
                    <a:pt x="18675" y="48062"/>
                  </a:cubicBezTo>
                  <a:cubicBezTo>
                    <a:pt x="18660" y="47599"/>
                    <a:pt x="18633" y="47136"/>
                    <a:pt x="18607" y="46673"/>
                  </a:cubicBezTo>
                  <a:cubicBezTo>
                    <a:pt x="18575" y="46077"/>
                    <a:pt x="18540" y="45460"/>
                    <a:pt x="18533" y="44861"/>
                  </a:cubicBezTo>
                  <a:cubicBezTo>
                    <a:pt x="18472" y="39507"/>
                    <a:pt x="18422" y="33904"/>
                    <a:pt x="18381" y="27729"/>
                  </a:cubicBezTo>
                  <a:cubicBezTo>
                    <a:pt x="18378" y="26971"/>
                    <a:pt x="18400" y="26192"/>
                    <a:pt x="18424" y="25439"/>
                  </a:cubicBezTo>
                  <a:lnTo>
                    <a:pt x="18446" y="24684"/>
                  </a:lnTo>
                  <a:cubicBezTo>
                    <a:pt x="18474" y="23766"/>
                    <a:pt x="18504" y="22847"/>
                    <a:pt x="18534" y="21929"/>
                  </a:cubicBezTo>
                  <a:cubicBezTo>
                    <a:pt x="18587" y="20353"/>
                    <a:pt x="18639" y="18778"/>
                    <a:pt x="18679" y="17203"/>
                  </a:cubicBezTo>
                  <a:cubicBezTo>
                    <a:pt x="18751" y="14316"/>
                    <a:pt x="18819" y="11430"/>
                    <a:pt x="18884" y="8546"/>
                  </a:cubicBezTo>
                  <a:lnTo>
                    <a:pt x="18986" y="4116"/>
                  </a:lnTo>
                  <a:cubicBezTo>
                    <a:pt x="19086" y="4096"/>
                    <a:pt x="19193" y="4082"/>
                    <a:pt x="19303" y="4067"/>
                  </a:cubicBezTo>
                  <a:cubicBezTo>
                    <a:pt x="19826" y="3992"/>
                    <a:pt x="20542" y="3890"/>
                    <a:pt x="20998" y="3182"/>
                  </a:cubicBezTo>
                  <a:lnTo>
                    <a:pt x="21128" y="2979"/>
                  </a:lnTo>
                  <a:lnTo>
                    <a:pt x="21084" y="2743"/>
                  </a:lnTo>
                  <a:cubicBezTo>
                    <a:pt x="21011" y="2351"/>
                    <a:pt x="20767" y="1852"/>
                    <a:pt x="20028" y="1700"/>
                  </a:cubicBezTo>
                  <a:cubicBezTo>
                    <a:pt x="19681" y="1621"/>
                    <a:pt x="19290" y="1579"/>
                    <a:pt x="18872" y="1571"/>
                  </a:cubicBezTo>
                  <a:cubicBezTo>
                    <a:pt x="18826" y="1571"/>
                    <a:pt x="18781" y="1570"/>
                    <a:pt x="18735" y="1570"/>
                  </a:cubicBezTo>
                  <a:cubicBezTo>
                    <a:pt x="18506" y="1570"/>
                    <a:pt x="18274" y="1579"/>
                    <a:pt x="18042" y="1588"/>
                  </a:cubicBezTo>
                  <a:cubicBezTo>
                    <a:pt x="17843" y="1595"/>
                    <a:pt x="17642" y="1604"/>
                    <a:pt x="17435" y="1604"/>
                  </a:cubicBezTo>
                  <a:cubicBezTo>
                    <a:pt x="17393" y="1605"/>
                    <a:pt x="17351" y="1606"/>
                    <a:pt x="17309" y="1606"/>
                  </a:cubicBezTo>
                  <a:cubicBezTo>
                    <a:pt x="17147" y="1606"/>
                    <a:pt x="16990" y="1598"/>
                    <a:pt x="16829" y="1593"/>
                  </a:cubicBezTo>
                  <a:cubicBezTo>
                    <a:pt x="16643" y="1587"/>
                    <a:pt x="16452" y="1582"/>
                    <a:pt x="16260" y="1582"/>
                  </a:cubicBezTo>
                  <a:cubicBezTo>
                    <a:pt x="16119" y="1582"/>
                    <a:pt x="15977" y="1585"/>
                    <a:pt x="15835" y="1593"/>
                  </a:cubicBezTo>
                  <a:cubicBezTo>
                    <a:pt x="15425" y="1615"/>
                    <a:pt x="14992" y="1687"/>
                    <a:pt x="14469" y="1820"/>
                  </a:cubicBezTo>
                  <a:cubicBezTo>
                    <a:pt x="13860" y="1982"/>
                    <a:pt x="13512" y="2417"/>
                    <a:pt x="13512" y="3015"/>
                  </a:cubicBezTo>
                  <a:lnTo>
                    <a:pt x="13512" y="3134"/>
                  </a:lnTo>
                  <a:lnTo>
                    <a:pt x="13557" y="3244"/>
                  </a:lnTo>
                  <a:cubicBezTo>
                    <a:pt x="13854" y="3977"/>
                    <a:pt x="14592" y="4123"/>
                    <a:pt x="14957" y="4195"/>
                  </a:cubicBezTo>
                  <a:cubicBezTo>
                    <a:pt x="15246" y="4247"/>
                    <a:pt x="15526" y="4265"/>
                    <a:pt x="15798" y="4282"/>
                  </a:cubicBezTo>
                  <a:cubicBezTo>
                    <a:pt x="15921" y="4289"/>
                    <a:pt x="16043" y="4296"/>
                    <a:pt x="16165" y="4308"/>
                  </a:cubicBezTo>
                  <a:cubicBezTo>
                    <a:pt x="16127" y="4885"/>
                    <a:pt x="16085" y="5462"/>
                    <a:pt x="16043" y="6039"/>
                  </a:cubicBezTo>
                  <a:cubicBezTo>
                    <a:pt x="15958" y="7202"/>
                    <a:pt x="15871" y="8405"/>
                    <a:pt x="15824" y="9593"/>
                  </a:cubicBezTo>
                  <a:cubicBezTo>
                    <a:pt x="15689" y="12750"/>
                    <a:pt x="15587" y="15849"/>
                    <a:pt x="15520" y="18803"/>
                  </a:cubicBezTo>
                  <a:cubicBezTo>
                    <a:pt x="15470" y="21014"/>
                    <a:pt x="15442" y="23227"/>
                    <a:pt x="15416" y="25441"/>
                  </a:cubicBezTo>
                  <a:cubicBezTo>
                    <a:pt x="15402" y="26535"/>
                    <a:pt x="15390" y="27629"/>
                    <a:pt x="15374" y="28731"/>
                  </a:cubicBezTo>
                  <a:cubicBezTo>
                    <a:pt x="15219" y="28724"/>
                    <a:pt x="15071" y="28718"/>
                    <a:pt x="14924" y="28714"/>
                  </a:cubicBezTo>
                  <a:lnTo>
                    <a:pt x="14183" y="28683"/>
                  </a:lnTo>
                  <a:cubicBezTo>
                    <a:pt x="13441" y="28652"/>
                    <a:pt x="12673" y="28619"/>
                    <a:pt x="11918" y="28615"/>
                  </a:cubicBezTo>
                  <a:cubicBezTo>
                    <a:pt x="11804" y="28614"/>
                    <a:pt x="11689" y="28613"/>
                    <a:pt x="11575" y="28613"/>
                  </a:cubicBezTo>
                  <a:cubicBezTo>
                    <a:pt x="11014" y="28613"/>
                    <a:pt x="10450" y="28623"/>
                    <a:pt x="9888" y="28634"/>
                  </a:cubicBezTo>
                  <a:cubicBezTo>
                    <a:pt x="9513" y="28642"/>
                    <a:pt x="9139" y="28649"/>
                    <a:pt x="8769" y="28653"/>
                  </a:cubicBezTo>
                  <a:cubicBezTo>
                    <a:pt x="8595" y="28650"/>
                    <a:pt x="8419" y="28654"/>
                    <a:pt x="8225" y="28643"/>
                  </a:cubicBezTo>
                  <a:cubicBezTo>
                    <a:pt x="8059" y="28637"/>
                    <a:pt x="7891" y="28622"/>
                    <a:pt x="7701" y="28607"/>
                  </a:cubicBezTo>
                  <a:cubicBezTo>
                    <a:pt x="7582" y="28596"/>
                    <a:pt x="7460" y="28593"/>
                    <a:pt x="7339" y="28591"/>
                  </a:cubicBezTo>
                  <a:cubicBezTo>
                    <a:pt x="7263" y="28589"/>
                    <a:pt x="7190" y="28588"/>
                    <a:pt x="7122" y="28585"/>
                  </a:cubicBezTo>
                  <a:cubicBezTo>
                    <a:pt x="6855" y="25113"/>
                    <a:pt x="6894" y="6443"/>
                    <a:pt x="7167" y="2613"/>
                  </a:cubicBezTo>
                  <a:cubicBezTo>
                    <a:pt x="7284" y="2626"/>
                    <a:pt x="7402" y="2637"/>
                    <a:pt x="7518" y="2645"/>
                  </a:cubicBezTo>
                  <a:lnTo>
                    <a:pt x="7779" y="2668"/>
                  </a:lnTo>
                  <a:cubicBezTo>
                    <a:pt x="8043" y="2691"/>
                    <a:pt x="8314" y="2714"/>
                    <a:pt x="8592" y="2714"/>
                  </a:cubicBezTo>
                  <a:cubicBezTo>
                    <a:pt x="8684" y="2714"/>
                    <a:pt x="8776" y="2712"/>
                    <a:pt x="8869" y="2706"/>
                  </a:cubicBezTo>
                  <a:cubicBezTo>
                    <a:pt x="9786" y="2647"/>
                    <a:pt x="10114" y="2113"/>
                    <a:pt x="10226" y="1800"/>
                  </a:cubicBezTo>
                  <a:lnTo>
                    <a:pt x="10281" y="1650"/>
                  </a:lnTo>
                  <a:lnTo>
                    <a:pt x="10253" y="1491"/>
                  </a:lnTo>
                  <a:cubicBezTo>
                    <a:pt x="10145" y="849"/>
                    <a:pt x="9648" y="636"/>
                    <a:pt x="9381" y="521"/>
                  </a:cubicBezTo>
                  <a:lnTo>
                    <a:pt x="9317" y="492"/>
                  </a:lnTo>
                  <a:cubicBezTo>
                    <a:pt x="8605" y="183"/>
                    <a:pt x="7866" y="20"/>
                    <a:pt x="7116" y="8"/>
                  </a:cubicBezTo>
                  <a:cubicBezTo>
                    <a:pt x="6710" y="4"/>
                    <a:pt x="6296" y="0"/>
                    <a:pt x="587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0"/>
            <p:cNvSpPr/>
            <p:nvPr/>
          </p:nvSpPr>
          <p:spPr>
            <a:xfrm>
              <a:off x="3645950" y="4074200"/>
              <a:ext cx="457250" cy="1401900"/>
            </a:xfrm>
            <a:custGeom>
              <a:avLst/>
              <a:gdLst/>
              <a:ahLst/>
              <a:cxnLst/>
              <a:rect l="l" t="t" r="r" b="b"/>
              <a:pathLst>
                <a:path w="18290" h="56076" extrusionOk="0">
                  <a:moveTo>
                    <a:pt x="11273" y="0"/>
                  </a:moveTo>
                  <a:cubicBezTo>
                    <a:pt x="9914" y="0"/>
                    <a:pt x="8656" y="390"/>
                    <a:pt x="7523" y="1166"/>
                  </a:cubicBezTo>
                  <a:cubicBezTo>
                    <a:pt x="5997" y="2210"/>
                    <a:pt x="4737" y="3636"/>
                    <a:pt x="3782" y="5401"/>
                  </a:cubicBezTo>
                  <a:cubicBezTo>
                    <a:pt x="2673" y="7436"/>
                    <a:pt x="2080" y="9724"/>
                    <a:pt x="1969" y="12397"/>
                  </a:cubicBezTo>
                  <a:cubicBezTo>
                    <a:pt x="1811" y="16189"/>
                    <a:pt x="2535" y="20041"/>
                    <a:pt x="4120" y="23847"/>
                  </a:cubicBezTo>
                  <a:cubicBezTo>
                    <a:pt x="5013" y="25984"/>
                    <a:pt x="6022" y="28105"/>
                    <a:pt x="6998" y="30156"/>
                  </a:cubicBezTo>
                  <a:lnTo>
                    <a:pt x="7318" y="30830"/>
                  </a:lnTo>
                  <a:cubicBezTo>
                    <a:pt x="8585" y="33491"/>
                    <a:pt x="10161" y="37032"/>
                    <a:pt x="11122" y="40830"/>
                  </a:cubicBezTo>
                  <a:cubicBezTo>
                    <a:pt x="11652" y="42953"/>
                    <a:pt x="11863" y="44600"/>
                    <a:pt x="11810" y="46169"/>
                  </a:cubicBezTo>
                  <a:cubicBezTo>
                    <a:pt x="11736" y="48113"/>
                    <a:pt x="11098" y="49952"/>
                    <a:pt x="9915" y="51633"/>
                  </a:cubicBezTo>
                  <a:cubicBezTo>
                    <a:pt x="9327" y="52460"/>
                    <a:pt x="8609" y="53041"/>
                    <a:pt x="7779" y="53364"/>
                  </a:cubicBezTo>
                  <a:cubicBezTo>
                    <a:pt x="7338" y="53289"/>
                    <a:pt x="7019" y="53036"/>
                    <a:pt x="6683" y="52683"/>
                  </a:cubicBezTo>
                  <a:cubicBezTo>
                    <a:pt x="5682" y="51632"/>
                    <a:pt x="4974" y="50405"/>
                    <a:pt x="4578" y="49036"/>
                  </a:cubicBezTo>
                  <a:cubicBezTo>
                    <a:pt x="4135" y="47498"/>
                    <a:pt x="3963" y="45980"/>
                    <a:pt x="4069" y="44517"/>
                  </a:cubicBezTo>
                  <a:cubicBezTo>
                    <a:pt x="4148" y="43400"/>
                    <a:pt x="4248" y="42283"/>
                    <a:pt x="4348" y="41164"/>
                  </a:cubicBezTo>
                  <a:lnTo>
                    <a:pt x="4462" y="39862"/>
                  </a:lnTo>
                  <a:cubicBezTo>
                    <a:pt x="4755" y="39878"/>
                    <a:pt x="5045" y="39885"/>
                    <a:pt x="5334" y="39885"/>
                  </a:cubicBezTo>
                  <a:cubicBezTo>
                    <a:pt x="5726" y="39885"/>
                    <a:pt x="6119" y="39872"/>
                    <a:pt x="6520" y="39854"/>
                  </a:cubicBezTo>
                  <a:cubicBezTo>
                    <a:pt x="7361" y="39800"/>
                    <a:pt x="7722" y="39339"/>
                    <a:pt x="7876" y="38963"/>
                  </a:cubicBezTo>
                  <a:lnTo>
                    <a:pt x="7987" y="38693"/>
                  </a:lnTo>
                  <a:lnTo>
                    <a:pt x="7845" y="38437"/>
                  </a:lnTo>
                  <a:cubicBezTo>
                    <a:pt x="7491" y="37799"/>
                    <a:pt x="6895" y="37699"/>
                    <a:pt x="6543" y="37641"/>
                  </a:cubicBezTo>
                  <a:cubicBezTo>
                    <a:pt x="5456" y="37451"/>
                    <a:pt x="4368" y="37258"/>
                    <a:pt x="3247" y="37056"/>
                  </a:cubicBezTo>
                  <a:cubicBezTo>
                    <a:pt x="2917" y="37000"/>
                    <a:pt x="2523" y="36945"/>
                    <a:pt x="2098" y="36945"/>
                  </a:cubicBezTo>
                  <a:cubicBezTo>
                    <a:pt x="1809" y="36945"/>
                    <a:pt x="1505" y="36971"/>
                    <a:pt x="1198" y="37038"/>
                  </a:cubicBezTo>
                  <a:cubicBezTo>
                    <a:pt x="915" y="37096"/>
                    <a:pt x="163" y="37254"/>
                    <a:pt x="33" y="38095"/>
                  </a:cubicBezTo>
                  <a:lnTo>
                    <a:pt x="0" y="38305"/>
                  </a:lnTo>
                  <a:lnTo>
                    <a:pt x="105" y="38489"/>
                  </a:lnTo>
                  <a:cubicBezTo>
                    <a:pt x="478" y="39146"/>
                    <a:pt x="1099" y="39291"/>
                    <a:pt x="1551" y="39397"/>
                  </a:cubicBezTo>
                  <a:cubicBezTo>
                    <a:pt x="1592" y="39407"/>
                    <a:pt x="1632" y="39416"/>
                    <a:pt x="1671" y="39426"/>
                  </a:cubicBezTo>
                  <a:lnTo>
                    <a:pt x="1581" y="39916"/>
                  </a:lnTo>
                  <a:cubicBezTo>
                    <a:pt x="1460" y="40567"/>
                    <a:pt x="1340" y="41211"/>
                    <a:pt x="1236" y="41854"/>
                  </a:cubicBezTo>
                  <a:cubicBezTo>
                    <a:pt x="840" y="44262"/>
                    <a:pt x="865" y="46436"/>
                    <a:pt x="1312" y="48502"/>
                  </a:cubicBezTo>
                  <a:cubicBezTo>
                    <a:pt x="1743" y="50470"/>
                    <a:pt x="2566" y="52348"/>
                    <a:pt x="3757" y="54081"/>
                  </a:cubicBezTo>
                  <a:cubicBezTo>
                    <a:pt x="4427" y="55061"/>
                    <a:pt x="5364" y="55674"/>
                    <a:pt x="6541" y="55901"/>
                  </a:cubicBezTo>
                  <a:cubicBezTo>
                    <a:pt x="7126" y="56018"/>
                    <a:pt x="7688" y="56075"/>
                    <a:pt x="8232" y="56075"/>
                  </a:cubicBezTo>
                  <a:cubicBezTo>
                    <a:pt x="8240" y="56075"/>
                    <a:pt x="8248" y="56075"/>
                    <a:pt x="8256" y="56075"/>
                  </a:cubicBezTo>
                  <a:cubicBezTo>
                    <a:pt x="8893" y="56075"/>
                    <a:pt x="9527" y="55990"/>
                    <a:pt x="10141" y="55822"/>
                  </a:cubicBezTo>
                  <a:cubicBezTo>
                    <a:pt x="12464" y="55175"/>
                    <a:pt x="14284" y="53776"/>
                    <a:pt x="15550" y="51662"/>
                  </a:cubicBezTo>
                  <a:cubicBezTo>
                    <a:pt x="16857" y="49478"/>
                    <a:pt x="17432" y="47019"/>
                    <a:pt x="17259" y="44352"/>
                  </a:cubicBezTo>
                  <a:cubicBezTo>
                    <a:pt x="17151" y="42767"/>
                    <a:pt x="16826" y="41089"/>
                    <a:pt x="16263" y="39222"/>
                  </a:cubicBezTo>
                  <a:cubicBezTo>
                    <a:pt x="15424" y="36421"/>
                    <a:pt x="14090" y="33739"/>
                    <a:pt x="12910" y="31371"/>
                  </a:cubicBezTo>
                  <a:cubicBezTo>
                    <a:pt x="11885" y="29314"/>
                    <a:pt x="10683" y="26881"/>
                    <a:pt x="9541" y="24434"/>
                  </a:cubicBezTo>
                  <a:cubicBezTo>
                    <a:pt x="8167" y="21490"/>
                    <a:pt x="7282" y="18422"/>
                    <a:pt x="6911" y="15317"/>
                  </a:cubicBezTo>
                  <a:cubicBezTo>
                    <a:pt x="6602" y="12704"/>
                    <a:pt x="6683" y="10329"/>
                    <a:pt x="7158" y="8051"/>
                  </a:cubicBezTo>
                  <a:cubicBezTo>
                    <a:pt x="7490" y="6432"/>
                    <a:pt x="8084" y="5102"/>
                    <a:pt x="8975" y="3982"/>
                  </a:cubicBezTo>
                  <a:cubicBezTo>
                    <a:pt x="9510" y="3306"/>
                    <a:pt x="10097" y="2810"/>
                    <a:pt x="10771" y="2463"/>
                  </a:cubicBezTo>
                  <a:cubicBezTo>
                    <a:pt x="11028" y="2331"/>
                    <a:pt x="11278" y="2262"/>
                    <a:pt x="11517" y="2262"/>
                  </a:cubicBezTo>
                  <a:cubicBezTo>
                    <a:pt x="11557" y="2262"/>
                    <a:pt x="11596" y="2264"/>
                    <a:pt x="11636" y="2268"/>
                  </a:cubicBezTo>
                  <a:cubicBezTo>
                    <a:pt x="11911" y="2293"/>
                    <a:pt x="12181" y="2406"/>
                    <a:pt x="12442" y="2607"/>
                  </a:cubicBezTo>
                  <a:cubicBezTo>
                    <a:pt x="12736" y="2834"/>
                    <a:pt x="12986" y="3111"/>
                    <a:pt x="13178" y="3428"/>
                  </a:cubicBezTo>
                  <a:cubicBezTo>
                    <a:pt x="13780" y="4448"/>
                    <a:pt x="14091" y="5519"/>
                    <a:pt x="14100" y="6604"/>
                  </a:cubicBezTo>
                  <a:cubicBezTo>
                    <a:pt x="14111" y="8205"/>
                    <a:pt x="13800" y="9820"/>
                    <a:pt x="13506" y="11207"/>
                  </a:cubicBezTo>
                  <a:cubicBezTo>
                    <a:pt x="13444" y="11497"/>
                    <a:pt x="13369" y="11797"/>
                    <a:pt x="13250" y="12088"/>
                  </a:cubicBezTo>
                  <a:cubicBezTo>
                    <a:pt x="13143" y="12072"/>
                    <a:pt x="13040" y="12057"/>
                    <a:pt x="12939" y="12043"/>
                  </a:cubicBezTo>
                  <a:cubicBezTo>
                    <a:pt x="12623" y="12006"/>
                    <a:pt x="12327" y="11986"/>
                    <a:pt x="12044" y="11986"/>
                  </a:cubicBezTo>
                  <a:cubicBezTo>
                    <a:pt x="11577" y="11986"/>
                    <a:pt x="11148" y="12039"/>
                    <a:pt x="10729" y="12146"/>
                  </a:cubicBezTo>
                  <a:cubicBezTo>
                    <a:pt x="10410" y="12227"/>
                    <a:pt x="9816" y="12382"/>
                    <a:pt x="9506" y="12961"/>
                  </a:cubicBezTo>
                  <a:lnTo>
                    <a:pt x="9444" y="13139"/>
                  </a:lnTo>
                  <a:cubicBezTo>
                    <a:pt x="9334" y="13731"/>
                    <a:pt x="9600" y="14232"/>
                    <a:pt x="10165" y="14509"/>
                  </a:cubicBezTo>
                  <a:cubicBezTo>
                    <a:pt x="10553" y="14708"/>
                    <a:pt x="10885" y="14832"/>
                    <a:pt x="11208" y="14898"/>
                  </a:cubicBezTo>
                  <a:cubicBezTo>
                    <a:pt x="12531" y="15176"/>
                    <a:pt x="13729" y="15315"/>
                    <a:pt x="14846" y="15315"/>
                  </a:cubicBezTo>
                  <a:cubicBezTo>
                    <a:pt x="15147" y="15315"/>
                    <a:pt x="15442" y="15305"/>
                    <a:pt x="15731" y="15285"/>
                  </a:cubicBezTo>
                  <a:cubicBezTo>
                    <a:pt x="16207" y="15250"/>
                    <a:pt x="16656" y="15124"/>
                    <a:pt x="17089" y="15002"/>
                  </a:cubicBezTo>
                  <a:lnTo>
                    <a:pt x="17248" y="14957"/>
                  </a:lnTo>
                  <a:cubicBezTo>
                    <a:pt x="18031" y="14733"/>
                    <a:pt x="18226" y="14189"/>
                    <a:pt x="18271" y="13885"/>
                  </a:cubicBezTo>
                  <a:lnTo>
                    <a:pt x="18290" y="13767"/>
                  </a:lnTo>
                  <a:lnTo>
                    <a:pt x="18261" y="13650"/>
                  </a:lnTo>
                  <a:cubicBezTo>
                    <a:pt x="18128" y="13104"/>
                    <a:pt x="17716" y="12735"/>
                    <a:pt x="17100" y="12612"/>
                  </a:cubicBezTo>
                  <a:lnTo>
                    <a:pt x="17098" y="12612"/>
                  </a:lnTo>
                  <a:cubicBezTo>
                    <a:pt x="16740" y="12541"/>
                    <a:pt x="16380" y="12508"/>
                    <a:pt x="16034" y="12476"/>
                  </a:cubicBezTo>
                  <a:lnTo>
                    <a:pt x="15808" y="12455"/>
                  </a:lnTo>
                  <a:cubicBezTo>
                    <a:pt x="16712" y="10294"/>
                    <a:pt x="17062" y="7973"/>
                    <a:pt x="16876" y="5376"/>
                  </a:cubicBezTo>
                  <a:cubicBezTo>
                    <a:pt x="16790" y="4165"/>
                    <a:pt x="16430" y="3084"/>
                    <a:pt x="15808" y="2164"/>
                  </a:cubicBezTo>
                  <a:cubicBezTo>
                    <a:pt x="15075" y="1087"/>
                    <a:pt x="14083" y="414"/>
                    <a:pt x="12864" y="165"/>
                  </a:cubicBezTo>
                  <a:cubicBezTo>
                    <a:pt x="12520" y="89"/>
                    <a:pt x="12169" y="41"/>
                    <a:pt x="11816" y="21"/>
                  </a:cubicBezTo>
                  <a:cubicBezTo>
                    <a:pt x="11633" y="7"/>
                    <a:pt x="11452" y="0"/>
                    <a:pt x="112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0"/>
            <p:cNvSpPr/>
            <p:nvPr/>
          </p:nvSpPr>
          <p:spPr>
            <a:xfrm>
              <a:off x="3057450" y="4050775"/>
              <a:ext cx="647400" cy="1425325"/>
            </a:xfrm>
            <a:custGeom>
              <a:avLst/>
              <a:gdLst/>
              <a:ahLst/>
              <a:cxnLst/>
              <a:rect l="l" t="t" r="r" b="b"/>
              <a:pathLst>
                <a:path w="25896" h="57013" extrusionOk="0">
                  <a:moveTo>
                    <a:pt x="19559" y="0"/>
                  </a:moveTo>
                  <a:cubicBezTo>
                    <a:pt x="19057" y="0"/>
                    <a:pt x="18568" y="88"/>
                    <a:pt x="18046" y="181"/>
                  </a:cubicBezTo>
                  <a:cubicBezTo>
                    <a:pt x="17428" y="294"/>
                    <a:pt x="17039" y="716"/>
                    <a:pt x="17006" y="1310"/>
                  </a:cubicBezTo>
                  <a:lnTo>
                    <a:pt x="17022" y="1596"/>
                  </a:lnTo>
                  <a:lnTo>
                    <a:pt x="17183" y="1783"/>
                  </a:lnTo>
                  <a:cubicBezTo>
                    <a:pt x="17251" y="1873"/>
                    <a:pt x="17355" y="2011"/>
                    <a:pt x="17519" y="2110"/>
                  </a:cubicBezTo>
                  <a:cubicBezTo>
                    <a:pt x="18138" y="2496"/>
                    <a:pt x="18801" y="2533"/>
                    <a:pt x="19386" y="2564"/>
                  </a:cubicBezTo>
                  <a:cubicBezTo>
                    <a:pt x="19487" y="2571"/>
                    <a:pt x="19587" y="2576"/>
                    <a:pt x="19685" y="2583"/>
                  </a:cubicBezTo>
                  <a:cubicBezTo>
                    <a:pt x="19681" y="3273"/>
                    <a:pt x="19678" y="3962"/>
                    <a:pt x="19678" y="4652"/>
                  </a:cubicBezTo>
                  <a:cubicBezTo>
                    <a:pt x="19674" y="6471"/>
                    <a:pt x="19671" y="8351"/>
                    <a:pt x="19621" y="10195"/>
                  </a:cubicBezTo>
                  <a:cubicBezTo>
                    <a:pt x="19578" y="11897"/>
                    <a:pt x="19500" y="13629"/>
                    <a:pt x="19424" y="15304"/>
                  </a:cubicBezTo>
                  <a:cubicBezTo>
                    <a:pt x="19372" y="16438"/>
                    <a:pt x="19320" y="17574"/>
                    <a:pt x="19279" y="18708"/>
                  </a:cubicBezTo>
                  <a:cubicBezTo>
                    <a:pt x="19214" y="20566"/>
                    <a:pt x="19158" y="22423"/>
                    <a:pt x="19102" y="24279"/>
                  </a:cubicBezTo>
                  <a:cubicBezTo>
                    <a:pt x="19056" y="25813"/>
                    <a:pt x="19008" y="27349"/>
                    <a:pt x="18959" y="28883"/>
                  </a:cubicBezTo>
                  <a:cubicBezTo>
                    <a:pt x="18922" y="29934"/>
                    <a:pt x="18876" y="30986"/>
                    <a:pt x="18829" y="32039"/>
                  </a:cubicBezTo>
                  <a:cubicBezTo>
                    <a:pt x="18773" y="33329"/>
                    <a:pt x="18715" y="34619"/>
                    <a:pt x="18676" y="35908"/>
                  </a:cubicBezTo>
                  <a:cubicBezTo>
                    <a:pt x="18606" y="38417"/>
                    <a:pt x="18549" y="40928"/>
                    <a:pt x="18494" y="43440"/>
                  </a:cubicBezTo>
                  <a:lnTo>
                    <a:pt x="18484" y="43860"/>
                  </a:lnTo>
                  <a:cubicBezTo>
                    <a:pt x="16988" y="39307"/>
                    <a:pt x="15587" y="34694"/>
                    <a:pt x="14310" y="30115"/>
                  </a:cubicBezTo>
                  <a:cubicBezTo>
                    <a:pt x="13363" y="26703"/>
                    <a:pt x="12290" y="22835"/>
                    <a:pt x="10987" y="19125"/>
                  </a:cubicBezTo>
                  <a:cubicBezTo>
                    <a:pt x="9919" y="16083"/>
                    <a:pt x="8782" y="13013"/>
                    <a:pt x="7684" y="10043"/>
                  </a:cubicBezTo>
                  <a:cubicBezTo>
                    <a:pt x="7278" y="8948"/>
                    <a:pt x="6874" y="7853"/>
                    <a:pt x="6470" y="6757"/>
                  </a:cubicBezTo>
                  <a:cubicBezTo>
                    <a:pt x="6313" y="6329"/>
                    <a:pt x="6121" y="5921"/>
                    <a:pt x="5936" y="5527"/>
                  </a:cubicBezTo>
                  <a:lnTo>
                    <a:pt x="5878" y="5401"/>
                  </a:lnTo>
                  <a:cubicBezTo>
                    <a:pt x="5643" y="4914"/>
                    <a:pt x="5254" y="4592"/>
                    <a:pt x="4745" y="4469"/>
                  </a:cubicBezTo>
                  <a:cubicBezTo>
                    <a:pt x="4498" y="4411"/>
                    <a:pt x="4220" y="4362"/>
                    <a:pt x="3926" y="4362"/>
                  </a:cubicBezTo>
                  <a:cubicBezTo>
                    <a:pt x="3465" y="4362"/>
                    <a:pt x="2964" y="4482"/>
                    <a:pt x="2474" y="4874"/>
                  </a:cubicBezTo>
                  <a:lnTo>
                    <a:pt x="2326" y="4992"/>
                  </a:lnTo>
                  <a:lnTo>
                    <a:pt x="2272" y="5174"/>
                  </a:lnTo>
                  <a:cubicBezTo>
                    <a:pt x="2078" y="5817"/>
                    <a:pt x="2072" y="6418"/>
                    <a:pt x="2066" y="6996"/>
                  </a:cubicBezTo>
                  <a:cubicBezTo>
                    <a:pt x="1941" y="15501"/>
                    <a:pt x="2014" y="22523"/>
                    <a:pt x="2295" y="29098"/>
                  </a:cubicBezTo>
                  <a:cubicBezTo>
                    <a:pt x="2465" y="33131"/>
                    <a:pt x="2566" y="37276"/>
                    <a:pt x="2593" y="41416"/>
                  </a:cubicBezTo>
                  <a:cubicBezTo>
                    <a:pt x="2616" y="44381"/>
                    <a:pt x="2574" y="47402"/>
                    <a:pt x="2534" y="50322"/>
                  </a:cubicBezTo>
                  <a:cubicBezTo>
                    <a:pt x="2519" y="51428"/>
                    <a:pt x="2505" y="52536"/>
                    <a:pt x="2492" y="53642"/>
                  </a:cubicBezTo>
                  <a:cubicBezTo>
                    <a:pt x="2464" y="53645"/>
                    <a:pt x="2436" y="53648"/>
                    <a:pt x="2409" y="53651"/>
                  </a:cubicBezTo>
                  <a:cubicBezTo>
                    <a:pt x="1655" y="53742"/>
                    <a:pt x="803" y="53844"/>
                    <a:pt x="180" y="54625"/>
                  </a:cubicBezTo>
                  <a:lnTo>
                    <a:pt x="1" y="54852"/>
                  </a:lnTo>
                  <a:lnTo>
                    <a:pt x="63" y="55135"/>
                  </a:lnTo>
                  <a:cubicBezTo>
                    <a:pt x="202" y="55773"/>
                    <a:pt x="320" y="56062"/>
                    <a:pt x="927" y="56357"/>
                  </a:cubicBezTo>
                  <a:cubicBezTo>
                    <a:pt x="1553" y="56654"/>
                    <a:pt x="2206" y="56733"/>
                    <a:pt x="2827" y="56774"/>
                  </a:cubicBezTo>
                  <a:cubicBezTo>
                    <a:pt x="3075" y="56787"/>
                    <a:pt x="3322" y="56806"/>
                    <a:pt x="3569" y="56824"/>
                  </a:cubicBezTo>
                  <a:cubicBezTo>
                    <a:pt x="3819" y="56844"/>
                    <a:pt x="4068" y="56862"/>
                    <a:pt x="4321" y="56876"/>
                  </a:cubicBezTo>
                  <a:cubicBezTo>
                    <a:pt x="4599" y="56890"/>
                    <a:pt x="4878" y="56912"/>
                    <a:pt x="5157" y="56934"/>
                  </a:cubicBezTo>
                  <a:cubicBezTo>
                    <a:pt x="5662" y="56972"/>
                    <a:pt x="6177" y="57012"/>
                    <a:pt x="6698" y="57012"/>
                  </a:cubicBezTo>
                  <a:cubicBezTo>
                    <a:pt x="6713" y="57013"/>
                    <a:pt x="6728" y="57013"/>
                    <a:pt x="6742" y="57013"/>
                  </a:cubicBezTo>
                  <a:cubicBezTo>
                    <a:pt x="7119" y="57013"/>
                    <a:pt x="7496" y="56985"/>
                    <a:pt x="7869" y="56931"/>
                  </a:cubicBezTo>
                  <a:cubicBezTo>
                    <a:pt x="8418" y="56850"/>
                    <a:pt x="8930" y="56680"/>
                    <a:pt x="9427" y="56517"/>
                  </a:cubicBezTo>
                  <a:lnTo>
                    <a:pt x="9486" y="56497"/>
                  </a:lnTo>
                  <a:cubicBezTo>
                    <a:pt x="10256" y="56236"/>
                    <a:pt x="10397" y="55683"/>
                    <a:pt x="10413" y="55376"/>
                  </a:cubicBezTo>
                  <a:lnTo>
                    <a:pt x="10423" y="55163"/>
                  </a:lnTo>
                  <a:lnTo>
                    <a:pt x="10297" y="54988"/>
                  </a:lnTo>
                  <a:cubicBezTo>
                    <a:pt x="9945" y="54504"/>
                    <a:pt x="9843" y="54404"/>
                    <a:pt x="9348" y="54225"/>
                  </a:cubicBezTo>
                  <a:cubicBezTo>
                    <a:pt x="8964" y="54088"/>
                    <a:pt x="8573" y="54019"/>
                    <a:pt x="8191" y="54019"/>
                  </a:cubicBezTo>
                  <a:cubicBezTo>
                    <a:pt x="7966" y="54019"/>
                    <a:pt x="7745" y="54043"/>
                    <a:pt x="7529" y="54091"/>
                  </a:cubicBezTo>
                  <a:cubicBezTo>
                    <a:pt x="7369" y="54128"/>
                    <a:pt x="7209" y="54142"/>
                    <a:pt x="7045" y="54142"/>
                  </a:cubicBezTo>
                  <a:cubicBezTo>
                    <a:pt x="6803" y="54142"/>
                    <a:pt x="6551" y="54111"/>
                    <a:pt x="6277" y="54078"/>
                  </a:cubicBezTo>
                  <a:lnTo>
                    <a:pt x="6030" y="54048"/>
                  </a:lnTo>
                  <a:cubicBezTo>
                    <a:pt x="5773" y="54019"/>
                    <a:pt x="5518" y="53975"/>
                    <a:pt x="5255" y="53928"/>
                  </a:cubicBezTo>
                  <a:cubicBezTo>
                    <a:pt x="5256" y="53903"/>
                    <a:pt x="5257" y="53878"/>
                    <a:pt x="5259" y="53853"/>
                  </a:cubicBezTo>
                  <a:cubicBezTo>
                    <a:pt x="5284" y="53418"/>
                    <a:pt x="5308" y="53006"/>
                    <a:pt x="5313" y="52588"/>
                  </a:cubicBezTo>
                  <a:lnTo>
                    <a:pt x="5322" y="50142"/>
                  </a:lnTo>
                  <a:cubicBezTo>
                    <a:pt x="5333" y="47779"/>
                    <a:pt x="5345" y="45335"/>
                    <a:pt x="5329" y="42927"/>
                  </a:cubicBezTo>
                  <a:cubicBezTo>
                    <a:pt x="5308" y="40590"/>
                    <a:pt x="5277" y="38252"/>
                    <a:pt x="5246" y="35915"/>
                  </a:cubicBezTo>
                  <a:cubicBezTo>
                    <a:pt x="5203" y="32649"/>
                    <a:pt x="5157" y="29271"/>
                    <a:pt x="5144" y="25953"/>
                  </a:cubicBezTo>
                  <a:cubicBezTo>
                    <a:pt x="5137" y="22827"/>
                    <a:pt x="5175" y="19650"/>
                    <a:pt x="5213" y="16578"/>
                  </a:cubicBezTo>
                  <a:cubicBezTo>
                    <a:pt x="5217" y="16329"/>
                    <a:pt x="5220" y="16080"/>
                    <a:pt x="5223" y="15832"/>
                  </a:cubicBezTo>
                  <a:cubicBezTo>
                    <a:pt x="5525" y="16912"/>
                    <a:pt x="5822" y="18010"/>
                    <a:pt x="6081" y="19101"/>
                  </a:cubicBezTo>
                  <a:cubicBezTo>
                    <a:pt x="7179" y="23700"/>
                    <a:pt x="8391" y="28178"/>
                    <a:pt x="9689" y="32410"/>
                  </a:cubicBezTo>
                  <a:cubicBezTo>
                    <a:pt x="10064" y="33636"/>
                    <a:pt x="10433" y="34864"/>
                    <a:pt x="10799" y="36094"/>
                  </a:cubicBezTo>
                  <a:cubicBezTo>
                    <a:pt x="11716" y="39164"/>
                    <a:pt x="12665" y="42335"/>
                    <a:pt x="13716" y="45425"/>
                  </a:cubicBezTo>
                  <a:cubicBezTo>
                    <a:pt x="14586" y="47964"/>
                    <a:pt x="15389" y="50246"/>
                    <a:pt x="16414" y="52463"/>
                  </a:cubicBezTo>
                  <a:lnTo>
                    <a:pt x="16554" y="52764"/>
                  </a:lnTo>
                  <a:cubicBezTo>
                    <a:pt x="16729" y="53146"/>
                    <a:pt x="16910" y="53542"/>
                    <a:pt x="17128" y="53918"/>
                  </a:cubicBezTo>
                  <a:cubicBezTo>
                    <a:pt x="17655" y="54840"/>
                    <a:pt x="18459" y="55317"/>
                    <a:pt x="19467" y="55317"/>
                  </a:cubicBezTo>
                  <a:cubicBezTo>
                    <a:pt x="19594" y="55317"/>
                    <a:pt x="19725" y="55310"/>
                    <a:pt x="19858" y="55294"/>
                  </a:cubicBezTo>
                  <a:cubicBezTo>
                    <a:pt x="20889" y="55167"/>
                    <a:pt x="21445" y="54515"/>
                    <a:pt x="21383" y="53506"/>
                  </a:cubicBezTo>
                  <a:cubicBezTo>
                    <a:pt x="21367" y="53224"/>
                    <a:pt x="21313" y="52964"/>
                    <a:pt x="21259" y="52712"/>
                  </a:cubicBezTo>
                  <a:cubicBezTo>
                    <a:pt x="21233" y="52590"/>
                    <a:pt x="21207" y="52466"/>
                    <a:pt x="21185" y="52329"/>
                  </a:cubicBezTo>
                  <a:lnTo>
                    <a:pt x="21147" y="52136"/>
                  </a:lnTo>
                  <a:cubicBezTo>
                    <a:pt x="21110" y="51952"/>
                    <a:pt x="21075" y="51780"/>
                    <a:pt x="21075" y="51630"/>
                  </a:cubicBezTo>
                  <a:cubicBezTo>
                    <a:pt x="21075" y="50801"/>
                    <a:pt x="21089" y="50077"/>
                    <a:pt x="21119" y="49412"/>
                  </a:cubicBezTo>
                  <a:cubicBezTo>
                    <a:pt x="21162" y="48195"/>
                    <a:pt x="21210" y="46979"/>
                    <a:pt x="21263" y="45762"/>
                  </a:cubicBezTo>
                  <a:cubicBezTo>
                    <a:pt x="21341" y="43839"/>
                    <a:pt x="21420" y="41914"/>
                    <a:pt x="21477" y="39988"/>
                  </a:cubicBezTo>
                  <a:cubicBezTo>
                    <a:pt x="21603" y="35508"/>
                    <a:pt x="21718" y="31029"/>
                    <a:pt x="21820" y="26548"/>
                  </a:cubicBezTo>
                  <a:lnTo>
                    <a:pt x="21956" y="21001"/>
                  </a:lnTo>
                  <a:cubicBezTo>
                    <a:pt x="22027" y="18322"/>
                    <a:pt x="22101" y="15553"/>
                    <a:pt x="22139" y="12827"/>
                  </a:cubicBezTo>
                  <a:cubicBezTo>
                    <a:pt x="22172" y="10698"/>
                    <a:pt x="22185" y="8569"/>
                    <a:pt x="22198" y="6440"/>
                  </a:cubicBezTo>
                  <a:cubicBezTo>
                    <a:pt x="22204" y="5377"/>
                    <a:pt x="22212" y="4314"/>
                    <a:pt x="22221" y="3246"/>
                  </a:cubicBezTo>
                  <a:lnTo>
                    <a:pt x="22221" y="2789"/>
                  </a:lnTo>
                  <a:cubicBezTo>
                    <a:pt x="22646" y="2834"/>
                    <a:pt x="23084" y="2885"/>
                    <a:pt x="23504" y="2956"/>
                  </a:cubicBezTo>
                  <a:cubicBezTo>
                    <a:pt x="23683" y="2985"/>
                    <a:pt x="23858" y="3000"/>
                    <a:pt x="24030" y="3000"/>
                  </a:cubicBezTo>
                  <a:cubicBezTo>
                    <a:pt x="24411" y="3000"/>
                    <a:pt x="24779" y="2929"/>
                    <a:pt x="25144" y="2787"/>
                  </a:cubicBezTo>
                  <a:cubicBezTo>
                    <a:pt x="25805" y="2541"/>
                    <a:pt x="25895" y="2039"/>
                    <a:pt x="25889" y="1761"/>
                  </a:cubicBezTo>
                  <a:lnTo>
                    <a:pt x="25857" y="1578"/>
                  </a:lnTo>
                  <a:cubicBezTo>
                    <a:pt x="25632" y="913"/>
                    <a:pt x="25009" y="765"/>
                    <a:pt x="24657" y="682"/>
                  </a:cubicBezTo>
                  <a:cubicBezTo>
                    <a:pt x="23984" y="520"/>
                    <a:pt x="23304" y="394"/>
                    <a:pt x="22618" y="302"/>
                  </a:cubicBezTo>
                  <a:cubicBezTo>
                    <a:pt x="21770" y="185"/>
                    <a:pt x="20765" y="57"/>
                    <a:pt x="19733" y="4"/>
                  </a:cubicBezTo>
                  <a:cubicBezTo>
                    <a:pt x="19675" y="1"/>
                    <a:pt x="19617" y="0"/>
                    <a:pt x="195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0"/>
            <p:cNvSpPr/>
            <p:nvPr/>
          </p:nvSpPr>
          <p:spPr>
            <a:xfrm>
              <a:off x="2795550" y="4130425"/>
              <a:ext cx="295950" cy="1345675"/>
            </a:xfrm>
            <a:custGeom>
              <a:avLst/>
              <a:gdLst/>
              <a:ahLst/>
              <a:cxnLst/>
              <a:rect l="l" t="t" r="r" b="b"/>
              <a:pathLst>
                <a:path w="11838" h="53827" extrusionOk="0">
                  <a:moveTo>
                    <a:pt x="8801" y="0"/>
                  </a:moveTo>
                  <a:cubicBezTo>
                    <a:pt x="6468" y="0"/>
                    <a:pt x="4098" y="43"/>
                    <a:pt x="2063" y="82"/>
                  </a:cubicBezTo>
                  <a:cubicBezTo>
                    <a:pt x="1640" y="88"/>
                    <a:pt x="1246" y="194"/>
                    <a:pt x="878" y="302"/>
                  </a:cubicBezTo>
                  <a:cubicBezTo>
                    <a:pt x="131" y="517"/>
                    <a:pt x="19" y="1071"/>
                    <a:pt x="5" y="1300"/>
                  </a:cubicBezTo>
                  <a:lnTo>
                    <a:pt x="1" y="1368"/>
                  </a:lnTo>
                  <a:lnTo>
                    <a:pt x="13" y="1434"/>
                  </a:lnTo>
                  <a:cubicBezTo>
                    <a:pt x="45" y="1641"/>
                    <a:pt x="198" y="2141"/>
                    <a:pt x="872" y="2312"/>
                  </a:cubicBezTo>
                  <a:cubicBezTo>
                    <a:pt x="1215" y="2401"/>
                    <a:pt x="1565" y="2465"/>
                    <a:pt x="1918" y="2502"/>
                  </a:cubicBezTo>
                  <a:cubicBezTo>
                    <a:pt x="2281" y="2535"/>
                    <a:pt x="2643" y="2559"/>
                    <a:pt x="3044" y="2584"/>
                  </a:cubicBezTo>
                  <a:cubicBezTo>
                    <a:pt x="3043" y="2750"/>
                    <a:pt x="3044" y="2909"/>
                    <a:pt x="3048" y="3068"/>
                  </a:cubicBezTo>
                  <a:cubicBezTo>
                    <a:pt x="3185" y="6729"/>
                    <a:pt x="3173" y="10700"/>
                    <a:pt x="3011" y="15209"/>
                  </a:cubicBezTo>
                  <a:lnTo>
                    <a:pt x="2974" y="16168"/>
                  </a:lnTo>
                  <a:cubicBezTo>
                    <a:pt x="2884" y="18551"/>
                    <a:pt x="2790" y="21017"/>
                    <a:pt x="2761" y="23446"/>
                  </a:cubicBezTo>
                  <a:cubicBezTo>
                    <a:pt x="2712" y="27714"/>
                    <a:pt x="2712" y="32051"/>
                    <a:pt x="2712" y="36243"/>
                  </a:cubicBezTo>
                  <a:cubicBezTo>
                    <a:pt x="2712" y="40104"/>
                    <a:pt x="2731" y="44044"/>
                    <a:pt x="2772" y="48287"/>
                  </a:cubicBezTo>
                  <a:cubicBezTo>
                    <a:pt x="2776" y="48848"/>
                    <a:pt x="2843" y="49402"/>
                    <a:pt x="2910" y="49937"/>
                  </a:cubicBezTo>
                  <a:cubicBezTo>
                    <a:pt x="2939" y="50173"/>
                    <a:pt x="2969" y="50409"/>
                    <a:pt x="2991" y="50639"/>
                  </a:cubicBezTo>
                  <a:cubicBezTo>
                    <a:pt x="3000" y="50739"/>
                    <a:pt x="3013" y="50839"/>
                    <a:pt x="3027" y="50939"/>
                  </a:cubicBezTo>
                  <a:cubicBezTo>
                    <a:pt x="3036" y="51010"/>
                    <a:pt x="3046" y="51077"/>
                    <a:pt x="3052" y="51142"/>
                  </a:cubicBezTo>
                  <a:cubicBezTo>
                    <a:pt x="3024" y="51146"/>
                    <a:pt x="2996" y="51149"/>
                    <a:pt x="2969" y="51152"/>
                  </a:cubicBezTo>
                  <a:cubicBezTo>
                    <a:pt x="2298" y="51243"/>
                    <a:pt x="1465" y="51356"/>
                    <a:pt x="909" y="52142"/>
                  </a:cubicBezTo>
                  <a:lnTo>
                    <a:pt x="750" y="52366"/>
                  </a:lnTo>
                  <a:lnTo>
                    <a:pt x="813" y="52632"/>
                  </a:lnTo>
                  <a:cubicBezTo>
                    <a:pt x="898" y="52996"/>
                    <a:pt x="1138" y="53465"/>
                    <a:pt x="1853" y="53640"/>
                  </a:cubicBezTo>
                  <a:cubicBezTo>
                    <a:pt x="2190" y="53727"/>
                    <a:pt x="2570" y="53826"/>
                    <a:pt x="2969" y="53826"/>
                  </a:cubicBezTo>
                  <a:cubicBezTo>
                    <a:pt x="3003" y="53826"/>
                    <a:pt x="3037" y="53826"/>
                    <a:pt x="3072" y="53823"/>
                  </a:cubicBezTo>
                  <a:cubicBezTo>
                    <a:pt x="4539" y="53757"/>
                    <a:pt x="6057" y="53659"/>
                    <a:pt x="7716" y="53524"/>
                  </a:cubicBezTo>
                  <a:cubicBezTo>
                    <a:pt x="8111" y="53492"/>
                    <a:pt x="8467" y="53354"/>
                    <a:pt x="8781" y="53232"/>
                  </a:cubicBezTo>
                  <a:lnTo>
                    <a:pt x="8878" y="53195"/>
                  </a:lnTo>
                  <a:cubicBezTo>
                    <a:pt x="9076" y="53121"/>
                    <a:pt x="9680" y="52897"/>
                    <a:pt x="9774" y="52160"/>
                  </a:cubicBezTo>
                  <a:lnTo>
                    <a:pt x="9796" y="51994"/>
                  </a:lnTo>
                  <a:lnTo>
                    <a:pt x="9730" y="51842"/>
                  </a:lnTo>
                  <a:cubicBezTo>
                    <a:pt x="9602" y="51549"/>
                    <a:pt x="9263" y="51049"/>
                    <a:pt x="8389" y="50980"/>
                  </a:cubicBezTo>
                  <a:cubicBezTo>
                    <a:pt x="8253" y="50969"/>
                    <a:pt x="8119" y="50965"/>
                    <a:pt x="7986" y="50965"/>
                  </a:cubicBezTo>
                  <a:cubicBezTo>
                    <a:pt x="7790" y="50965"/>
                    <a:pt x="7598" y="50974"/>
                    <a:pt x="7410" y="50983"/>
                  </a:cubicBezTo>
                  <a:cubicBezTo>
                    <a:pt x="7295" y="50987"/>
                    <a:pt x="7180" y="50992"/>
                    <a:pt x="7060" y="50996"/>
                  </a:cubicBezTo>
                  <a:cubicBezTo>
                    <a:pt x="6935" y="51000"/>
                    <a:pt x="6810" y="51008"/>
                    <a:pt x="6683" y="51016"/>
                  </a:cubicBezTo>
                  <a:cubicBezTo>
                    <a:pt x="6512" y="51028"/>
                    <a:pt x="6352" y="51037"/>
                    <a:pt x="6198" y="51037"/>
                  </a:cubicBezTo>
                  <a:cubicBezTo>
                    <a:pt x="6168" y="51037"/>
                    <a:pt x="6138" y="51037"/>
                    <a:pt x="6109" y="51036"/>
                  </a:cubicBezTo>
                  <a:cubicBezTo>
                    <a:pt x="6110" y="51009"/>
                    <a:pt x="6112" y="50982"/>
                    <a:pt x="6116" y="50954"/>
                  </a:cubicBezTo>
                  <a:cubicBezTo>
                    <a:pt x="6286" y="49982"/>
                    <a:pt x="6295" y="49010"/>
                    <a:pt x="6305" y="48068"/>
                  </a:cubicBezTo>
                  <a:cubicBezTo>
                    <a:pt x="6307" y="47808"/>
                    <a:pt x="6310" y="47548"/>
                    <a:pt x="6315" y="47290"/>
                  </a:cubicBezTo>
                  <a:cubicBezTo>
                    <a:pt x="6364" y="45336"/>
                    <a:pt x="6417" y="43382"/>
                    <a:pt x="6472" y="41429"/>
                  </a:cubicBezTo>
                  <a:cubicBezTo>
                    <a:pt x="6573" y="37811"/>
                    <a:pt x="6677" y="34069"/>
                    <a:pt x="6744" y="30389"/>
                  </a:cubicBezTo>
                  <a:cubicBezTo>
                    <a:pt x="6802" y="27416"/>
                    <a:pt x="6828" y="24396"/>
                    <a:pt x="6853" y="21473"/>
                  </a:cubicBezTo>
                  <a:cubicBezTo>
                    <a:pt x="6872" y="19383"/>
                    <a:pt x="6894" y="17293"/>
                    <a:pt x="6919" y="15202"/>
                  </a:cubicBezTo>
                  <a:cubicBezTo>
                    <a:pt x="6947" y="13031"/>
                    <a:pt x="7012" y="10708"/>
                    <a:pt x="7130" y="7670"/>
                  </a:cubicBezTo>
                  <a:cubicBezTo>
                    <a:pt x="7172" y="6590"/>
                    <a:pt x="7275" y="5491"/>
                    <a:pt x="7374" y="4426"/>
                  </a:cubicBezTo>
                  <a:lnTo>
                    <a:pt x="7415" y="3978"/>
                  </a:lnTo>
                  <a:cubicBezTo>
                    <a:pt x="7457" y="3539"/>
                    <a:pt x="7524" y="3098"/>
                    <a:pt x="7591" y="2645"/>
                  </a:cubicBezTo>
                  <a:cubicBezTo>
                    <a:pt x="7599" y="2591"/>
                    <a:pt x="7608" y="2539"/>
                    <a:pt x="7615" y="2486"/>
                  </a:cubicBezTo>
                  <a:lnTo>
                    <a:pt x="7692" y="2485"/>
                  </a:lnTo>
                  <a:cubicBezTo>
                    <a:pt x="8375" y="2468"/>
                    <a:pt x="9036" y="2453"/>
                    <a:pt x="9696" y="2427"/>
                  </a:cubicBezTo>
                  <a:cubicBezTo>
                    <a:pt x="10077" y="2411"/>
                    <a:pt x="10485" y="2382"/>
                    <a:pt x="10898" y="2296"/>
                  </a:cubicBezTo>
                  <a:cubicBezTo>
                    <a:pt x="11439" y="2185"/>
                    <a:pt x="11793" y="1802"/>
                    <a:pt x="11823" y="1297"/>
                  </a:cubicBezTo>
                  <a:lnTo>
                    <a:pt x="11837" y="1051"/>
                  </a:lnTo>
                  <a:lnTo>
                    <a:pt x="11579" y="749"/>
                  </a:lnTo>
                  <a:cubicBezTo>
                    <a:pt x="11304" y="423"/>
                    <a:pt x="11156" y="292"/>
                    <a:pt x="10678" y="210"/>
                  </a:cubicBezTo>
                  <a:lnTo>
                    <a:pt x="10606" y="198"/>
                  </a:lnTo>
                  <a:cubicBezTo>
                    <a:pt x="10023" y="100"/>
                    <a:pt x="9419" y="0"/>
                    <a:pt x="88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0"/>
            <p:cNvSpPr/>
            <p:nvPr/>
          </p:nvSpPr>
          <p:spPr>
            <a:xfrm>
              <a:off x="2356875" y="4234625"/>
              <a:ext cx="501425" cy="1241450"/>
            </a:xfrm>
            <a:custGeom>
              <a:avLst/>
              <a:gdLst/>
              <a:ahLst/>
              <a:cxnLst/>
              <a:rect l="l" t="t" r="r" b="b"/>
              <a:pathLst>
                <a:path w="20057" h="49658" extrusionOk="0">
                  <a:moveTo>
                    <a:pt x="10927" y="1"/>
                  </a:moveTo>
                  <a:cubicBezTo>
                    <a:pt x="9505" y="1"/>
                    <a:pt x="8141" y="485"/>
                    <a:pt x="6916" y="1437"/>
                  </a:cubicBezTo>
                  <a:cubicBezTo>
                    <a:pt x="6350" y="1878"/>
                    <a:pt x="5860" y="2402"/>
                    <a:pt x="5495" y="2809"/>
                  </a:cubicBezTo>
                  <a:cubicBezTo>
                    <a:pt x="3680" y="4843"/>
                    <a:pt x="2401" y="7260"/>
                    <a:pt x="1586" y="10197"/>
                  </a:cubicBezTo>
                  <a:cubicBezTo>
                    <a:pt x="932" y="12547"/>
                    <a:pt x="551" y="15096"/>
                    <a:pt x="387" y="18223"/>
                  </a:cubicBezTo>
                  <a:cubicBezTo>
                    <a:pt x="294" y="20002"/>
                    <a:pt x="230" y="21755"/>
                    <a:pt x="164" y="23841"/>
                  </a:cubicBezTo>
                  <a:cubicBezTo>
                    <a:pt x="47" y="27464"/>
                    <a:pt x="1" y="32244"/>
                    <a:pt x="674" y="37080"/>
                  </a:cubicBezTo>
                  <a:cubicBezTo>
                    <a:pt x="992" y="39382"/>
                    <a:pt x="1488" y="41416"/>
                    <a:pt x="2188" y="43298"/>
                  </a:cubicBezTo>
                  <a:cubicBezTo>
                    <a:pt x="2612" y="44434"/>
                    <a:pt x="3125" y="45387"/>
                    <a:pt x="3757" y="46218"/>
                  </a:cubicBezTo>
                  <a:cubicBezTo>
                    <a:pt x="5321" y="48260"/>
                    <a:pt x="7290" y="49405"/>
                    <a:pt x="9601" y="49617"/>
                  </a:cubicBezTo>
                  <a:cubicBezTo>
                    <a:pt x="9880" y="49644"/>
                    <a:pt x="10177" y="49657"/>
                    <a:pt x="10518" y="49657"/>
                  </a:cubicBezTo>
                  <a:lnTo>
                    <a:pt x="10519" y="49657"/>
                  </a:lnTo>
                  <a:cubicBezTo>
                    <a:pt x="12847" y="49633"/>
                    <a:pt x="14617" y="48569"/>
                    <a:pt x="15780" y="46495"/>
                  </a:cubicBezTo>
                  <a:cubicBezTo>
                    <a:pt x="16077" y="45968"/>
                    <a:pt x="16295" y="45409"/>
                    <a:pt x="16510" y="44831"/>
                  </a:cubicBezTo>
                  <a:cubicBezTo>
                    <a:pt x="17317" y="42638"/>
                    <a:pt x="17811" y="40193"/>
                    <a:pt x="18021" y="37357"/>
                  </a:cubicBezTo>
                  <a:cubicBezTo>
                    <a:pt x="18187" y="35114"/>
                    <a:pt x="18239" y="32829"/>
                    <a:pt x="18290" y="30620"/>
                  </a:cubicBezTo>
                  <a:lnTo>
                    <a:pt x="18327" y="29110"/>
                  </a:lnTo>
                  <a:cubicBezTo>
                    <a:pt x="18344" y="28546"/>
                    <a:pt x="18252" y="27997"/>
                    <a:pt x="18164" y="27467"/>
                  </a:cubicBezTo>
                  <a:lnTo>
                    <a:pt x="18135" y="27289"/>
                  </a:lnTo>
                  <a:cubicBezTo>
                    <a:pt x="17909" y="25920"/>
                    <a:pt x="17078" y="24930"/>
                    <a:pt x="15736" y="24430"/>
                  </a:cubicBezTo>
                  <a:cubicBezTo>
                    <a:pt x="14991" y="24149"/>
                    <a:pt x="14182" y="23965"/>
                    <a:pt x="13193" y="23853"/>
                  </a:cubicBezTo>
                  <a:cubicBezTo>
                    <a:pt x="12700" y="23795"/>
                    <a:pt x="12206" y="23751"/>
                    <a:pt x="11696" y="23705"/>
                  </a:cubicBezTo>
                  <a:lnTo>
                    <a:pt x="11520" y="23689"/>
                  </a:lnTo>
                  <a:cubicBezTo>
                    <a:pt x="11513" y="23616"/>
                    <a:pt x="11506" y="23543"/>
                    <a:pt x="11499" y="23467"/>
                  </a:cubicBezTo>
                  <a:cubicBezTo>
                    <a:pt x="11451" y="22966"/>
                    <a:pt x="11396" y="22397"/>
                    <a:pt x="11099" y="21861"/>
                  </a:cubicBezTo>
                  <a:lnTo>
                    <a:pt x="11012" y="21705"/>
                  </a:lnTo>
                  <a:lnTo>
                    <a:pt x="10855" y="21621"/>
                  </a:lnTo>
                  <a:cubicBezTo>
                    <a:pt x="10429" y="21390"/>
                    <a:pt x="10220" y="21299"/>
                    <a:pt x="9918" y="21299"/>
                  </a:cubicBezTo>
                  <a:cubicBezTo>
                    <a:pt x="9748" y="21299"/>
                    <a:pt x="9548" y="21328"/>
                    <a:pt x="9264" y="21377"/>
                  </a:cubicBezTo>
                  <a:lnTo>
                    <a:pt x="9088" y="21408"/>
                  </a:lnTo>
                  <a:lnTo>
                    <a:pt x="8958" y="21528"/>
                  </a:lnTo>
                  <a:cubicBezTo>
                    <a:pt x="8393" y="22043"/>
                    <a:pt x="8434" y="22748"/>
                    <a:pt x="8451" y="23050"/>
                  </a:cubicBezTo>
                  <a:cubicBezTo>
                    <a:pt x="8506" y="23975"/>
                    <a:pt x="8581" y="24904"/>
                    <a:pt x="8655" y="25829"/>
                  </a:cubicBezTo>
                  <a:lnTo>
                    <a:pt x="8697" y="26351"/>
                  </a:lnTo>
                  <a:cubicBezTo>
                    <a:pt x="8710" y="26498"/>
                    <a:pt x="8746" y="26645"/>
                    <a:pt x="8787" y="26801"/>
                  </a:cubicBezTo>
                  <a:lnTo>
                    <a:pt x="8885" y="27221"/>
                  </a:lnTo>
                  <a:lnTo>
                    <a:pt x="9125" y="27352"/>
                  </a:lnTo>
                  <a:cubicBezTo>
                    <a:pt x="9395" y="27499"/>
                    <a:pt x="9812" y="27727"/>
                    <a:pt x="10309" y="27727"/>
                  </a:cubicBezTo>
                  <a:cubicBezTo>
                    <a:pt x="10600" y="27727"/>
                    <a:pt x="10919" y="27649"/>
                    <a:pt x="11253" y="27431"/>
                  </a:cubicBezTo>
                  <a:lnTo>
                    <a:pt x="11503" y="27267"/>
                  </a:lnTo>
                  <a:lnTo>
                    <a:pt x="11593" y="26122"/>
                  </a:lnTo>
                  <a:cubicBezTo>
                    <a:pt x="11781" y="26151"/>
                    <a:pt x="11967" y="26179"/>
                    <a:pt x="12152" y="26206"/>
                  </a:cubicBezTo>
                  <a:cubicBezTo>
                    <a:pt x="12774" y="26296"/>
                    <a:pt x="13365" y="26382"/>
                    <a:pt x="13923" y="26524"/>
                  </a:cubicBezTo>
                  <a:cubicBezTo>
                    <a:pt x="14337" y="27004"/>
                    <a:pt x="14545" y="27559"/>
                    <a:pt x="14720" y="28235"/>
                  </a:cubicBezTo>
                  <a:cubicBezTo>
                    <a:pt x="14989" y="29266"/>
                    <a:pt x="15136" y="30377"/>
                    <a:pt x="15184" y="31728"/>
                  </a:cubicBezTo>
                  <a:cubicBezTo>
                    <a:pt x="15224" y="32874"/>
                    <a:pt x="15118" y="34048"/>
                    <a:pt x="15015" y="35181"/>
                  </a:cubicBezTo>
                  <a:cubicBezTo>
                    <a:pt x="14980" y="35574"/>
                    <a:pt x="14945" y="35966"/>
                    <a:pt x="14914" y="36359"/>
                  </a:cubicBezTo>
                  <a:cubicBezTo>
                    <a:pt x="14764" y="38314"/>
                    <a:pt x="14413" y="40297"/>
                    <a:pt x="13843" y="42424"/>
                  </a:cubicBezTo>
                  <a:cubicBezTo>
                    <a:pt x="13509" y="43673"/>
                    <a:pt x="13043" y="44759"/>
                    <a:pt x="12421" y="45742"/>
                  </a:cubicBezTo>
                  <a:cubicBezTo>
                    <a:pt x="12067" y="46295"/>
                    <a:pt x="11750" y="46663"/>
                    <a:pt x="11392" y="46937"/>
                  </a:cubicBezTo>
                  <a:cubicBezTo>
                    <a:pt x="10954" y="47271"/>
                    <a:pt x="10469" y="47447"/>
                    <a:pt x="9982" y="47447"/>
                  </a:cubicBezTo>
                  <a:cubicBezTo>
                    <a:pt x="9922" y="47447"/>
                    <a:pt x="9862" y="47444"/>
                    <a:pt x="9801" y="47438"/>
                  </a:cubicBezTo>
                  <a:cubicBezTo>
                    <a:pt x="9352" y="47399"/>
                    <a:pt x="8935" y="47223"/>
                    <a:pt x="8558" y="46909"/>
                  </a:cubicBezTo>
                  <a:cubicBezTo>
                    <a:pt x="8330" y="46725"/>
                    <a:pt x="8104" y="46500"/>
                    <a:pt x="7846" y="46202"/>
                  </a:cubicBezTo>
                  <a:cubicBezTo>
                    <a:pt x="7360" y="45629"/>
                    <a:pt x="6958" y="44954"/>
                    <a:pt x="6648" y="44190"/>
                  </a:cubicBezTo>
                  <a:cubicBezTo>
                    <a:pt x="6116" y="42891"/>
                    <a:pt x="5724" y="41540"/>
                    <a:pt x="5480" y="40158"/>
                  </a:cubicBezTo>
                  <a:cubicBezTo>
                    <a:pt x="4862" y="36631"/>
                    <a:pt x="4583" y="32988"/>
                    <a:pt x="4654" y="29329"/>
                  </a:cubicBezTo>
                  <a:cubicBezTo>
                    <a:pt x="4710" y="26044"/>
                    <a:pt x="4819" y="23372"/>
                    <a:pt x="4995" y="20919"/>
                  </a:cubicBezTo>
                  <a:cubicBezTo>
                    <a:pt x="5212" y="17879"/>
                    <a:pt x="5628" y="14894"/>
                    <a:pt x="6230" y="12048"/>
                  </a:cubicBezTo>
                  <a:cubicBezTo>
                    <a:pt x="6685" y="9899"/>
                    <a:pt x="7365" y="7875"/>
                    <a:pt x="8251" y="6031"/>
                  </a:cubicBezTo>
                  <a:cubicBezTo>
                    <a:pt x="8734" y="5023"/>
                    <a:pt x="9363" y="4149"/>
                    <a:pt x="10115" y="3435"/>
                  </a:cubicBezTo>
                  <a:cubicBezTo>
                    <a:pt x="10672" y="2914"/>
                    <a:pt x="11151" y="2626"/>
                    <a:pt x="11646" y="2515"/>
                  </a:cubicBezTo>
                  <a:cubicBezTo>
                    <a:pt x="12092" y="2672"/>
                    <a:pt x="12407" y="3006"/>
                    <a:pt x="12657" y="3582"/>
                  </a:cubicBezTo>
                  <a:cubicBezTo>
                    <a:pt x="13013" y="4396"/>
                    <a:pt x="13235" y="5306"/>
                    <a:pt x="13336" y="6362"/>
                  </a:cubicBezTo>
                  <a:cubicBezTo>
                    <a:pt x="13369" y="6711"/>
                    <a:pt x="13379" y="7066"/>
                    <a:pt x="13389" y="7421"/>
                  </a:cubicBezTo>
                  <a:lnTo>
                    <a:pt x="13404" y="7829"/>
                  </a:lnTo>
                  <a:cubicBezTo>
                    <a:pt x="13404" y="7837"/>
                    <a:pt x="13404" y="7845"/>
                    <a:pt x="13405" y="7854"/>
                  </a:cubicBezTo>
                  <a:cubicBezTo>
                    <a:pt x="13309" y="7859"/>
                    <a:pt x="13210" y="7867"/>
                    <a:pt x="13112" y="7876"/>
                  </a:cubicBezTo>
                  <a:lnTo>
                    <a:pt x="12869" y="7899"/>
                  </a:lnTo>
                  <a:cubicBezTo>
                    <a:pt x="12546" y="7927"/>
                    <a:pt x="12212" y="7957"/>
                    <a:pt x="11868" y="8021"/>
                  </a:cubicBezTo>
                  <a:cubicBezTo>
                    <a:pt x="11555" y="8081"/>
                    <a:pt x="10904" y="8206"/>
                    <a:pt x="10704" y="8907"/>
                  </a:cubicBezTo>
                  <a:lnTo>
                    <a:pt x="10672" y="9017"/>
                  </a:lnTo>
                  <a:lnTo>
                    <a:pt x="10683" y="9131"/>
                  </a:lnTo>
                  <a:cubicBezTo>
                    <a:pt x="10749" y="9832"/>
                    <a:pt x="11310" y="10076"/>
                    <a:pt x="11587" y="10195"/>
                  </a:cubicBezTo>
                  <a:cubicBezTo>
                    <a:pt x="12091" y="10417"/>
                    <a:pt x="12609" y="10470"/>
                    <a:pt x="13030" y="10470"/>
                  </a:cubicBezTo>
                  <a:cubicBezTo>
                    <a:pt x="13170" y="10470"/>
                    <a:pt x="13298" y="10465"/>
                    <a:pt x="13413" y="10457"/>
                  </a:cubicBezTo>
                  <a:cubicBezTo>
                    <a:pt x="14263" y="10409"/>
                    <a:pt x="15032" y="10341"/>
                    <a:pt x="15760" y="10247"/>
                  </a:cubicBezTo>
                  <a:cubicBezTo>
                    <a:pt x="16664" y="10134"/>
                    <a:pt x="17575" y="9990"/>
                    <a:pt x="18456" y="9851"/>
                  </a:cubicBezTo>
                  <a:lnTo>
                    <a:pt x="18905" y="9780"/>
                  </a:lnTo>
                  <a:cubicBezTo>
                    <a:pt x="19180" y="9736"/>
                    <a:pt x="19750" y="9646"/>
                    <a:pt x="19961" y="9011"/>
                  </a:cubicBezTo>
                  <a:lnTo>
                    <a:pt x="20056" y="8730"/>
                  </a:lnTo>
                  <a:lnTo>
                    <a:pt x="19893" y="8483"/>
                  </a:lnTo>
                  <a:cubicBezTo>
                    <a:pt x="19539" y="7950"/>
                    <a:pt x="19397" y="7844"/>
                    <a:pt x="18818" y="7685"/>
                  </a:cubicBezTo>
                  <a:cubicBezTo>
                    <a:pt x="18449" y="7581"/>
                    <a:pt x="18087" y="7547"/>
                    <a:pt x="17730" y="7547"/>
                  </a:cubicBezTo>
                  <a:cubicBezTo>
                    <a:pt x="17403" y="7547"/>
                    <a:pt x="17080" y="7575"/>
                    <a:pt x="16755" y="7604"/>
                  </a:cubicBezTo>
                  <a:cubicBezTo>
                    <a:pt x="16720" y="7606"/>
                    <a:pt x="16685" y="7609"/>
                    <a:pt x="16651" y="7611"/>
                  </a:cubicBezTo>
                  <a:cubicBezTo>
                    <a:pt x="16661" y="7559"/>
                    <a:pt x="16670" y="7507"/>
                    <a:pt x="16676" y="7454"/>
                  </a:cubicBezTo>
                  <a:lnTo>
                    <a:pt x="16685" y="7348"/>
                  </a:lnTo>
                  <a:cubicBezTo>
                    <a:pt x="16795" y="6178"/>
                    <a:pt x="16909" y="4970"/>
                    <a:pt x="16450" y="3720"/>
                  </a:cubicBezTo>
                  <a:cubicBezTo>
                    <a:pt x="15772" y="1877"/>
                    <a:pt x="14471" y="697"/>
                    <a:pt x="12585" y="215"/>
                  </a:cubicBezTo>
                  <a:cubicBezTo>
                    <a:pt x="12027" y="72"/>
                    <a:pt x="11473" y="1"/>
                    <a:pt x="109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0"/>
            <p:cNvSpPr/>
            <p:nvPr/>
          </p:nvSpPr>
          <p:spPr>
            <a:xfrm>
              <a:off x="1983275" y="4296175"/>
              <a:ext cx="372000" cy="1179925"/>
            </a:xfrm>
            <a:custGeom>
              <a:avLst/>
              <a:gdLst/>
              <a:ahLst/>
              <a:cxnLst/>
              <a:rect l="l" t="t" r="r" b="b"/>
              <a:pathLst>
                <a:path w="14880" h="47197" extrusionOk="0">
                  <a:moveTo>
                    <a:pt x="11428" y="0"/>
                  </a:moveTo>
                  <a:cubicBezTo>
                    <a:pt x="11355" y="0"/>
                    <a:pt x="11281" y="1"/>
                    <a:pt x="11208" y="2"/>
                  </a:cubicBezTo>
                  <a:cubicBezTo>
                    <a:pt x="9688" y="13"/>
                    <a:pt x="8166" y="29"/>
                    <a:pt x="6642" y="50"/>
                  </a:cubicBezTo>
                  <a:cubicBezTo>
                    <a:pt x="5300" y="67"/>
                    <a:pt x="3977" y="263"/>
                    <a:pt x="2696" y="454"/>
                  </a:cubicBezTo>
                  <a:cubicBezTo>
                    <a:pt x="2231" y="523"/>
                    <a:pt x="1768" y="592"/>
                    <a:pt x="1311" y="652"/>
                  </a:cubicBezTo>
                  <a:cubicBezTo>
                    <a:pt x="621" y="731"/>
                    <a:pt x="370" y="1161"/>
                    <a:pt x="280" y="1411"/>
                  </a:cubicBezTo>
                  <a:lnTo>
                    <a:pt x="204" y="1626"/>
                  </a:lnTo>
                  <a:lnTo>
                    <a:pt x="289" y="1839"/>
                  </a:lnTo>
                  <a:cubicBezTo>
                    <a:pt x="500" y="2369"/>
                    <a:pt x="615" y="2580"/>
                    <a:pt x="1062" y="2878"/>
                  </a:cubicBezTo>
                  <a:cubicBezTo>
                    <a:pt x="1659" y="3281"/>
                    <a:pt x="2310" y="3494"/>
                    <a:pt x="3000" y="3514"/>
                  </a:cubicBezTo>
                  <a:lnTo>
                    <a:pt x="3096" y="3517"/>
                  </a:lnTo>
                  <a:cubicBezTo>
                    <a:pt x="3073" y="3736"/>
                    <a:pt x="3052" y="3945"/>
                    <a:pt x="3041" y="4156"/>
                  </a:cubicBezTo>
                  <a:cubicBezTo>
                    <a:pt x="3017" y="4650"/>
                    <a:pt x="2992" y="5144"/>
                    <a:pt x="2965" y="5638"/>
                  </a:cubicBezTo>
                  <a:cubicBezTo>
                    <a:pt x="2898" y="6918"/>
                    <a:pt x="2828" y="8243"/>
                    <a:pt x="2796" y="9550"/>
                  </a:cubicBezTo>
                  <a:cubicBezTo>
                    <a:pt x="2763" y="11045"/>
                    <a:pt x="2765" y="12646"/>
                    <a:pt x="2802" y="14589"/>
                  </a:cubicBezTo>
                  <a:cubicBezTo>
                    <a:pt x="2823" y="15734"/>
                    <a:pt x="2862" y="16880"/>
                    <a:pt x="2901" y="18028"/>
                  </a:cubicBezTo>
                  <a:cubicBezTo>
                    <a:pt x="2941" y="19248"/>
                    <a:pt x="2983" y="20470"/>
                    <a:pt x="3002" y="21689"/>
                  </a:cubicBezTo>
                  <a:cubicBezTo>
                    <a:pt x="3044" y="24205"/>
                    <a:pt x="3078" y="26720"/>
                    <a:pt x="3108" y="29235"/>
                  </a:cubicBezTo>
                  <a:cubicBezTo>
                    <a:pt x="3145" y="32106"/>
                    <a:pt x="3185" y="34977"/>
                    <a:pt x="3230" y="37850"/>
                  </a:cubicBezTo>
                  <a:cubicBezTo>
                    <a:pt x="3256" y="39368"/>
                    <a:pt x="3321" y="40907"/>
                    <a:pt x="3383" y="42394"/>
                  </a:cubicBezTo>
                  <a:cubicBezTo>
                    <a:pt x="3410" y="43042"/>
                    <a:pt x="3438" y="43690"/>
                    <a:pt x="3463" y="44342"/>
                  </a:cubicBezTo>
                  <a:lnTo>
                    <a:pt x="3412" y="44347"/>
                  </a:lnTo>
                  <a:cubicBezTo>
                    <a:pt x="3193" y="44366"/>
                    <a:pt x="2974" y="44383"/>
                    <a:pt x="2755" y="44401"/>
                  </a:cubicBezTo>
                  <a:cubicBezTo>
                    <a:pt x="2294" y="44436"/>
                    <a:pt x="1835" y="44472"/>
                    <a:pt x="1386" y="44527"/>
                  </a:cubicBezTo>
                  <a:lnTo>
                    <a:pt x="1314" y="44534"/>
                  </a:lnTo>
                  <a:cubicBezTo>
                    <a:pt x="988" y="44566"/>
                    <a:pt x="384" y="44626"/>
                    <a:pt x="85" y="45233"/>
                  </a:cubicBezTo>
                  <a:lnTo>
                    <a:pt x="34" y="45337"/>
                  </a:lnTo>
                  <a:lnTo>
                    <a:pt x="26" y="45451"/>
                  </a:lnTo>
                  <a:cubicBezTo>
                    <a:pt x="0" y="45753"/>
                    <a:pt x="65" y="46307"/>
                    <a:pt x="757" y="46647"/>
                  </a:cubicBezTo>
                  <a:cubicBezTo>
                    <a:pt x="1083" y="46813"/>
                    <a:pt x="1425" y="46945"/>
                    <a:pt x="1778" y="47040"/>
                  </a:cubicBezTo>
                  <a:cubicBezTo>
                    <a:pt x="2236" y="47161"/>
                    <a:pt x="2688" y="47196"/>
                    <a:pt x="3131" y="47196"/>
                  </a:cubicBezTo>
                  <a:cubicBezTo>
                    <a:pt x="3474" y="47196"/>
                    <a:pt x="3811" y="47175"/>
                    <a:pt x="4145" y="47153"/>
                  </a:cubicBezTo>
                  <a:lnTo>
                    <a:pt x="4279" y="47145"/>
                  </a:lnTo>
                  <a:cubicBezTo>
                    <a:pt x="5176" y="47086"/>
                    <a:pt x="6075" y="47031"/>
                    <a:pt x="6973" y="46977"/>
                  </a:cubicBezTo>
                  <a:cubicBezTo>
                    <a:pt x="8167" y="46904"/>
                    <a:pt x="9361" y="46830"/>
                    <a:pt x="10557" y="46749"/>
                  </a:cubicBezTo>
                  <a:cubicBezTo>
                    <a:pt x="11308" y="46695"/>
                    <a:pt x="12058" y="46616"/>
                    <a:pt x="12808" y="46538"/>
                  </a:cubicBezTo>
                  <a:lnTo>
                    <a:pt x="13469" y="46470"/>
                  </a:lnTo>
                  <a:cubicBezTo>
                    <a:pt x="13715" y="46446"/>
                    <a:pt x="14291" y="46391"/>
                    <a:pt x="14632" y="45844"/>
                  </a:cubicBezTo>
                  <a:lnTo>
                    <a:pt x="14759" y="45642"/>
                  </a:lnTo>
                  <a:lnTo>
                    <a:pt x="14714" y="45405"/>
                  </a:lnTo>
                  <a:cubicBezTo>
                    <a:pt x="14648" y="45076"/>
                    <a:pt x="14437" y="44638"/>
                    <a:pt x="13780" y="44423"/>
                  </a:cubicBezTo>
                  <a:cubicBezTo>
                    <a:pt x="13438" y="44322"/>
                    <a:pt x="13066" y="44226"/>
                    <a:pt x="12680" y="44220"/>
                  </a:cubicBezTo>
                  <a:cubicBezTo>
                    <a:pt x="12591" y="44218"/>
                    <a:pt x="12503" y="44217"/>
                    <a:pt x="12415" y="44217"/>
                  </a:cubicBezTo>
                  <a:cubicBezTo>
                    <a:pt x="12056" y="44217"/>
                    <a:pt x="11703" y="44233"/>
                    <a:pt x="11358" y="44249"/>
                  </a:cubicBezTo>
                  <a:lnTo>
                    <a:pt x="10122" y="44304"/>
                  </a:lnTo>
                  <a:cubicBezTo>
                    <a:pt x="9366" y="44336"/>
                    <a:pt x="8611" y="44369"/>
                    <a:pt x="7848" y="44394"/>
                  </a:cubicBezTo>
                  <a:lnTo>
                    <a:pt x="7749" y="44401"/>
                  </a:lnTo>
                  <a:lnTo>
                    <a:pt x="7750" y="44230"/>
                  </a:lnTo>
                  <a:cubicBezTo>
                    <a:pt x="7753" y="43797"/>
                    <a:pt x="7758" y="43359"/>
                    <a:pt x="7747" y="42918"/>
                  </a:cubicBezTo>
                  <a:cubicBezTo>
                    <a:pt x="7720" y="41955"/>
                    <a:pt x="7690" y="40993"/>
                    <a:pt x="7658" y="40030"/>
                  </a:cubicBezTo>
                  <a:cubicBezTo>
                    <a:pt x="7619" y="38850"/>
                    <a:pt x="7581" y="37670"/>
                    <a:pt x="7551" y="36488"/>
                  </a:cubicBezTo>
                  <a:cubicBezTo>
                    <a:pt x="7508" y="34962"/>
                    <a:pt x="7486" y="33622"/>
                    <a:pt x="7481" y="32387"/>
                  </a:cubicBezTo>
                  <a:cubicBezTo>
                    <a:pt x="7459" y="29331"/>
                    <a:pt x="7454" y="26270"/>
                    <a:pt x="7449" y="23215"/>
                  </a:cubicBezTo>
                  <a:lnTo>
                    <a:pt x="7449" y="23043"/>
                  </a:lnTo>
                  <a:cubicBezTo>
                    <a:pt x="7449" y="23017"/>
                    <a:pt x="7447" y="22990"/>
                    <a:pt x="7446" y="22964"/>
                  </a:cubicBezTo>
                  <a:lnTo>
                    <a:pt x="7446" y="22964"/>
                  </a:lnTo>
                  <a:cubicBezTo>
                    <a:pt x="7606" y="22965"/>
                    <a:pt x="7770" y="22966"/>
                    <a:pt x="7936" y="22966"/>
                  </a:cubicBezTo>
                  <a:cubicBezTo>
                    <a:pt x="8164" y="22966"/>
                    <a:pt x="8398" y="22964"/>
                    <a:pt x="8633" y="22957"/>
                  </a:cubicBezTo>
                  <a:cubicBezTo>
                    <a:pt x="8935" y="22945"/>
                    <a:pt x="9236" y="22920"/>
                    <a:pt x="9537" y="22895"/>
                  </a:cubicBezTo>
                  <a:cubicBezTo>
                    <a:pt x="9783" y="22875"/>
                    <a:pt x="10030" y="22854"/>
                    <a:pt x="10277" y="22842"/>
                  </a:cubicBezTo>
                  <a:cubicBezTo>
                    <a:pt x="10480" y="22831"/>
                    <a:pt x="10682" y="22830"/>
                    <a:pt x="10886" y="22828"/>
                  </a:cubicBezTo>
                  <a:cubicBezTo>
                    <a:pt x="11234" y="22824"/>
                    <a:pt x="11593" y="22820"/>
                    <a:pt x="11954" y="22780"/>
                  </a:cubicBezTo>
                  <a:cubicBezTo>
                    <a:pt x="11994" y="22776"/>
                    <a:pt x="12036" y="22774"/>
                    <a:pt x="12080" y="22774"/>
                  </a:cubicBezTo>
                  <a:cubicBezTo>
                    <a:pt x="12182" y="22774"/>
                    <a:pt x="12294" y="22784"/>
                    <a:pt x="12411" y="22793"/>
                  </a:cubicBezTo>
                  <a:cubicBezTo>
                    <a:pt x="12546" y="22805"/>
                    <a:pt x="12693" y="22817"/>
                    <a:pt x="12848" y="22817"/>
                  </a:cubicBezTo>
                  <a:cubicBezTo>
                    <a:pt x="13138" y="22817"/>
                    <a:pt x="13455" y="22774"/>
                    <a:pt x="13775" y="22603"/>
                  </a:cubicBezTo>
                  <a:lnTo>
                    <a:pt x="14248" y="22349"/>
                  </a:lnTo>
                  <a:lnTo>
                    <a:pt x="14056" y="21849"/>
                  </a:lnTo>
                  <a:cubicBezTo>
                    <a:pt x="13823" y="21243"/>
                    <a:pt x="13718" y="21071"/>
                    <a:pt x="13208" y="20771"/>
                  </a:cubicBezTo>
                  <a:cubicBezTo>
                    <a:pt x="12628" y="20431"/>
                    <a:pt x="11970" y="20259"/>
                    <a:pt x="11248" y="20259"/>
                  </a:cubicBezTo>
                  <a:cubicBezTo>
                    <a:pt x="10336" y="20262"/>
                    <a:pt x="9422" y="20281"/>
                    <a:pt x="8508" y="20298"/>
                  </a:cubicBezTo>
                  <a:lnTo>
                    <a:pt x="7459" y="20318"/>
                  </a:lnTo>
                  <a:cubicBezTo>
                    <a:pt x="7421" y="17836"/>
                    <a:pt x="7454" y="15325"/>
                    <a:pt x="7486" y="12890"/>
                  </a:cubicBezTo>
                  <a:cubicBezTo>
                    <a:pt x="7527" y="9698"/>
                    <a:pt x="7570" y="6402"/>
                    <a:pt x="7454" y="3134"/>
                  </a:cubicBezTo>
                  <a:cubicBezTo>
                    <a:pt x="8805" y="2998"/>
                    <a:pt x="10108" y="2866"/>
                    <a:pt x="11413" y="2742"/>
                  </a:cubicBezTo>
                  <a:cubicBezTo>
                    <a:pt x="11720" y="2710"/>
                    <a:pt x="12028" y="2688"/>
                    <a:pt x="12337" y="2665"/>
                  </a:cubicBezTo>
                  <a:cubicBezTo>
                    <a:pt x="12651" y="2642"/>
                    <a:pt x="12964" y="2618"/>
                    <a:pt x="13280" y="2589"/>
                  </a:cubicBezTo>
                  <a:lnTo>
                    <a:pt x="13390" y="2579"/>
                  </a:lnTo>
                  <a:cubicBezTo>
                    <a:pt x="13741" y="2548"/>
                    <a:pt x="14225" y="2507"/>
                    <a:pt x="14599" y="2116"/>
                  </a:cubicBezTo>
                  <a:lnTo>
                    <a:pt x="14726" y="1983"/>
                  </a:lnTo>
                  <a:lnTo>
                    <a:pt x="14758" y="1802"/>
                  </a:lnTo>
                  <a:cubicBezTo>
                    <a:pt x="14879" y="1126"/>
                    <a:pt x="14426" y="758"/>
                    <a:pt x="14255" y="620"/>
                  </a:cubicBezTo>
                  <a:lnTo>
                    <a:pt x="14246" y="612"/>
                  </a:lnTo>
                  <a:cubicBezTo>
                    <a:pt x="13758" y="232"/>
                    <a:pt x="13260" y="41"/>
                    <a:pt x="12690" y="28"/>
                  </a:cubicBezTo>
                  <a:cubicBezTo>
                    <a:pt x="12269" y="15"/>
                    <a:pt x="11849" y="0"/>
                    <a:pt x="114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0"/>
            <p:cNvSpPr/>
            <p:nvPr/>
          </p:nvSpPr>
          <p:spPr>
            <a:xfrm>
              <a:off x="1602925" y="4472975"/>
              <a:ext cx="429250" cy="1003125"/>
            </a:xfrm>
            <a:custGeom>
              <a:avLst/>
              <a:gdLst/>
              <a:ahLst/>
              <a:cxnLst/>
              <a:rect l="l" t="t" r="r" b="b"/>
              <a:pathLst>
                <a:path w="17170" h="40125" extrusionOk="0">
                  <a:moveTo>
                    <a:pt x="8054" y="2085"/>
                  </a:moveTo>
                  <a:cubicBezTo>
                    <a:pt x="9442" y="2085"/>
                    <a:pt x="10477" y="2605"/>
                    <a:pt x="11266" y="3671"/>
                  </a:cubicBezTo>
                  <a:cubicBezTo>
                    <a:pt x="12713" y="5620"/>
                    <a:pt x="13022" y="7624"/>
                    <a:pt x="12210" y="9795"/>
                  </a:cubicBezTo>
                  <a:lnTo>
                    <a:pt x="12211" y="9795"/>
                  </a:lnTo>
                  <a:cubicBezTo>
                    <a:pt x="11822" y="10832"/>
                    <a:pt x="11277" y="11762"/>
                    <a:pt x="10591" y="12555"/>
                  </a:cubicBezTo>
                  <a:cubicBezTo>
                    <a:pt x="9874" y="13377"/>
                    <a:pt x="9048" y="14169"/>
                    <a:pt x="8069" y="14964"/>
                  </a:cubicBezTo>
                  <a:lnTo>
                    <a:pt x="8026" y="13246"/>
                  </a:lnTo>
                  <a:cubicBezTo>
                    <a:pt x="7971" y="11088"/>
                    <a:pt x="7920" y="8930"/>
                    <a:pt x="7871" y="6772"/>
                  </a:cubicBezTo>
                  <a:cubicBezTo>
                    <a:pt x="7857" y="6181"/>
                    <a:pt x="7851" y="5588"/>
                    <a:pt x="7844" y="4995"/>
                  </a:cubicBezTo>
                  <a:cubicBezTo>
                    <a:pt x="7837" y="4392"/>
                    <a:pt x="7830" y="3789"/>
                    <a:pt x="7817" y="3188"/>
                  </a:cubicBezTo>
                  <a:lnTo>
                    <a:pt x="7815" y="2955"/>
                  </a:lnTo>
                  <a:cubicBezTo>
                    <a:pt x="7817" y="2694"/>
                    <a:pt x="7817" y="2401"/>
                    <a:pt x="7756" y="2093"/>
                  </a:cubicBezTo>
                  <a:cubicBezTo>
                    <a:pt x="7857" y="2087"/>
                    <a:pt x="7956" y="2085"/>
                    <a:pt x="8054" y="2085"/>
                  </a:cubicBezTo>
                  <a:close/>
                  <a:moveTo>
                    <a:pt x="8105" y="19214"/>
                  </a:moveTo>
                  <a:cubicBezTo>
                    <a:pt x="8974" y="19671"/>
                    <a:pt x="9642" y="20173"/>
                    <a:pt x="10182" y="20767"/>
                  </a:cubicBezTo>
                  <a:cubicBezTo>
                    <a:pt x="11394" y="22096"/>
                    <a:pt x="12225" y="23785"/>
                    <a:pt x="12719" y="25931"/>
                  </a:cubicBezTo>
                  <a:cubicBezTo>
                    <a:pt x="13302" y="28450"/>
                    <a:pt x="12993" y="30987"/>
                    <a:pt x="11803" y="33469"/>
                  </a:cubicBezTo>
                  <a:lnTo>
                    <a:pt x="11802" y="33471"/>
                  </a:lnTo>
                  <a:cubicBezTo>
                    <a:pt x="11005" y="35150"/>
                    <a:pt x="9737" y="36275"/>
                    <a:pt x="8019" y="36823"/>
                  </a:cubicBezTo>
                  <a:lnTo>
                    <a:pt x="8044" y="35987"/>
                  </a:lnTo>
                  <a:cubicBezTo>
                    <a:pt x="8076" y="35015"/>
                    <a:pt x="8108" y="34010"/>
                    <a:pt x="8108" y="33017"/>
                  </a:cubicBezTo>
                  <a:cubicBezTo>
                    <a:pt x="8117" y="29247"/>
                    <a:pt x="8117" y="25474"/>
                    <a:pt x="8107" y="21701"/>
                  </a:cubicBezTo>
                  <a:lnTo>
                    <a:pt x="8108" y="21701"/>
                  </a:lnTo>
                  <a:lnTo>
                    <a:pt x="8105" y="19214"/>
                  </a:lnTo>
                  <a:close/>
                  <a:moveTo>
                    <a:pt x="8104" y="0"/>
                  </a:moveTo>
                  <a:cubicBezTo>
                    <a:pt x="7480" y="0"/>
                    <a:pt x="6874" y="64"/>
                    <a:pt x="6291" y="136"/>
                  </a:cubicBezTo>
                  <a:cubicBezTo>
                    <a:pt x="4695" y="334"/>
                    <a:pt x="3247" y="870"/>
                    <a:pt x="1777" y="1450"/>
                  </a:cubicBezTo>
                  <a:cubicBezTo>
                    <a:pt x="1509" y="1557"/>
                    <a:pt x="951" y="1780"/>
                    <a:pt x="844" y="2420"/>
                  </a:cubicBezTo>
                  <a:lnTo>
                    <a:pt x="818" y="2577"/>
                  </a:lnTo>
                  <a:lnTo>
                    <a:pt x="873" y="2726"/>
                  </a:lnTo>
                  <a:cubicBezTo>
                    <a:pt x="1026" y="3151"/>
                    <a:pt x="1354" y="3399"/>
                    <a:pt x="1855" y="3465"/>
                  </a:cubicBezTo>
                  <a:cubicBezTo>
                    <a:pt x="1983" y="3481"/>
                    <a:pt x="2110" y="3489"/>
                    <a:pt x="2236" y="3489"/>
                  </a:cubicBezTo>
                  <a:cubicBezTo>
                    <a:pt x="2613" y="3489"/>
                    <a:pt x="2977" y="3420"/>
                    <a:pt x="3321" y="3283"/>
                  </a:cubicBezTo>
                  <a:cubicBezTo>
                    <a:pt x="3464" y="3227"/>
                    <a:pt x="3606" y="3177"/>
                    <a:pt x="3754" y="3127"/>
                  </a:cubicBezTo>
                  <a:lnTo>
                    <a:pt x="3754" y="3127"/>
                  </a:lnTo>
                  <a:cubicBezTo>
                    <a:pt x="3750" y="3791"/>
                    <a:pt x="3745" y="4454"/>
                    <a:pt x="3739" y="5117"/>
                  </a:cubicBezTo>
                  <a:cubicBezTo>
                    <a:pt x="3728" y="6417"/>
                    <a:pt x="3717" y="7716"/>
                    <a:pt x="3717" y="9015"/>
                  </a:cubicBezTo>
                  <a:cubicBezTo>
                    <a:pt x="3717" y="17192"/>
                    <a:pt x="3725" y="25370"/>
                    <a:pt x="3739" y="33546"/>
                  </a:cubicBezTo>
                  <a:cubicBezTo>
                    <a:pt x="3739" y="34129"/>
                    <a:pt x="3766" y="34717"/>
                    <a:pt x="3794" y="35284"/>
                  </a:cubicBezTo>
                  <a:cubicBezTo>
                    <a:pt x="3811" y="35631"/>
                    <a:pt x="3827" y="35980"/>
                    <a:pt x="3837" y="36321"/>
                  </a:cubicBezTo>
                  <a:cubicBezTo>
                    <a:pt x="3840" y="36496"/>
                    <a:pt x="3854" y="36670"/>
                    <a:pt x="3867" y="36845"/>
                  </a:cubicBezTo>
                  <a:cubicBezTo>
                    <a:pt x="3879" y="37014"/>
                    <a:pt x="3892" y="37177"/>
                    <a:pt x="3894" y="37338"/>
                  </a:cubicBezTo>
                  <a:cubicBezTo>
                    <a:pt x="3742" y="37355"/>
                    <a:pt x="3594" y="37368"/>
                    <a:pt x="3449" y="37378"/>
                  </a:cubicBezTo>
                  <a:cubicBezTo>
                    <a:pt x="2433" y="37439"/>
                    <a:pt x="1355" y="37543"/>
                    <a:pt x="329" y="38074"/>
                  </a:cubicBezTo>
                  <a:lnTo>
                    <a:pt x="0" y="38244"/>
                  </a:lnTo>
                  <a:lnTo>
                    <a:pt x="0" y="39229"/>
                  </a:lnTo>
                  <a:lnTo>
                    <a:pt x="251" y="39413"/>
                  </a:lnTo>
                  <a:cubicBezTo>
                    <a:pt x="1040" y="39986"/>
                    <a:pt x="1931" y="40070"/>
                    <a:pt x="2704" y="40104"/>
                  </a:cubicBezTo>
                  <a:cubicBezTo>
                    <a:pt x="3015" y="40118"/>
                    <a:pt x="3329" y="40124"/>
                    <a:pt x="3643" y="40124"/>
                  </a:cubicBezTo>
                  <a:cubicBezTo>
                    <a:pt x="4898" y="40124"/>
                    <a:pt x="6176" y="40013"/>
                    <a:pt x="7521" y="39787"/>
                  </a:cubicBezTo>
                  <a:cubicBezTo>
                    <a:pt x="8807" y="39580"/>
                    <a:pt x="10311" y="39273"/>
                    <a:pt x="11702" y="38575"/>
                  </a:cubicBezTo>
                  <a:cubicBezTo>
                    <a:pt x="13488" y="37676"/>
                    <a:pt x="14753" y="36338"/>
                    <a:pt x="15461" y="34597"/>
                  </a:cubicBezTo>
                  <a:cubicBezTo>
                    <a:pt x="17170" y="30376"/>
                    <a:pt x="16872" y="26283"/>
                    <a:pt x="14572" y="22432"/>
                  </a:cubicBezTo>
                  <a:cubicBezTo>
                    <a:pt x="13375" y="20433"/>
                    <a:pt x="11843" y="18928"/>
                    <a:pt x="10018" y="17954"/>
                  </a:cubicBezTo>
                  <a:cubicBezTo>
                    <a:pt x="9876" y="17878"/>
                    <a:pt x="9735" y="17802"/>
                    <a:pt x="9592" y="17725"/>
                  </a:cubicBezTo>
                  <a:cubicBezTo>
                    <a:pt x="9709" y="17655"/>
                    <a:pt x="9824" y="17582"/>
                    <a:pt x="9936" y="17505"/>
                  </a:cubicBezTo>
                  <a:cubicBezTo>
                    <a:pt x="11164" y="16658"/>
                    <a:pt x="12295" y="15675"/>
                    <a:pt x="13305" y="14576"/>
                  </a:cubicBezTo>
                  <a:cubicBezTo>
                    <a:pt x="14280" y="13512"/>
                    <a:pt x="14974" y="12457"/>
                    <a:pt x="15427" y="11351"/>
                  </a:cubicBezTo>
                  <a:cubicBezTo>
                    <a:pt x="16437" y="8887"/>
                    <a:pt x="16333" y="6555"/>
                    <a:pt x="15114" y="4414"/>
                  </a:cubicBezTo>
                  <a:cubicBezTo>
                    <a:pt x="15031" y="4268"/>
                    <a:pt x="14946" y="4125"/>
                    <a:pt x="14860" y="3983"/>
                  </a:cubicBezTo>
                  <a:cubicBezTo>
                    <a:pt x="14779" y="3849"/>
                    <a:pt x="14700" y="3714"/>
                    <a:pt x="14620" y="3576"/>
                  </a:cubicBezTo>
                  <a:cubicBezTo>
                    <a:pt x="13556" y="1742"/>
                    <a:pt x="11845" y="584"/>
                    <a:pt x="9533" y="132"/>
                  </a:cubicBezTo>
                  <a:cubicBezTo>
                    <a:pt x="9048" y="36"/>
                    <a:pt x="8571" y="0"/>
                    <a:pt x="810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0"/>
            <p:cNvSpPr/>
            <p:nvPr/>
          </p:nvSpPr>
          <p:spPr>
            <a:xfrm>
              <a:off x="5597425" y="4384000"/>
              <a:ext cx="315425" cy="1061675"/>
            </a:xfrm>
            <a:custGeom>
              <a:avLst/>
              <a:gdLst/>
              <a:ahLst/>
              <a:cxnLst/>
              <a:rect l="l" t="t" r="r" b="b"/>
              <a:pathLst>
                <a:path w="12617" h="42467" extrusionOk="0">
                  <a:moveTo>
                    <a:pt x="11190" y="0"/>
                  </a:moveTo>
                  <a:cubicBezTo>
                    <a:pt x="10839" y="0"/>
                    <a:pt x="10491" y="110"/>
                    <a:pt x="10158" y="330"/>
                  </a:cubicBezTo>
                  <a:lnTo>
                    <a:pt x="10158" y="1355"/>
                  </a:lnTo>
                  <a:cubicBezTo>
                    <a:pt x="10057" y="1391"/>
                    <a:pt x="10007" y="1426"/>
                    <a:pt x="9967" y="1426"/>
                  </a:cubicBezTo>
                  <a:cubicBezTo>
                    <a:pt x="9964" y="1426"/>
                    <a:pt x="9961" y="1425"/>
                    <a:pt x="9958" y="1425"/>
                  </a:cubicBezTo>
                  <a:cubicBezTo>
                    <a:pt x="8227" y="1219"/>
                    <a:pt x="6496" y="1019"/>
                    <a:pt x="4765" y="796"/>
                  </a:cubicBezTo>
                  <a:cubicBezTo>
                    <a:pt x="4021" y="700"/>
                    <a:pt x="3273" y="652"/>
                    <a:pt x="2524" y="652"/>
                  </a:cubicBezTo>
                  <a:cubicBezTo>
                    <a:pt x="1952" y="652"/>
                    <a:pt x="1380" y="680"/>
                    <a:pt x="809" y="736"/>
                  </a:cubicBezTo>
                  <a:cubicBezTo>
                    <a:pt x="511" y="769"/>
                    <a:pt x="206" y="807"/>
                    <a:pt x="28" y="1089"/>
                  </a:cubicBezTo>
                  <a:cubicBezTo>
                    <a:pt x="0" y="1414"/>
                    <a:pt x="223" y="1534"/>
                    <a:pt x="451" y="1643"/>
                  </a:cubicBezTo>
                  <a:cubicBezTo>
                    <a:pt x="885" y="1854"/>
                    <a:pt x="1352" y="1930"/>
                    <a:pt x="1830" y="1941"/>
                  </a:cubicBezTo>
                  <a:cubicBezTo>
                    <a:pt x="2122" y="1947"/>
                    <a:pt x="2415" y="1957"/>
                    <a:pt x="2730" y="1963"/>
                  </a:cubicBezTo>
                  <a:cubicBezTo>
                    <a:pt x="2730" y="2598"/>
                    <a:pt x="2752" y="3162"/>
                    <a:pt x="2730" y="3732"/>
                  </a:cubicBezTo>
                  <a:cubicBezTo>
                    <a:pt x="2583" y="7540"/>
                    <a:pt x="2426" y="11355"/>
                    <a:pt x="2279" y="15165"/>
                  </a:cubicBezTo>
                  <a:cubicBezTo>
                    <a:pt x="2210" y="17009"/>
                    <a:pt x="2170" y="18855"/>
                    <a:pt x="2095" y="20699"/>
                  </a:cubicBezTo>
                  <a:cubicBezTo>
                    <a:pt x="1894" y="25236"/>
                    <a:pt x="1683" y="29767"/>
                    <a:pt x="1688" y="34308"/>
                  </a:cubicBezTo>
                  <a:cubicBezTo>
                    <a:pt x="1688" y="35302"/>
                    <a:pt x="1617" y="36301"/>
                    <a:pt x="1601" y="37299"/>
                  </a:cubicBezTo>
                  <a:cubicBezTo>
                    <a:pt x="1590" y="37792"/>
                    <a:pt x="1623" y="38292"/>
                    <a:pt x="1639" y="38791"/>
                  </a:cubicBezTo>
                  <a:cubicBezTo>
                    <a:pt x="1655" y="39089"/>
                    <a:pt x="1683" y="39387"/>
                    <a:pt x="1699" y="39687"/>
                  </a:cubicBezTo>
                  <a:cubicBezTo>
                    <a:pt x="1721" y="40001"/>
                    <a:pt x="1737" y="40316"/>
                    <a:pt x="1748" y="40603"/>
                  </a:cubicBezTo>
                  <a:cubicBezTo>
                    <a:pt x="1390" y="40787"/>
                    <a:pt x="928" y="40592"/>
                    <a:pt x="733" y="41032"/>
                  </a:cubicBezTo>
                  <a:cubicBezTo>
                    <a:pt x="1070" y="41380"/>
                    <a:pt x="1206" y="41471"/>
                    <a:pt x="1618" y="41558"/>
                  </a:cubicBezTo>
                  <a:cubicBezTo>
                    <a:pt x="1960" y="41629"/>
                    <a:pt x="2306" y="41700"/>
                    <a:pt x="2648" y="41722"/>
                  </a:cubicBezTo>
                  <a:cubicBezTo>
                    <a:pt x="3893" y="41792"/>
                    <a:pt x="5135" y="41871"/>
                    <a:pt x="6377" y="41871"/>
                  </a:cubicBezTo>
                  <a:cubicBezTo>
                    <a:pt x="7053" y="41871"/>
                    <a:pt x="7729" y="41848"/>
                    <a:pt x="8406" y="41787"/>
                  </a:cubicBezTo>
                  <a:cubicBezTo>
                    <a:pt x="8920" y="41738"/>
                    <a:pt x="9437" y="41705"/>
                    <a:pt x="9935" y="41667"/>
                  </a:cubicBezTo>
                  <a:cubicBezTo>
                    <a:pt x="10263" y="42194"/>
                    <a:pt x="10741" y="42467"/>
                    <a:pt x="11285" y="42467"/>
                  </a:cubicBezTo>
                  <a:cubicBezTo>
                    <a:pt x="11588" y="42467"/>
                    <a:pt x="11912" y="42382"/>
                    <a:pt x="12242" y="42209"/>
                  </a:cubicBezTo>
                  <a:cubicBezTo>
                    <a:pt x="12301" y="42031"/>
                    <a:pt x="12394" y="41820"/>
                    <a:pt x="12437" y="41607"/>
                  </a:cubicBezTo>
                  <a:cubicBezTo>
                    <a:pt x="12484" y="41362"/>
                    <a:pt x="12509" y="41114"/>
                    <a:pt x="12513" y="40864"/>
                  </a:cubicBezTo>
                  <a:cubicBezTo>
                    <a:pt x="12546" y="39853"/>
                    <a:pt x="12286" y="39511"/>
                    <a:pt x="11314" y="39284"/>
                  </a:cubicBezTo>
                  <a:cubicBezTo>
                    <a:pt x="11102" y="39236"/>
                    <a:pt x="10887" y="39211"/>
                    <a:pt x="10670" y="39211"/>
                  </a:cubicBezTo>
                  <a:cubicBezTo>
                    <a:pt x="10637" y="39211"/>
                    <a:pt x="10603" y="39212"/>
                    <a:pt x="10570" y="39213"/>
                  </a:cubicBezTo>
                  <a:cubicBezTo>
                    <a:pt x="10272" y="39224"/>
                    <a:pt x="9979" y="39289"/>
                    <a:pt x="9773" y="39637"/>
                  </a:cubicBezTo>
                  <a:cubicBezTo>
                    <a:pt x="9789" y="39880"/>
                    <a:pt x="9806" y="40173"/>
                    <a:pt x="9827" y="40456"/>
                  </a:cubicBezTo>
                  <a:cubicBezTo>
                    <a:pt x="9297" y="40692"/>
                    <a:pt x="8102" y="40815"/>
                    <a:pt x="6920" y="40815"/>
                  </a:cubicBezTo>
                  <a:cubicBezTo>
                    <a:pt x="5875" y="40815"/>
                    <a:pt x="4842" y="40719"/>
                    <a:pt x="4287" y="40521"/>
                  </a:cubicBezTo>
                  <a:cubicBezTo>
                    <a:pt x="4298" y="40385"/>
                    <a:pt x="4314" y="40239"/>
                    <a:pt x="4330" y="40093"/>
                  </a:cubicBezTo>
                  <a:cubicBezTo>
                    <a:pt x="4417" y="39251"/>
                    <a:pt x="4569" y="38411"/>
                    <a:pt x="4580" y="37564"/>
                  </a:cubicBezTo>
                  <a:cubicBezTo>
                    <a:pt x="4612" y="34297"/>
                    <a:pt x="4607" y="31031"/>
                    <a:pt x="4596" y="27769"/>
                  </a:cubicBezTo>
                  <a:cubicBezTo>
                    <a:pt x="4596" y="25946"/>
                    <a:pt x="4558" y="24129"/>
                    <a:pt x="4542" y="22305"/>
                  </a:cubicBezTo>
                  <a:cubicBezTo>
                    <a:pt x="4542" y="22115"/>
                    <a:pt x="4574" y="21926"/>
                    <a:pt x="4596" y="21746"/>
                  </a:cubicBezTo>
                  <a:cubicBezTo>
                    <a:pt x="4824" y="21725"/>
                    <a:pt x="5182" y="21715"/>
                    <a:pt x="5607" y="21715"/>
                  </a:cubicBezTo>
                  <a:cubicBezTo>
                    <a:pt x="7092" y="21715"/>
                    <a:pt x="9397" y="21833"/>
                    <a:pt x="9866" y="21964"/>
                  </a:cubicBezTo>
                  <a:cubicBezTo>
                    <a:pt x="9898" y="22317"/>
                    <a:pt x="9931" y="22681"/>
                    <a:pt x="9968" y="23055"/>
                  </a:cubicBezTo>
                  <a:cubicBezTo>
                    <a:pt x="10285" y="23284"/>
                    <a:pt x="10604" y="23425"/>
                    <a:pt x="10947" y="23425"/>
                  </a:cubicBezTo>
                  <a:cubicBezTo>
                    <a:pt x="11156" y="23425"/>
                    <a:pt x="11375" y="23373"/>
                    <a:pt x="11608" y="23255"/>
                  </a:cubicBezTo>
                  <a:cubicBezTo>
                    <a:pt x="11868" y="22360"/>
                    <a:pt x="11911" y="21455"/>
                    <a:pt x="11689" y="20564"/>
                  </a:cubicBezTo>
                  <a:cubicBezTo>
                    <a:pt x="11264" y="19996"/>
                    <a:pt x="10985" y="19759"/>
                    <a:pt x="10616" y="19759"/>
                  </a:cubicBezTo>
                  <a:cubicBezTo>
                    <a:pt x="10441" y="19759"/>
                    <a:pt x="10247" y="19812"/>
                    <a:pt x="10007" y="19908"/>
                  </a:cubicBezTo>
                  <a:cubicBezTo>
                    <a:pt x="9931" y="20184"/>
                    <a:pt x="9855" y="20473"/>
                    <a:pt x="9773" y="20776"/>
                  </a:cubicBezTo>
                  <a:cubicBezTo>
                    <a:pt x="8020" y="20662"/>
                    <a:pt x="6296" y="20553"/>
                    <a:pt x="4537" y="20440"/>
                  </a:cubicBezTo>
                  <a:cubicBezTo>
                    <a:pt x="4379" y="14265"/>
                    <a:pt x="4646" y="8171"/>
                    <a:pt x="5090" y="2028"/>
                  </a:cubicBezTo>
                  <a:cubicBezTo>
                    <a:pt x="5671" y="2061"/>
                    <a:pt x="6219" y="2083"/>
                    <a:pt x="6762" y="2126"/>
                  </a:cubicBezTo>
                  <a:cubicBezTo>
                    <a:pt x="7309" y="2170"/>
                    <a:pt x="7858" y="2197"/>
                    <a:pt x="8395" y="2299"/>
                  </a:cubicBezTo>
                  <a:cubicBezTo>
                    <a:pt x="8922" y="2397"/>
                    <a:pt x="9486" y="2278"/>
                    <a:pt x="9979" y="2522"/>
                  </a:cubicBezTo>
                  <a:cubicBezTo>
                    <a:pt x="10001" y="2951"/>
                    <a:pt x="10022" y="3341"/>
                    <a:pt x="10039" y="3672"/>
                  </a:cubicBezTo>
                  <a:cubicBezTo>
                    <a:pt x="10476" y="3960"/>
                    <a:pt x="10754" y="4088"/>
                    <a:pt x="11076" y="4088"/>
                  </a:cubicBezTo>
                  <a:cubicBezTo>
                    <a:pt x="11289" y="4088"/>
                    <a:pt x="11520" y="4032"/>
                    <a:pt x="11830" y="3928"/>
                  </a:cubicBezTo>
                  <a:cubicBezTo>
                    <a:pt x="12204" y="2853"/>
                    <a:pt x="12492" y="1735"/>
                    <a:pt x="12617" y="607"/>
                  </a:cubicBezTo>
                  <a:cubicBezTo>
                    <a:pt x="12153" y="204"/>
                    <a:pt x="11668" y="0"/>
                    <a:pt x="1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0"/>
            <p:cNvSpPr/>
            <p:nvPr/>
          </p:nvSpPr>
          <p:spPr>
            <a:xfrm>
              <a:off x="5172525" y="4231850"/>
              <a:ext cx="432075" cy="1213800"/>
            </a:xfrm>
            <a:custGeom>
              <a:avLst/>
              <a:gdLst/>
              <a:ahLst/>
              <a:cxnLst/>
              <a:rect l="l" t="t" r="r" b="b"/>
              <a:pathLst>
                <a:path w="17283" h="48552" extrusionOk="0">
                  <a:moveTo>
                    <a:pt x="6849" y="2562"/>
                  </a:moveTo>
                  <a:cubicBezTo>
                    <a:pt x="7777" y="2947"/>
                    <a:pt x="8477" y="3408"/>
                    <a:pt x="9090" y="4000"/>
                  </a:cubicBezTo>
                  <a:cubicBezTo>
                    <a:pt x="10870" y="5708"/>
                    <a:pt x="11863" y="7803"/>
                    <a:pt x="12107" y="10250"/>
                  </a:cubicBezTo>
                  <a:cubicBezTo>
                    <a:pt x="12520" y="14353"/>
                    <a:pt x="11147" y="17841"/>
                    <a:pt x="8369" y="20810"/>
                  </a:cubicBezTo>
                  <a:cubicBezTo>
                    <a:pt x="7658" y="21574"/>
                    <a:pt x="6860" y="22263"/>
                    <a:pt x="6106" y="22980"/>
                  </a:cubicBezTo>
                  <a:cubicBezTo>
                    <a:pt x="6035" y="23045"/>
                    <a:pt x="5943" y="23089"/>
                    <a:pt x="5884" y="23132"/>
                  </a:cubicBezTo>
                  <a:cubicBezTo>
                    <a:pt x="5829" y="23111"/>
                    <a:pt x="5802" y="23111"/>
                    <a:pt x="5786" y="23094"/>
                  </a:cubicBezTo>
                  <a:lnTo>
                    <a:pt x="5786" y="23095"/>
                  </a:lnTo>
                  <a:cubicBezTo>
                    <a:pt x="5769" y="23079"/>
                    <a:pt x="5748" y="23052"/>
                    <a:pt x="5748" y="23030"/>
                  </a:cubicBezTo>
                  <a:cubicBezTo>
                    <a:pt x="6226" y="16253"/>
                    <a:pt x="6817" y="9481"/>
                    <a:pt x="6849" y="2562"/>
                  </a:cubicBezTo>
                  <a:close/>
                  <a:moveTo>
                    <a:pt x="2662" y="1"/>
                  </a:moveTo>
                  <a:cubicBezTo>
                    <a:pt x="2415" y="1"/>
                    <a:pt x="2169" y="13"/>
                    <a:pt x="1922" y="38"/>
                  </a:cubicBezTo>
                  <a:cubicBezTo>
                    <a:pt x="1525" y="76"/>
                    <a:pt x="1118" y="120"/>
                    <a:pt x="923" y="532"/>
                  </a:cubicBezTo>
                  <a:cubicBezTo>
                    <a:pt x="962" y="874"/>
                    <a:pt x="1195" y="1016"/>
                    <a:pt x="1444" y="1145"/>
                  </a:cubicBezTo>
                  <a:cubicBezTo>
                    <a:pt x="1829" y="1341"/>
                    <a:pt x="2242" y="1422"/>
                    <a:pt x="2671" y="1422"/>
                  </a:cubicBezTo>
                  <a:lnTo>
                    <a:pt x="3686" y="1422"/>
                  </a:lnTo>
                  <a:cubicBezTo>
                    <a:pt x="3316" y="3251"/>
                    <a:pt x="3295" y="5042"/>
                    <a:pt x="3197" y="6832"/>
                  </a:cubicBezTo>
                  <a:cubicBezTo>
                    <a:pt x="3153" y="7700"/>
                    <a:pt x="3126" y="8574"/>
                    <a:pt x="3071" y="9442"/>
                  </a:cubicBezTo>
                  <a:cubicBezTo>
                    <a:pt x="2855" y="12876"/>
                    <a:pt x="2589" y="16306"/>
                    <a:pt x="2415" y="19741"/>
                  </a:cubicBezTo>
                  <a:cubicBezTo>
                    <a:pt x="2258" y="22905"/>
                    <a:pt x="2182" y="26073"/>
                    <a:pt x="2089" y="29237"/>
                  </a:cubicBezTo>
                  <a:cubicBezTo>
                    <a:pt x="1998" y="32476"/>
                    <a:pt x="1905" y="35716"/>
                    <a:pt x="1862" y="38955"/>
                  </a:cubicBezTo>
                  <a:cubicBezTo>
                    <a:pt x="1835" y="40848"/>
                    <a:pt x="1895" y="42748"/>
                    <a:pt x="1938" y="44641"/>
                  </a:cubicBezTo>
                  <a:cubicBezTo>
                    <a:pt x="1960" y="45358"/>
                    <a:pt x="2035" y="46074"/>
                    <a:pt x="2084" y="46834"/>
                  </a:cubicBezTo>
                  <a:cubicBezTo>
                    <a:pt x="418" y="47029"/>
                    <a:pt x="315" y="47040"/>
                    <a:pt x="55" y="47436"/>
                  </a:cubicBezTo>
                  <a:cubicBezTo>
                    <a:pt x="38" y="47463"/>
                    <a:pt x="22" y="47491"/>
                    <a:pt x="0" y="47523"/>
                  </a:cubicBezTo>
                  <a:cubicBezTo>
                    <a:pt x="27" y="47805"/>
                    <a:pt x="234" y="47962"/>
                    <a:pt x="456" y="48071"/>
                  </a:cubicBezTo>
                  <a:cubicBezTo>
                    <a:pt x="722" y="48206"/>
                    <a:pt x="1000" y="48316"/>
                    <a:pt x="1286" y="48397"/>
                  </a:cubicBezTo>
                  <a:cubicBezTo>
                    <a:pt x="1705" y="48514"/>
                    <a:pt x="2130" y="48546"/>
                    <a:pt x="2559" y="48546"/>
                  </a:cubicBezTo>
                  <a:cubicBezTo>
                    <a:pt x="2902" y="48546"/>
                    <a:pt x="3248" y="48525"/>
                    <a:pt x="3593" y="48511"/>
                  </a:cubicBezTo>
                  <a:cubicBezTo>
                    <a:pt x="4239" y="48484"/>
                    <a:pt x="4884" y="48446"/>
                    <a:pt x="5535" y="48446"/>
                  </a:cubicBezTo>
                  <a:cubicBezTo>
                    <a:pt x="5932" y="48446"/>
                    <a:pt x="6327" y="48522"/>
                    <a:pt x="6723" y="48544"/>
                  </a:cubicBezTo>
                  <a:cubicBezTo>
                    <a:pt x="6802" y="48547"/>
                    <a:pt x="6883" y="48551"/>
                    <a:pt x="6962" y="48551"/>
                  </a:cubicBezTo>
                  <a:cubicBezTo>
                    <a:pt x="7224" y="48551"/>
                    <a:pt x="7474" y="48505"/>
                    <a:pt x="7641" y="48239"/>
                  </a:cubicBezTo>
                  <a:cubicBezTo>
                    <a:pt x="7641" y="47880"/>
                    <a:pt x="7391" y="47745"/>
                    <a:pt x="7158" y="47609"/>
                  </a:cubicBezTo>
                  <a:cubicBezTo>
                    <a:pt x="6718" y="47355"/>
                    <a:pt x="6230" y="47251"/>
                    <a:pt x="5736" y="47181"/>
                  </a:cubicBezTo>
                  <a:cubicBezTo>
                    <a:pt x="5372" y="47127"/>
                    <a:pt x="5008" y="47073"/>
                    <a:pt x="4628" y="47018"/>
                  </a:cubicBezTo>
                  <a:cubicBezTo>
                    <a:pt x="4628" y="46768"/>
                    <a:pt x="4619" y="46573"/>
                    <a:pt x="4628" y="46377"/>
                  </a:cubicBezTo>
                  <a:cubicBezTo>
                    <a:pt x="4683" y="45634"/>
                    <a:pt x="4764" y="44885"/>
                    <a:pt x="4797" y="44142"/>
                  </a:cubicBezTo>
                  <a:cubicBezTo>
                    <a:pt x="4857" y="42498"/>
                    <a:pt x="4884" y="40848"/>
                    <a:pt x="4950" y="39204"/>
                  </a:cubicBezTo>
                  <a:cubicBezTo>
                    <a:pt x="5095" y="35422"/>
                    <a:pt x="5259" y="31634"/>
                    <a:pt x="5416" y="27847"/>
                  </a:cubicBezTo>
                  <a:cubicBezTo>
                    <a:pt x="5432" y="27554"/>
                    <a:pt x="5475" y="27266"/>
                    <a:pt x="5514" y="26897"/>
                  </a:cubicBezTo>
                  <a:cubicBezTo>
                    <a:pt x="6359" y="28167"/>
                    <a:pt x="11835" y="43425"/>
                    <a:pt x="12480" y="46231"/>
                  </a:cubicBezTo>
                  <a:cubicBezTo>
                    <a:pt x="11955" y="46367"/>
                    <a:pt x="11309" y="46106"/>
                    <a:pt x="10913" y="46655"/>
                  </a:cubicBezTo>
                  <a:cubicBezTo>
                    <a:pt x="10864" y="46986"/>
                    <a:pt x="11060" y="47159"/>
                    <a:pt x="11282" y="47266"/>
                  </a:cubicBezTo>
                  <a:cubicBezTo>
                    <a:pt x="11596" y="47413"/>
                    <a:pt x="11921" y="47576"/>
                    <a:pt x="12258" y="47625"/>
                  </a:cubicBezTo>
                  <a:cubicBezTo>
                    <a:pt x="12771" y="47700"/>
                    <a:pt x="13284" y="47733"/>
                    <a:pt x="13797" y="47733"/>
                  </a:cubicBezTo>
                  <a:cubicBezTo>
                    <a:pt x="14550" y="47733"/>
                    <a:pt x="15302" y="47662"/>
                    <a:pt x="16051" y="47548"/>
                  </a:cubicBezTo>
                  <a:cubicBezTo>
                    <a:pt x="16344" y="47505"/>
                    <a:pt x="16621" y="47375"/>
                    <a:pt x="16897" y="47256"/>
                  </a:cubicBezTo>
                  <a:cubicBezTo>
                    <a:pt x="17023" y="47201"/>
                    <a:pt x="17115" y="47072"/>
                    <a:pt x="17283" y="46930"/>
                  </a:cubicBezTo>
                  <a:cubicBezTo>
                    <a:pt x="17127" y="46769"/>
                    <a:pt x="17018" y="46595"/>
                    <a:pt x="16860" y="46503"/>
                  </a:cubicBezTo>
                  <a:cubicBezTo>
                    <a:pt x="16519" y="46308"/>
                    <a:pt x="16160" y="46195"/>
                    <a:pt x="15779" y="46195"/>
                  </a:cubicBezTo>
                  <a:cubicBezTo>
                    <a:pt x="15640" y="46195"/>
                    <a:pt x="15498" y="46210"/>
                    <a:pt x="15352" y="46242"/>
                  </a:cubicBezTo>
                  <a:cubicBezTo>
                    <a:pt x="15193" y="46279"/>
                    <a:pt x="15036" y="46367"/>
                    <a:pt x="14863" y="46367"/>
                  </a:cubicBezTo>
                  <a:cubicBezTo>
                    <a:pt x="14782" y="46367"/>
                    <a:pt x="14698" y="46348"/>
                    <a:pt x="14609" y="46296"/>
                  </a:cubicBezTo>
                  <a:cubicBezTo>
                    <a:pt x="14387" y="45603"/>
                    <a:pt x="14153" y="44896"/>
                    <a:pt x="13925" y="44186"/>
                  </a:cubicBezTo>
                  <a:cubicBezTo>
                    <a:pt x="12743" y="40459"/>
                    <a:pt x="11348" y="36801"/>
                    <a:pt x="9834" y="33192"/>
                  </a:cubicBezTo>
                  <a:cubicBezTo>
                    <a:pt x="8722" y="30550"/>
                    <a:pt x="7571" y="27929"/>
                    <a:pt x="6437" y="25292"/>
                  </a:cubicBezTo>
                  <a:cubicBezTo>
                    <a:pt x="6371" y="25140"/>
                    <a:pt x="6345" y="24971"/>
                    <a:pt x="6301" y="24831"/>
                  </a:cubicBezTo>
                  <a:cubicBezTo>
                    <a:pt x="6442" y="24716"/>
                    <a:pt x="6577" y="24603"/>
                    <a:pt x="6713" y="24489"/>
                  </a:cubicBezTo>
                  <a:cubicBezTo>
                    <a:pt x="7121" y="24152"/>
                    <a:pt x="7500" y="23827"/>
                    <a:pt x="7908" y="23539"/>
                  </a:cubicBezTo>
                  <a:cubicBezTo>
                    <a:pt x="8889" y="22839"/>
                    <a:pt x="9786" y="22047"/>
                    <a:pt x="10609" y="21179"/>
                  </a:cubicBezTo>
                  <a:cubicBezTo>
                    <a:pt x="13811" y="17815"/>
                    <a:pt x="15113" y="13831"/>
                    <a:pt x="14348" y="9241"/>
                  </a:cubicBezTo>
                  <a:cubicBezTo>
                    <a:pt x="13935" y="6766"/>
                    <a:pt x="12731" y="4673"/>
                    <a:pt x="10772" y="3109"/>
                  </a:cubicBezTo>
                  <a:cubicBezTo>
                    <a:pt x="9007" y="1708"/>
                    <a:pt x="6945" y="727"/>
                    <a:pt x="4743" y="245"/>
                  </a:cubicBezTo>
                  <a:cubicBezTo>
                    <a:pt x="4056" y="96"/>
                    <a:pt x="3361" y="1"/>
                    <a:pt x="2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0"/>
            <p:cNvSpPr/>
            <p:nvPr/>
          </p:nvSpPr>
          <p:spPr>
            <a:xfrm>
              <a:off x="4860850" y="4189475"/>
              <a:ext cx="322575" cy="1256150"/>
            </a:xfrm>
            <a:custGeom>
              <a:avLst/>
              <a:gdLst/>
              <a:ahLst/>
              <a:cxnLst/>
              <a:rect l="l" t="t" r="r" b="b"/>
              <a:pathLst>
                <a:path w="12903" h="50246" extrusionOk="0">
                  <a:moveTo>
                    <a:pt x="11669" y="0"/>
                  </a:moveTo>
                  <a:cubicBezTo>
                    <a:pt x="11473" y="0"/>
                    <a:pt x="11268" y="63"/>
                    <a:pt x="11047" y="220"/>
                  </a:cubicBezTo>
                  <a:lnTo>
                    <a:pt x="11047" y="1305"/>
                  </a:lnTo>
                  <a:cubicBezTo>
                    <a:pt x="10098" y="1169"/>
                    <a:pt x="9213" y="1023"/>
                    <a:pt x="8329" y="903"/>
                  </a:cubicBezTo>
                  <a:cubicBezTo>
                    <a:pt x="6696" y="692"/>
                    <a:pt x="5067" y="459"/>
                    <a:pt x="3430" y="307"/>
                  </a:cubicBezTo>
                  <a:cubicBezTo>
                    <a:pt x="3236" y="289"/>
                    <a:pt x="3042" y="282"/>
                    <a:pt x="2847" y="282"/>
                  </a:cubicBezTo>
                  <a:cubicBezTo>
                    <a:pt x="2249" y="282"/>
                    <a:pt x="1645" y="347"/>
                    <a:pt x="1047" y="372"/>
                  </a:cubicBezTo>
                  <a:cubicBezTo>
                    <a:pt x="820" y="383"/>
                    <a:pt x="598" y="443"/>
                    <a:pt x="532" y="747"/>
                  </a:cubicBezTo>
                  <a:cubicBezTo>
                    <a:pt x="733" y="1148"/>
                    <a:pt x="1129" y="1310"/>
                    <a:pt x="1531" y="1447"/>
                  </a:cubicBezTo>
                  <a:cubicBezTo>
                    <a:pt x="1922" y="1576"/>
                    <a:pt x="2329" y="1674"/>
                    <a:pt x="2724" y="1783"/>
                  </a:cubicBezTo>
                  <a:cubicBezTo>
                    <a:pt x="2724" y="3187"/>
                    <a:pt x="2768" y="4533"/>
                    <a:pt x="2713" y="5873"/>
                  </a:cubicBezTo>
                  <a:cubicBezTo>
                    <a:pt x="2513" y="10785"/>
                    <a:pt x="2274" y="15689"/>
                    <a:pt x="2057" y="20595"/>
                  </a:cubicBezTo>
                  <a:cubicBezTo>
                    <a:pt x="2002" y="21740"/>
                    <a:pt x="1965" y="22885"/>
                    <a:pt x="1921" y="24036"/>
                  </a:cubicBezTo>
                  <a:cubicBezTo>
                    <a:pt x="1796" y="27373"/>
                    <a:pt x="1628" y="30710"/>
                    <a:pt x="1551" y="34052"/>
                  </a:cubicBezTo>
                  <a:cubicBezTo>
                    <a:pt x="1486" y="37118"/>
                    <a:pt x="1502" y="40183"/>
                    <a:pt x="1519" y="43249"/>
                  </a:cubicBezTo>
                  <a:cubicBezTo>
                    <a:pt x="1524" y="44498"/>
                    <a:pt x="1617" y="45740"/>
                    <a:pt x="1688" y="46988"/>
                  </a:cubicBezTo>
                  <a:cubicBezTo>
                    <a:pt x="1715" y="47400"/>
                    <a:pt x="1802" y="47807"/>
                    <a:pt x="1861" y="48236"/>
                  </a:cubicBezTo>
                  <a:cubicBezTo>
                    <a:pt x="1249" y="48454"/>
                    <a:pt x="564" y="48127"/>
                    <a:pt x="0" y="48626"/>
                  </a:cubicBezTo>
                  <a:cubicBezTo>
                    <a:pt x="87" y="48784"/>
                    <a:pt x="130" y="48968"/>
                    <a:pt x="244" y="49066"/>
                  </a:cubicBezTo>
                  <a:cubicBezTo>
                    <a:pt x="451" y="49235"/>
                    <a:pt x="695" y="49381"/>
                    <a:pt x="939" y="49495"/>
                  </a:cubicBezTo>
                  <a:cubicBezTo>
                    <a:pt x="1442" y="49727"/>
                    <a:pt x="1982" y="49806"/>
                    <a:pt x="2530" y="49806"/>
                  </a:cubicBezTo>
                  <a:cubicBezTo>
                    <a:pt x="2584" y="49806"/>
                    <a:pt x="2638" y="49806"/>
                    <a:pt x="2691" y="49804"/>
                  </a:cubicBezTo>
                  <a:cubicBezTo>
                    <a:pt x="3912" y="49782"/>
                    <a:pt x="5132" y="49752"/>
                    <a:pt x="6354" y="49712"/>
                  </a:cubicBezTo>
                  <a:cubicBezTo>
                    <a:pt x="7325" y="49684"/>
                    <a:pt x="8296" y="49646"/>
                    <a:pt x="9262" y="49614"/>
                  </a:cubicBezTo>
                  <a:cubicBezTo>
                    <a:pt x="9614" y="50023"/>
                    <a:pt x="10008" y="50246"/>
                    <a:pt x="10479" y="50246"/>
                  </a:cubicBezTo>
                  <a:cubicBezTo>
                    <a:pt x="10678" y="50246"/>
                    <a:pt x="10890" y="50206"/>
                    <a:pt x="11118" y="50124"/>
                  </a:cubicBezTo>
                  <a:cubicBezTo>
                    <a:pt x="11161" y="49555"/>
                    <a:pt x="11193" y="48984"/>
                    <a:pt x="11237" y="48420"/>
                  </a:cubicBezTo>
                  <a:cubicBezTo>
                    <a:pt x="11286" y="47856"/>
                    <a:pt x="11346" y="47286"/>
                    <a:pt x="11411" y="46597"/>
                  </a:cubicBezTo>
                  <a:cubicBezTo>
                    <a:pt x="11231" y="46266"/>
                    <a:pt x="10786" y="46151"/>
                    <a:pt x="10353" y="46065"/>
                  </a:cubicBezTo>
                  <a:cubicBezTo>
                    <a:pt x="10199" y="46037"/>
                    <a:pt x="10042" y="46012"/>
                    <a:pt x="9887" y="46012"/>
                  </a:cubicBezTo>
                  <a:cubicBezTo>
                    <a:pt x="9653" y="46012"/>
                    <a:pt x="9424" y="46070"/>
                    <a:pt x="9218" y="46266"/>
                  </a:cubicBezTo>
                  <a:cubicBezTo>
                    <a:pt x="9055" y="46868"/>
                    <a:pt x="9278" y="47503"/>
                    <a:pt x="9088" y="48089"/>
                  </a:cubicBezTo>
                  <a:cubicBezTo>
                    <a:pt x="8148" y="48185"/>
                    <a:pt x="6850" y="48238"/>
                    <a:pt x="5843" y="48238"/>
                  </a:cubicBezTo>
                  <a:cubicBezTo>
                    <a:pt x="5183" y="48238"/>
                    <a:pt x="4647" y="48215"/>
                    <a:pt x="4421" y="48166"/>
                  </a:cubicBezTo>
                  <a:cubicBezTo>
                    <a:pt x="4709" y="41079"/>
                    <a:pt x="4340" y="33981"/>
                    <a:pt x="4557" y="26900"/>
                  </a:cubicBezTo>
                  <a:cubicBezTo>
                    <a:pt x="4979" y="26820"/>
                    <a:pt x="5670" y="26782"/>
                    <a:pt x="6363" y="26782"/>
                  </a:cubicBezTo>
                  <a:cubicBezTo>
                    <a:pt x="7171" y="26782"/>
                    <a:pt x="7981" y="26834"/>
                    <a:pt x="8372" y="26933"/>
                  </a:cubicBezTo>
                  <a:cubicBezTo>
                    <a:pt x="8443" y="27367"/>
                    <a:pt x="8514" y="27801"/>
                    <a:pt x="8578" y="28186"/>
                  </a:cubicBezTo>
                  <a:cubicBezTo>
                    <a:pt x="9000" y="28441"/>
                    <a:pt x="9201" y="28545"/>
                    <a:pt x="9467" y="28545"/>
                  </a:cubicBezTo>
                  <a:cubicBezTo>
                    <a:pt x="9631" y="28545"/>
                    <a:pt x="9820" y="28505"/>
                    <a:pt x="10102" y="28436"/>
                  </a:cubicBezTo>
                  <a:cubicBezTo>
                    <a:pt x="10217" y="27155"/>
                    <a:pt x="10337" y="25847"/>
                    <a:pt x="10466" y="24464"/>
                  </a:cubicBezTo>
                  <a:cubicBezTo>
                    <a:pt x="10195" y="24078"/>
                    <a:pt x="9713" y="23960"/>
                    <a:pt x="9213" y="23900"/>
                  </a:cubicBezTo>
                  <a:cubicBezTo>
                    <a:pt x="9109" y="23886"/>
                    <a:pt x="9003" y="23873"/>
                    <a:pt x="8897" y="23873"/>
                  </a:cubicBezTo>
                  <a:cubicBezTo>
                    <a:pt x="8659" y="23873"/>
                    <a:pt x="8423" y="23938"/>
                    <a:pt x="8220" y="24209"/>
                  </a:cubicBezTo>
                  <a:cubicBezTo>
                    <a:pt x="8377" y="24643"/>
                    <a:pt x="8426" y="25126"/>
                    <a:pt x="8350" y="25674"/>
                  </a:cubicBezTo>
                  <a:cubicBezTo>
                    <a:pt x="8043" y="25706"/>
                    <a:pt x="7741" y="25719"/>
                    <a:pt x="7439" y="25719"/>
                  </a:cubicBezTo>
                  <a:cubicBezTo>
                    <a:pt x="6491" y="25719"/>
                    <a:pt x="5557" y="25590"/>
                    <a:pt x="4589" y="25495"/>
                  </a:cubicBezTo>
                  <a:cubicBezTo>
                    <a:pt x="4589" y="25234"/>
                    <a:pt x="4584" y="25034"/>
                    <a:pt x="4589" y="24838"/>
                  </a:cubicBezTo>
                  <a:cubicBezTo>
                    <a:pt x="4665" y="19581"/>
                    <a:pt x="4746" y="14321"/>
                    <a:pt x="4829" y="9059"/>
                  </a:cubicBezTo>
                  <a:cubicBezTo>
                    <a:pt x="4867" y="6867"/>
                    <a:pt x="4921" y="4675"/>
                    <a:pt x="4976" y="2483"/>
                  </a:cubicBezTo>
                  <a:cubicBezTo>
                    <a:pt x="4981" y="2314"/>
                    <a:pt x="5018" y="2152"/>
                    <a:pt x="5045" y="1956"/>
                  </a:cubicBezTo>
                  <a:cubicBezTo>
                    <a:pt x="7102" y="2005"/>
                    <a:pt x="9099" y="2314"/>
                    <a:pt x="11112" y="2510"/>
                  </a:cubicBezTo>
                  <a:cubicBezTo>
                    <a:pt x="11177" y="2776"/>
                    <a:pt x="11237" y="3009"/>
                    <a:pt x="11286" y="3216"/>
                  </a:cubicBezTo>
                  <a:cubicBezTo>
                    <a:pt x="11660" y="3415"/>
                    <a:pt x="11819" y="3500"/>
                    <a:pt x="12007" y="3500"/>
                  </a:cubicBezTo>
                  <a:cubicBezTo>
                    <a:pt x="12146" y="3500"/>
                    <a:pt x="12302" y="3454"/>
                    <a:pt x="12572" y="3373"/>
                  </a:cubicBezTo>
                  <a:cubicBezTo>
                    <a:pt x="12577" y="3296"/>
                    <a:pt x="12588" y="3216"/>
                    <a:pt x="12599" y="3140"/>
                  </a:cubicBezTo>
                  <a:cubicBezTo>
                    <a:pt x="12708" y="2185"/>
                    <a:pt x="12903" y="1251"/>
                    <a:pt x="12550" y="328"/>
                  </a:cubicBezTo>
                  <a:cubicBezTo>
                    <a:pt x="12257" y="150"/>
                    <a:pt x="11973" y="0"/>
                    <a:pt x="116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0"/>
            <p:cNvSpPr/>
            <p:nvPr/>
          </p:nvSpPr>
          <p:spPr>
            <a:xfrm>
              <a:off x="4330825" y="4088425"/>
              <a:ext cx="500700" cy="1357250"/>
            </a:xfrm>
            <a:custGeom>
              <a:avLst/>
              <a:gdLst/>
              <a:ahLst/>
              <a:cxnLst/>
              <a:rect l="l" t="t" r="r" b="b"/>
              <a:pathLst>
                <a:path w="20028" h="54290" extrusionOk="0">
                  <a:moveTo>
                    <a:pt x="5192" y="0"/>
                  </a:moveTo>
                  <a:cubicBezTo>
                    <a:pt x="4505" y="0"/>
                    <a:pt x="3818" y="10"/>
                    <a:pt x="3131" y="41"/>
                  </a:cubicBezTo>
                  <a:cubicBezTo>
                    <a:pt x="2311" y="72"/>
                    <a:pt x="1486" y="165"/>
                    <a:pt x="700" y="425"/>
                  </a:cubicBezTo>
                  <a:cubicBezTo>
                    <a:pt x="424" y="517"/>
                    <a:pt x="114" y="583"/>
                    <a:pt x="0" y="952"/>
                  </a:cubicBezTo>
                  <a:cubicBezTo>
                    <a:pt x="86" y="1039"/>
                    <a:pt x="157" y="1158"/>
                    <a:pt x="255" y="1207"/>
                  </a:cubicBezTo>
                  <a:cubicBezTo>
                    <a:pt x="760" y="1466"/>
                    <a:pt x="1297" y="1493"/>
                    <a:pt x="1848" y="1493"/>
                  </a:cubicBezTo>
                  <a:cubicBezTo>
                    <a:pt x="1992" y="1493"/>
                    <a:pt x="2138" y="1491"/>
                    <a:pt x="2283" y="1491"/>
                  </a:cubicBezTo>
                  <a:cubicBezTo>
                    <a:pt x="2501" y="1491"/>
                    <a:pt x="2721" y="1495"/>
                    <a:pt x="2941" y="1516"/>
                  </a:cubicBezTo>
                  <a:cubicBezTo>
                    <a:pt x="2859" y="2758"/>
                    <a:pt x="2750" y="3925"/>
                    <a:pt x="2724" y="5098"/>
                  </a:cubicBezTo>
                  <a:cubicBezTo>
                    <a:pt x="2604" y="10084"/>
                    <a:pt x="2512" y="15071"/>
                    <a:pt x="2409" y="20057"/>
                  </a:cubicBezTo>
                  <a:cubicBezTo>
                    <a:pt x="2317" y="24800"/>
                    <a:pt x="2366" y="29537"/>
                    <a:pt x="2523" y="34274"/>
                  </a:cubicBezTo>
                  <a:cubicBezTo>
                    <a:pt x="2670" y="38658"/>
                    <a:pt x="2854" y="43048"/>
                    <a:pt x="3028" y="47432"/>
                  </a:cubicBezTo>
                  <a:cubicBezTo>
                    <a:pt x="3088" y="49000"/>
                    <a:pt x="3168" y="50569"/>
                    <a:pt x="3234" y="52142"/>
                  </a:cubicBezTo>
                  <a:cubicBezTo>
                    <a:pt x="3234" y="52202"/>
                    <a:pt x="3185" y="52267"/>
                    <a:pt x="3163" y="52326"/>
                  </a:cubicBezTo>
                  <a:cubicBezTo>
                    <a:pt x="1091" y="52539"/>
                    <a:pt x="1091" y="52539"/>
                    <a:pt x="755" y="53146"/>
                  </a:cubicBezTo>
                  <a:cubicBezTo>
                    <a:pt x="880" y="53521"/>
                    <a:pt x="1211" y="53661"/>
                    <a:pt x="1547" y="53721"/>
                  </a:cubicBezTo>
                  <a:cubicBezTo>
                    <a:pt x="2061" y="53810"/>
                    <a:pt x="2583" y="53855"/>
                    <a:pt x="3104" y="53857"/>
                  </a:cubicBezTo>
                  <a:cubicBezTo>
                    <a:pt x="3126" y="53857"/>
                    <a:pt x="3149" y="53857"/>
                    <a:pt x="3171" y="53857"/>
                  </a:cubicBezTo>
                  <a:cubicBezTo>
                    <a:pt x="3807" y="53857"/>
                    <a:pt x="4437" y="53968"/>
                    <a:pt x="5072" y="53968"/>
                  </a:cubicBezTo>
                  <a:cubicBezTo>
                    <a:pt x="5260" y="53968"/>
                    <a:pt x="5448" y="53959"/>
                    <a:pt x="5638" y="53933"/>
                  </a:cubicBezTo>
                  <a:cubicBezTo>
                    <a:pt x="5653" y="53930"/>
                    <a:pt x="5669" y="53929"/>
                    <a:pt x="5685" y="53929"/>
                  </a:cubicBezTo>
                  <a:cubicBezTo>
                    <a:pt x="5765" y="53929"/>
                    <a:pt x="5850" y="53959"/>
                    <a:pt x="5931" y="53977"/>
                  </a:cubicBezTo>
                  <a:cubicBezTo>
                    <a:pt x="6294" y="54053"/>
                    <a:pt x="6663" y="54124"/>
                    <a:pt x="7021" y="54215"/>
                  </a:cubicBezTo>
                  <a:cubicBezTo>
                    <a:pt x="7221" y="54265"/>
                    <a:pt x="7419" y="54290"/>
                    <a:pt x="7615" y="54290"/>
                  </a:cubicBezTo>
                  <a:cubicBezTo>
                    <a:pt x="7887" y="54290"/>
                    <a:pt x="8156" y="54242"/>
                    <a:pt x="8421" y="54151"/>
                  </a:cubicBezTo>
                  <a:cubicBezTo>
                    <a:pt x="8634" y="54080"/>
                    <a:pt x="8850" y="53982"/>
                    <a:pt x="8856" y="53662"/>
                  </a:cubicBezTo>
                  <a:cubicBezTo>
                    <a:pt x="8596" y="53195"/>
                    <a:pt x="8063" y="53142"/>
                    <a:pt x="7608" y="52989"/>
                  </a:cubicBezTo>
                  <a:cubicBezTo>
                    <a:pt x="7119" y="52826"/>
                    <a:pt x="6610" y="52729"/>
                    <a:pt x="6105" y="52598"/>
                  </a:cubicBezTo>
                  <a:cubicBezTo>
                    <a:pt x="6012" y="45073"/>
                    <a:pt x="5926" y="37590"/>
                    <a:pt x="5833" y="30113"/>
                  </a:cubicBezTo>
                  <a:cubicBezTo>
                    <a:pt x="5833" y="29966"/>
                    <a:pt x="5844" y="29814"/>
                    <a:pt x="5850" y="29667"/>
                  </a:cubicBezTo>
                  <a:cubicBezTo>
                    <a:pt x="5856" y="29643"/>
                    <a:pt x="5867" y="29622"/>
                    <a:pt x="5882" y="29602"/>
                  </a:cubicBezTo>
                  <a:cubicBezTo>
                    <a:pt x="5899" y="29580"/>
                    <a:pt x="5915" y="29564"/>
                    <a:pt x="5926" y="29548"/>
                  </a:cubicBezTo>
                  <a:cubicBezTo>
                    <a:pt x="6446" y="29564"/>
                    <a:pt x="6967" y="29575"/>
                    <a:pt x="7488" y="29591"/>
                  </a:cubicBezTo>
                  <a:cubicBezTo>
                    <a:pt x="10076" y="29667"/>
                    <a:pt x="12665" y="29744"/>
                    <a:pt x="15291" y="29820"/>
                  </a:cubicBezTo>
                  <a:cubicBezTo>
                    <a:pt x="15400" y="37112"/>
                    <a:pt x="15394" y="44361"/>
                    <a:pt x="15790" y="51671"/>
                  </a:cubicBezTo>
                  <a:cubicBezTo>
                    <a:pt x="15580" y="51671"/>
                    <a:pt x="15390" y="51673"/>
                    <a:pt x="15207" y="51673"/>
                  </a:cubicBezTo>
                  <a:cubicBezTo>
                    <a:pt x="15116" y="51673"/>
                    <a:pt x="15027" y="51673"/>
                    <a:pt x="14939" y="51671"/>
                  </a:cubicBezTo>
                  <a:cubicBezTo>
                    <a:pt x="14878" y="51669"/>
                    <a:pt x="14817" y="51668"/>
                    <a:pt x="14757" y="51668"/>
                  </a:cubicBezTo>
                  <a:cubicBezTo>
                    <a:pt x="14266" y="51668"/>
                    <a:pt x="13785" y="51730"/>
                    <a:pt x="13322" y="51904"/>
                  </a:cubicBezTo>
                  <a:cubicBezTo>
                    <a:pt x="13040" y="52007"/>
                    <a:pt x="12757" y="52126"/>
                    <a:pt x="12714" y="52479"/>
                  </a:cubicBezTo>
                  <a:cubicBezTo>
                    <a:pt x="12817" y="52821"/>
                    <a:pt x="13093" y="52957"/>
                    <a:pt x="13387" y="53006"/>
                  </a:cubicBezTo>
                  <a:cubicBezTo>
                    <a:pt x="13871" y="53086"/>
                    <a:pt x="14360" y="53163"/>
                    <a:pt x="14845" y="53163"/>
                  </a:cubicBezTo>
                  <a:cubicBezTo>
                    <a:pt x="14876" y="53163"/>
                    <a:pt x="14907" y="53163"/>
                    <a:pt x="14939" y="53162"/>
                  </a:cubicBezTo>
                  <a:cubicBezTo>
                    <a:pt x="15985" y="53135"/>
                    <a:pt x="17031" y="53070"/>
                    <a:pt x="18074" y="52967"/>
                  </a:cubicBezTo>
                  <a:cubicBezTo>
                    <a:pt x="18563" y="52918"/>
                    <a:pt x="19045" y="52766"/>
                    <a:pt x="19518" y="52615"/>
                  </a:cubicBezTo>
                  <a:cubicBezTo>
                    <a:pt x="19745" y="52544"/>
                    <a:pt x="19990" y="52424"/>
                    <a:pt x="20027" y="52034"/>
                  </a:cubicBezTo>
                  <a:cubicBezTo>
                    <a:pt x="19687" y="51698"/>
                    <a:pt x="19307" y="51604"/>
                    <a:pt x="18908" y="51604"/>
                  </a:cubicBezTo>
                  <a:cubicBezTo>
                    <a:pt x="18456" y="51604"/>
                    <a:pt x="17980" y="51725"/>
                    <a:pt x="17510" y="51750"/>
                  </a:cubicBezTo>
                  <a:cubicBezTo>
                    <a:pt x="17488" y="51545"/>
                    <a:pt x="17461" y="51376"/>
                    <a:pt x="17456" y="51208"/>
                  </a:cubicBezTo>
                  <a:cubicBezTo>
                    <a:pt x="17429" y="49966"/>
                    <a:pt x="17418" y="48717"/>
                    <a:pt x="17374" y="47469"/>
                  </a:cubicBezTo>
                  <a:cubicBezTo>
                    <a:pt x="17341" y="46400"/>
                    <a:pt x="17243" y="45326"/>
                    <a:pt x="17233" y="44258"/>
                  </a:cubicBezTo>
                  <a:cubicBezTo>
                    <a:pt x="17168" y="38544"/>
                    <a:pt x="17117" y="32832"/>
                    <a:pt x="17081" y="27122"/>
                  </a:cubicBezTo>
                  <a:cubicBezTo>
                    <a:pt x="17076" y="26102"/>
                    <a:pt x="17119" y="25076"/>
                    <a:pt x="17147" y="24056"/>
                  </a:cubicBezTo>
                  <a:cubicBezTo>
                    <a:pt x="17223" y="21566"/>
                    <a:pt x="17314" y="19070"/>
                    <a:pt x="17380" y="16578"/>
                  </a:cubicBezTo>
                  <a:cubicBezTo>
                    <a:pt x="17488" y="12189"/>
                    <a:pt x="17592" y="7801"/>
                    <a:pt x="17689" y="3415"/>
                  </a:cubicBezTo>
                  <a:cubicBezTo>
                    <a:pt x="17689" y="3289"/>
                    <a:pt x="17716" y="3170"/>
                    <a:pt x="17727" y="3045"/>
                  </a:cubicBezTo>
                  <a:cubicBezTo>
                    <a:pt x="18411" y="2731"/>
                    <a:pt x="19316" y="2987"/>
                    <a:pt x="19794" y="2243"/>
                  </a:cubicBezTo>
                  <a:cubicBezTo>
                    <a:pt x="19724" y="1863"/>
                    <a:pt x="19469" y="1738"/>
                    <a:pt x="19203" y="1683"/>
                  </a:cubicBezTo>
                  <a:cubicBezTo>
                    <a:pt x="18867" y="1608"/>
                    <a:pt x="18514" y="1575"/>
                    <a:pt x="18167" y="1570"/>
                  </a:cubicBezTo>
                  <a:cubicBezTo>
                    <a:pt x="18114" y="1569"/>
                    <a:pt x="18062" y="1568"/>
                    <a:pt x="18009" y="1568"/>
                  </a:cubicBezTo>
                  <a:cubicBezTo>
                    <a:pt x="17589" y="1568"/>
                    <a:pt x="17169" y="1603"/>
                    <a:pt x="16750" y="1603"/>
                  </a:cubicBezTo>
                  <a:cubicBezTo>
                    <a:pt x="16722" y="1603"/>
                    <a:pt x="16694" y="1603"/>
                    <a:pt x="16666" y="1603"/>
                  </a:cubicBezTo>
                  <a:cubicBezTo>
                    <a:pt x="16301" y="1603"/>
                    <a:pt x="15936" y="1581"/>
                    <a:pt x="15574" y="1581"/>
                  </a:cubicBezTo>
                  <a:cubicBezTo>
                    <a:pt x="15441" y="1581"/>
                    <a:pt x="15309" y="1584"/>
                    <a:pt x="15177" y="1592"/>
                  </a:cubicBezTo>
                  <a:cubicBezTo>
                    <a:pt x="14759" y="1614"/>
                    <a:pt x="14341" y="1694"/>
                    <a:pt x="13934" y="1798"/>
                  </a:cubicBezTo>
                  <a:cubicBezTo>
                    <a:pt x="13668" y="1869"/>
                    <a:pt x="13430" y="2025"/>
                    <a:pt x="13430" y="2405"/>
                  </a:cubicBezTo>
                  <a:cubicBezTo>
                    <a:pt x="13593" y="2807"/>
                    <a:pt x="13988" y="2910"/>
                    <a:pt x="14374" y="2987"/>
                  </a:cubicBezTo>
                  <a:cubicBezTo>
                    <a:pt x="14764" y="3056"/>
                    <a:pt x="15166" y="3056"/>
                    <a:pt x="15561" y="3096"/>
                  </a:cubicBezTo>
                  <a:cubicBezTo>
                    <a:pt x="15730" y="3112"/>
                    <a:pt x="15898" y="3133"/>
                    <a:pt x="16083" y="3154"/>
                  </a:cubicBezTo>
                  <a:cubicBezTo>
                    <a:pt x="16083" y="3372"/>
                    <a:pt x="16094" y="3540"/>
                    <a:pt x="16083" y="3708"/>
                  </a:cubicBezTo>
                  <a:cubicBezTo>
                    <a:pt x="15969" y="5478"/>
                    <a:pt x="15812" y="7240"/>
                    <a:pt x="15741" y="9010"/>
                  </a:cubicBezTo>
                  <a:cubicBezTo>
                    <a:pt x="15610" y="12075"/>
                    <a:pt x="15509" y="15141"/>
                    <a:pt x="15437" y="18207"/>
                  </a:cubicBezTo>
                  <a:cubicBezTo>
                    <a:pt x="15361" y="21522"/>
                    <a:pt x="15339" y="24843"/>
                    <a:pt x="15290" y="28158"/>
                  </a:cubicBezTo>
                  <a:cubicBezTo>
                    <a:pt x="15290" y="28349"/>
                    <a:pt x="15252" y="28533"/>
                    <a:pt x="15225" y="28756"/>
                  </a:cubicBezTo>
                  <a:cubicBezTo>
                    <a:pt x="14852" y="28739"/>
                    <a:pt x="14531" y="28723"/>
                    <a:pt x="14210" y="28713"/>
                  </a:cubicBezTo>
                  <a:cubicBezTo>
                    <a:pt x="13212" y="28674"/>
                    <a:pt x="12213" y="28620"/>
                    <a:pt x="11221" y="28615"/>
                  </a:cubicBezTo>
                  <a:cubicBezTo>
                    <a:pt x="11092" y="28613"/>
                    <a:pt x="10963" y="28613"/>
                    <a:pt x="10835" y="28613"/>
                  </a:cubicBezTo>
                  <a:cubicBezTo>
                    <a:pt x="9916" y="28613"/>
                    <a:pt x="8998" y="28643"/>
                    <a:pt x="8080" y="28653"/>
                  </a:cubicBezTo>
                  <a:cubicBezTo>
                    <a:pt x="7894" y="28653"/>
                    <a:pt x="7705" y="28653"/>
                    <a:pt x="7514" y="28642"/>
                  </a:cubicBezTo>
                  <a:cubicBezTo>
                    <a:pt x="7330" y="28636"/>
                    <a:pt x="7145" y="28620"/>
                    <a:pt x="6956" y="28604"/>
                  </a:cubicBezTo>
                  <a:cubicBezTo>
                    <a:pt x="6592" y="28571"/>
                    <a:pt x="6207" y="28631"/>
                    <a:pt x="5870" y="28462"/>
                  </a:cubicBezTo>
                  <a:cubicBezTo>
                    <a:pt x="5529" y="26238"/>
                    <a:pt x="5578" y="3307"/>
                    <a:pt x="5936" y="1332"/>
                  </a:cubicBezTo>
                  <a:cubicBezTo>
                    <a:pt x="6245" y="1364"/>
                    <a:pt x="6560" y="1408"/>
                    <a:pt x="6874" y="1430"/>
                  </a:cubicBezTo>
                  <a:cubicBezTo>
                    <a:pt x="7217" y="1455"/>
                    <a:pt x="7561" y="1496"/>
                    <a:pt x="7901" y="1496"/>
                  </a:cubicBezTo>
                  <a:cubicBezTo>
                    <a:pt x="7981" y="1496"/>
                    <a:pt x="8060" y="1494"/>
                    <a:pt x="8139" y="1489"/>
                  </a:cubicBezTo>
                  <a:cubicBezTo>
                    <a:pt x="8481" y="1467"/>
                    <a:pt x="8829" y="1359"/>
                    <a:pt x="8964" y="984"/>
                  </a:cubicBezTo>
                  <a:cubicBezTo>
                    <a:pt x="8904" y="637"/>
                    <a:pt x="8627" y="550"/>
                    <a:pt x="8383" y="441"/>
                  </a:cubicBezTo>
                  <a:cubicBezTo>
                    <a:pt x="7759" y="170"/>
                    <a:pt x="7098" y="19"/>
                    <a:pt x="6419" y="8"/>
                  </a:cubicBezTo>
                  <a:cubicBezTo>
                    <a:pt x="6010" y="4"/>
                    <a:pt x="5601" y="0"/>
                    <a:pt x="51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0"/>
            <p:cNvSpPr/>
            <p:nvPr/>
          </p:nvSpPr>
          <p:spPr>
            <a:xfrm>
              <a:off x="3661750" y="4074200"/>
              <a:ext cx="425900" cy="1371475"/>
            </a:xfrm>
            <a:custGeom>
              <a:avLst/>
              <a:gdLst/>
              <a:ahLst/>
              <a:cxnLst/>
              <a:rect l="l" t="t" r="r" b="b"/>
              <a:pathLst>
                <a:path w="17036" h="54859" extrusionOk="0">
                  <a:moveTo>
                    <a:pt x="10632" y="0"/>
                  </a:moveTo>
                  <a:cubicBezTo>
                    <a:pt x="9432" y="0"/>
                    <a:pt x="8295" y="334"/>
                    <a:pt x="7234" y="1060"/>
                  </a:cubicBezTo>
                  <a:cubicBezTo>
                    <a:pt x="5713" y="2101"/>
                    <a:pt x="4557" y="3471"/>
                    <a:pt x="3684" y="5084"/>
                  </a:cubicBezTo>
                  <a:cubicBezTo>
                    <a:pt x="2540" y="7183"/>
                    <a:pt x="2042" y="9450"/>
                    <a:pt x="1944" y="11815"/>
                  </a:cubicBezTo>
                  <a:cubicBezTo>
                    <a:pt x="1782" y="15707"/>
                    <a:pt x="2563" y="19436"/>
                    <a:pt x="4049" y="23004"/>
                  </a:cubicBezTo>
                  <a:cubicBezTo>
                    <a:pt x="5032" y="25358"/>
                    <a:pt x="6141" y="27658"/>
                    <a:pt x="7234" y="29960"/>
                  </a:cubicBezTo>
                  <a:cubicBezTo>
                    <a:pt x="8790" y="33227"/>
                    <a:pt x="10189" y="36552"/>
                    <a:pt x="11080" y="40074"/>
                  </a:cubicBezTo>
                  <a:cubicBezTo>
                    <a:pt x="11530" y="41884"/>
                    <a:pt x="11849" y="43711"/>
                    <a:pt x="11785" y="45584"/>
                  </a:cubicBezTo>
                  <a:cubicBezTo>
                    <a:pt x="11704" y="47724"/>
                    <a:pt x="10999" y="49643"/>
                    <a:pt x="9779" y="51379"/>
                  </a:cubicBezTo>
                  <a:cubicBezTo>
                    <a:pt x="9120" y="52304"/>
                    <a:pt x="8270" y="53008"/>
                    <a:pt x="7217" y="53379"/>
                  </a:cubicBezTo>
                  <a:cubicBezTo>
                    <a:pt x="6511" y="53315"/>
                    <a:pt x="6038" y="52945"/>
                    <a:pt x="5610" y="52495"/>
                  </a:cubicBezTo>
                  <a:cubicBezTo>
                    <a:pt x="4546" y="51379"/>
                    <a:pt x="3788" y="50078"/>
                    <a:pt x="3361" y="48597"/>
                  </a:cubicBezTo>
                  <a:cubicBezTo>
                    <a:pt x="2915" y="47053"/>
                    <a:pt x="2713" y="45474"/>
                    <a:pt x="2828" y="43867"/>
                  </a:cubicBezTo>
                  <a:cubicBezTo>
                    <a:pt x="2944" y="42254"/>
                    <a:pt x="3100" y="40640"/>
                    <a:pt x="3239" y="39021"/>
                  </a:cubicBezTo>
                  <a:cubicBezTo>
                    <a:pt x="3251" y="38899"/>
                    <a:pt x="3314" y="38779"/>
                    <a:pt x="3366" y="38622"/>
                  </a:cubicBezTo>
                  <a:cubicBezTo>
                    <a:pt x="3701" y="38634"/>
                    <a:pt x="4019" y="38663"/>
                    <a:pt x="4337" y="38663"/>
                  </a:cubicBezTo>
                  <a:cubicBezTo>
                    <a:pt x="4841" y="38663"/>
                    <a:pt x="5344" y="38663"/>
                    <a:pt x="5847" y="38640"/>
                  </a:cubicBezTo>
                  <a:cubicBezTo>
                    <a:pt x="6200" y="38616"/>
                    <a:pt x="6523" y="38508"/>
                    <a:pt x="6679" y="38125"/>
                  </a:cubicBezTo>
                  <a:cubicBezTo>
                    <a:pt x="6478" y="37761"/>
                    <a:pt x="6153" y="37692"/>
                    <a:pt x="5806" y="37634"/>
                  </a:cubicBezTo>
                  <a:cubicBezTo>
                    <a:pt x="4707" y="37444"/>
                    <a:pt x="3609" y="37249"/>
                    <a:pt x="2510" y="37050"/>
                  </a:cubicBezTo>
                  <a:cubicBezTo>
                    <a:pt x="2164" y="36990"/>
                    <a:pt x="1814" y="36947"/>
                    <a:pt x="1463" y="36947"/>
                  </a:cubicBezTo>
                  <a:cubicBezTo>
                    <a:pt x="1205" y="36947"/>
                    <a:pt x="946" y="36971"/>
                    <a:pt x="689" y="37027"/>
                  </a:cubicBezTo>
                  <a:cubicBezTo>
                    <a:pt x="383" y="37090"/>
                    <a:pt x="65" y="37172"/>
                    <a:pt x="1" y="37582"/>
                  </a:cubicBezTo>
                  <a:cubicBezTo>
                    <a:pt x="382" y="38253"/>
                    <a:pt x="1174" y="38102"/>
                    <a:pt x="1730" y="38426"/>
                  </a:cubicBezTo>
                  <a:cubicBezTo>
                    <a:pt x="1551" y="39420"/>
                    <a:pt x="1359" y="40380"/>
                    <a:pt x="1204" y="41346"/>
                  </a:cubicBezTo>
                  <a:cubicBezTo>
                    <a:pt x="851" y="43491"/>
                    <a:pt x="811" y="45625"/>
                    <a:pt x="1273" y="47764"/>
                  </a:cubicBezTo>
                  <a:cubicBezTo>
                    <a:pt x="1701" y="49713"/>
                    <a:pt x="2499" y="51489"/>
                    <a:pt x="3626" y="53130"/>
                  </a:cubicBezTo>
                  <a:cubicBezTo>
                    <a:pt x="4216" y="53992"/>
                    <a:pt x="5014" y="54501"/>
                    <a:pt x="6026" y="54697"/>
                  </a:cubicBezTo>
                  <a:cubicBezTo>
                    <a:pt x="6550" y="54801"/>
                    <a:pt x="7075" y="54858"/>
                    <a:pt x="7598" y="54858"/>
                  </a:cubicBezTo>
                  <a:cubicBezTo>
                    <a:pt x="8182" y="54858"/>
                    <a:pt x="8766" y="54787"/>
                    <a:pt x="9345" y="54627"/>
                  </a:cubicBezTo>
                  <a:cubicBezTo>
                    <a:pt x="11548" y="54016"/>
                    <a:pt x="13231" y="52685"/>
                    <a:pt x="14393" y="50742"/>
                  </a:cubicBezTo>
                  <a:cubicBezTo>
                    <a:pt x="15671" y="48608"/>
                    <a:pt x="16180" y="46272"/>
                    <a:pt x="16018" y="43786"/>
                  </a:cubicBezTo>
                  <a:cubicBezTo>
                    <a:pt x="15903" y="42080"/>
                    <a:pt x="15538" y="40420"/>
                    <a:pt x="15047" y="38789"/>
                  </a:cubicBezTo>
                  <a:cubicBezTo>
                    <a:pt x="14237" y="36084"/>
                    <a:pt x="12988" y="33557"/>
                    <a:pt x="11733" y="31035"/>
                  </a:cubicBezTo>
                  <a:cubicBezTo>
                    <a:pt x="10582" y="28728"/>
                    <a:pt x="9443" y="26416"/>
                    <a:pt x="8357" y="24085"/>
                  </a:cubicBezTo>
                  <a:cubicBezTo>
                    <a:pt x="6974" y="21125"/>
                    <a:pt x="6061" y="18025"/>
                    <a:pt x="5673" y="14782"/>
                  </a:cubicBezTo>
                  <a:cubicBezTo>
                    <a:pt x="5378" y="12283"/>
                    <a:pt x="5413" y="9791"/>
                    <a:pt x="5928" y="7322"/>
                  </a:cubicBezTo>
                  <a:cubicBezTo>
                    <a:pt x="6251" y="5743"/>
                    <a:pt x="6847" y="4275"/>
                    <a:pt x="7865" y="2997"/>
                  </a:cubicBezTo>
                  <a:cubicBezTo>
                    <a:pt x="8415" y="2303"/>
                    <a:pt x="9062" y="1724"/>
                    <a:pt x="9860" y="1314"/>
                  </a:cubicBezTo>
                  <a:cubicBezTo>
                    <a:pt x="10207" y="1136"/>
                    <a:pt x="10554" y="1046"/>
                    <a:pt x="10890" y="1046"/>
                  </a:cubicBezTo>
                  <a:cubicBezTo>
                    <a:pt x="10947" y="1046"/>
                    <a:pt x="11002" y="1049"/>
                    <a:pt x="11058" y="1054"/>
                  </a:cubicBezTo>
                  <a:cubicBezTo>
                    <a:pt x="11446" y="1089"/>
                    <a:pt x="11827" y="1244"/>
                    <a:pt x="12179" y="1516"/>
                  </a:cubicBezTo>
                  <a:cubicBezTo>
                    <a:pt x="12534" y="1791"/>
                    <a:pt x="12836" y="2128"/>
                    <a:pt x="13070" y="2512"/>
                  </a:cubicBezTo>
                  <a:cubicBezTo>
                    <a:pt x="13700" y="3581"/>
                    <a:pt x="14064" y="4737"/>
                    <a:pt x="14076" y="5992"/>
                  </a:cubicBezTo>
                  <a:cubicBezTo>
                    <a:pt x="14088" y="7599"/>
                    <a:pt x="13798" y="9167"/>
                    <a:pt x="13468" y="10728"/>
                  </a:cubicBezTo>
                  <a:cubicBezTo>
                    <a:pt x="13365" y="11208"/>
                    <a:pt x="13232" y="11694"/>
                    <a:pt x="12965" y="12150"/>
                  </a:cubicBezTo>
                  <a:cubicBezTo>
                    <a:pt x="12699" y="12110"/>
                    <a:pt x="12461" y="12070"/>
                    <a:pt x="12231" y="12041"/>
                  </a:cubicBezTo>
                  <a:cubicBezTo>
                    <a:pt x="11957" y="12008"/>
                    <a:pt x="11685" y="11988"/>
                    <a:pt x="11413" y="11988"/>
                  </a:cubicBezTo>
                  <a:cubicBezTo>
                    <a:pt x="11023" y="11988"/>
                    <a:pt x="10635" y="12029"/>
                    <a:pt x="10247" y="12127"/>
                  </a:cubicBezTo>
                  <a:cubicBezTo>
                    <a:pt x="9912" y="12214"/>
                    <a:pt x="9582" y="12318"/>
                    <a:pt x="9409" y="12642"/>
                  </a:cubicBezTo>
                  <a:cubicBezTo>
                    <a:pt x="9339" y="13012"/>
                    <a:pt x="9536" y="13226"/>
                    <a:pt x="9807" y="13359"/>
                  </a:cubicBezTo>
                  <a:cubicBezTo>
                    <a:pt x="10091" y="13503"/>
                    <a:pt x="10392" y="13631"/>
                    <a:pt x="10698" y="13695"/>
                  </a:cubicBezTo>
                  <a:cubicBezTo>
                    <a:pt x="11859" y="13938"/>
                    <a:pt x="13035" y="14098"/>
                    <a:pt x="14217" y="14098"/>
                  </a:cubicBezTo>
                  <a:cubicBezTo>
                    <a:pt x="14495" y="14098"/>
                    <a:pt x="14773" y="14089"/>
                    <a:pt x="15051" y="14071"/>
                  </a:cubicBezTo>
                  <a:cubicBezTo>
                    <a:pt x="15521" y="14036"/>
                    <a:pt x="15989" y="13891"/>
                    <a:pt x="16445" y="13764"/>
                  </a:cubicBezTo>
                  <a:cubicBezTo>
                    <a:pt x="16729" y="13683"/>
                    <a:pt x="16983" y="13527"/>
                    <a:pt x="17035" y="13186"/>
                  </a:cubicBezTo>
                  <a:cubicBezTo>
                    <a:pt x="16949" y="12826"/>
                    <a:pt x="16666" y="12664"/>
                    <a:pt x="16348" y="12600"/>
                  </a:cubicBezTo>
                  <a:cubicBezTo>
                    <a:pt x="15938" y="12519"/>
                    <a:pt x="15510" y="12491"/>
                    <a:pt x="15094" y="12451"/>
                  </a:cubicBezTo>
                  <a:cubicBezTo>
                    <a:pt x="15064" y="12448"/>
                    <a:pt x="15033" y="12447"/>
                    <a:pt x="15002" y="12447"/>
                  </a:cubicBezTo>
                  <a:cubicBezTo>
                    <a:pt x="14925" y="12447"/>
                    <a:pt x="14847" y="12453"/>
                    <a:pt x="14770" y="12453"/>
                  </a:cubicBezTo>
                  <a:cubicBezTo>
                    <a:pt x="14622" y="12453"/>
                    <a:pt x="14477" y="12431"/>
                    <a:pt x="14354" y="12300"/>
                  </a:cubicBezTo>
                  <a:cubicBezTo>
                    <a:pt x="14382" y="12197"/>
                    <a:pt x="14388" y="12115"/>
                    <a:pt x="14422" y="12047"/>
                  </a:cubicBezTo>
                  <a:cubicBezTo>
                    <a:pt x="15480" y="9745"/>
                    <a:pt x="15816" y="7323"/>
                    <a:pt x="15637" y="4813"/>
                  </a:cubicBezTo>
                  <a:cubicBezTo>
                    <a:pt x="15562" y="3760"/>
                    <a:pt x="15267" y="2777"/>
                    <a:pt x="14670" y="1899"/>
                  </a:cubicBezTo>
                  <a:cubicBezTo>
                    <a:pt x="14047" y="979"/>
                    <a:pt x="13208" y="378"/>
                    <a:pt x="12103" y="152"/>
                  </a:cubicBezTo>
                  <a:cubicBezTo>
                    <a:pt x="11785" y="83"/>
                    <a:pt x="11463" y="38"/>
                    <a:pt x="11137" y="19"/>
                  </a:cubicBezTo>
                  <a:cubicBezTo>
                    <a:pt x="10968" y="7"/>
                    <a:pt x="10799" y="0"/>
                    <a:pt x="106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0"/>
            <p:cNvSpPr/>
            <p:nvPr/>
          </p:nvSpPr>
          <p:spPr>
            <a:xfrm>
              <a:off x="3073875" y="4050750"/>
              <a:ext cx="615725" cy="1394875"/>
            </a:xfrm>
            <a:custGeom>
              <a:avLst/>
              <a:gdLst/>
              <a:ahLst/>
              <a:cxnLst/>
              <a:rect l="l" t="t" r="r" b="b"/>
              <a:pathLst>
                <a:path w="24629" h="55795" extrusionOk="0">
                  <a:moveTo>
                    <a:pt x="18903" y="1"/>
                  </a:moveTo>
                  <a:cubicBezTo>
                    <a:pt x="18435" y="1"/>
                    <a:pt x="17965" y="89"/>
                    <a:pt x="17499" y="172"/>
                  </a:cubicBezTo>
                  <a:cubicBezTo>
                    <a:pt x="17234" y="221"/>
                    <a:pt x="16978" y="356"/>
                    <a:pt x="16956" y="736"/>
                  </a:cubicBezTo>
                  <a:cubicBezTo>
                    <a:pt x="17021" y="813"/>
                    <a:pt x="17087" y="927"/>
                    <a:pt x="17185" y="986"/>
                  </a:cubicBezTo>
                  <a:cubicBezTo>
                    <a:pt x="17917" y="1442"/>
                    <a:pt x="18780" y="1280"/>
                    <a:pt x="19593" y="1431"/>
                  </a:cubicBezTo>
                  <a:cubicBezTo>
                    <a:pt x="19609" y="1562"/>
                    <a:pt x="19642" y="1654"/>
                    <a:pt x="19637" y="1751"/>
                  </a:cubicBezTo>
                  <a:cubicBezTo>
                    <a:pt x="19620" y="4367"/>
                    <a:pt x="19642" y="6988"/>
                    <a:pt x="19571" y="9603"/>
                  </a:cubicBezTo>
                  <a:cubicBezTo>
                    <a:pt x="19502" y="12447"/>
                    <a:pt x="19333" y="15284"/>
                    <a:pt x="19229" y="18123"/>
                  </a:cubicBezTo>
                  <a:cubicBezTo>
                    <a:pt x="19111" y="21514"/>
                    <a:pt x="19024" y="24905"/>
                    <a:pt x="18909" y="28297"/>
                  </a:cubicBezTo>
                  <a:cubicBezTo>
                    <a:pt x="18828" y="30635"/>
                    <a:pt x="18698" y="32979"/>
                    <a:pt x="18627" y="35318"/>
                  </a:cubicBezTo>
                  <a:cubicBezTo>
                    <a:pt x="18529" y="38808"/>
                    <a:pt x="18460" y="42301"/>
                    <a:pt x="18378" y="45791"/>
                  </a:cubicBezTo>
                  <a:cubicBezTo>
                    <a:pt x="18373" y="45954"/>
                    <a:pt x="18334" y="46116"/>
                    <a:pt x="18313" y="46278"/>
                  </a:cubicBezTo>
                  <a:cubicBezTo>
                    <a:pt x="18166" y="46154"/>
                    <a:pt x="18107" y="46018"/>
                    <a:pt x="18063" y="45889"/>
                  </a:cubicBezTo>
                  <a:cubicBezTo>
                    <a:pt x="16251" y="40521"/>
                    <a:pt x="14585" y="35114"/>
                    <a:pt x="13066" y="29669"/>
                  </a:cubicBezTo>
                  <a:cubicBezTo>
                    <a:pt x="12045" y="25990"/>
                    <a:pt x="11020" y="22316"/>
                    <a:pt x="9755" y="18718"/>
                  </a:cubicBezTo>
                  <a:cubicBezTo>
                    <a:pt x="8302" y="14579"/>
                    <a:pt x="6755" y="10476"/>
                    <a:pt x="5241" y="6358"/>
                  </a:cubicBezTo>
                  <a:cubicBezTo>
                    <a:pt x="5078" y="5912"/>
                    <a:pt x="4872" y="5484"/>
                    <a:pt x="4671" y="5055"/>
                  </a:cubicBezTo>
                  <a:cubicBezTo>
                    <a:pt x="4525" y="4752"/>
                    <a:pt x="4285" y="4534"/>
                    <a:pt x="3950" y="4453"/>
                  </a:cubicBezTo>
                  <a:cubicBezTo>
                    <a:pt x="3720" y="4399"/>
                    <a:pt x="3492" y="4362"/>
                    <a:pt x="3267" y="4362"/>
                  </a:cubicBezTo>
                  <a:cubicBezTo>
                    <a:pt x="2905" y="4362"/>
                    <a:pt x="2549" y="4459"/>
                    <a:pt x="2197" y="4741"/>
                  </a:cubicBezTo>
                  <a:cubicBezTo>
                    <a:pt x="2029" y="5299"/>
                    <a:pt x="2024" y="5848"/>
                    <a:pt x="2019" y="6396"/>
                  </a:cubicBezTo>
                  <a:cubicBezTo>
                    <a:pt x="1910" y="13753"/>
                    <a:pt x="1931" y="21106"/>
                    <a:pt x="2246" y="28463"/>
                  </a:cubicBezTo>
                  <a:cubicBezTo>
                    <a:pt x="2419" y="32571"/>
                    <a:pt x="2519" y="36684"/>
                    <a:pt x="2544" y="40803"/>
                  </a:cubicBezTo>
                  <a:cubicBezTo>
                    <a:pt x="2577" y="44938"/>
                    <a:pt x="2485" y="49078"/>
                    <a:pt x="2441" y="53218"/>
                  </a:cubicBezTo>
                  <a:cubicBezTo>
                    <a:pt x="2441" y="53338"/>
                    <a:pt x="2397" y="53457"/>
                    <a:pt x="2377" y="53571"/>
                  </a:cubicBezTo>
                  <a:cubicBezTo>
                    <a:pt x="1513" y="53723"/>
                    <a:pt x="591" y="53652"/>
                    <a:pt x="0" y="54396"/>
                  </a:cubicBezTo>
                  <a:cubicBezTo>
                    <a:pt x="119" y="54938"/>
                    <a:pt x="163" y="55020"/>
                    <a:pt x="531" y="55199"/>
                  </a:cubicBezTo>
                  <a:cubicBezTo>
                    <a:pt x="1057" y="55448"/>
                    <a:pt x="1628" y="55519"/>
                    <a:pt x="2203" y="55557"/>
                  </a:cubicBezTo>
                  <a:cubicBezTo>
                    <a:pt x="2702" y="55584"/>
                    <a:pt x="3197" y="55633"/>
                    <a:pt x="3695" y="55660"/>
                  </a:cubicBezTo>
                  <a:cubicBezTo>
                    <a:pt x="4477" y="55700"/>
                    <a:pt x="5259" y="55794"/>
                    <a:pt x="6040" y="55794"/>
                  </a:cubicBezTo>
                  <a:cubicBezTo>
                    <a:pt x="6402" y="55794"/>
                    <a:pt x="6764" y="55774"/>
                    <a:pt x="7125" y="55719"/>
                  </a:cubicBezTo>
                  <a:cubicBezTo>
                    <a:pt x="7640" y="55644"/>
                    <a:pt x="8139" y="55475"/>
                    <a:pt x="8633" y="55313"/>
                  </a:cubicBezTo>
                  <a:cubicBezTo>
                    <a:pt x="8887" y="55226"/>
                    <a:pt x="9132" y="55068"/>
                    <a:pt x="9149" y="54737"/>
                  </a:cubicBezTo>
                  <a:cubicBezTo>
                    <a:pt x="8845" y="54320"/>
                    <a:pt x="8834" y="54314"/>
                    <a:pt x="8487" y="54189"/>
                  </a:cubicBezTo>
                  <a:cubicBezTo>
                    <a:pt x="8176" y="54078"/>
                    <a:pt x="7852" y="54018"/>
                    <a:pt x="7533" y="54018"/>
                  </a:cubicBezTo>
                  <a:cubicBezTo>
                    <a:pt x="7356" y="54018"/>
                    <a:pt x="7181" y="54036"/>
                    <a:pt x="7010" y="54075"/>
                  </a:cubicBezTo>
                  <a:cubicBezTo>
                    <a:pt x="6800" y="54124"/>
                    <a:pt x="6594" y="54142"/>
                    <a:pt x="6391" y="54142"/>
                  </a:cubicBezTo>
                  <a:cubicBezTo>
                    <a:pt x="6026" y="54142"/>
                    <a:pt x="5668" y="54084"/>
                    <a:pt x="5307" y="54042"/>
                  </a:cubicBezTo>
                  <a:cubicBezTo>
                    <a:pt x="4867" y="53994"/>
                    <a:pt x="4433" y="53902"/>
                    <a:pt x="3961" y="53825"/>
                  </a:cubicBezTo>
                  <a:cubicBezTo>
                    <a:pt x="3994" y="53163"/>
                    <a:pt x="4043" y="52571"/>
                    <a:pt x="4048" y="51974"/>
                  </a:cubicBezTo>
                  <a:cubicBezTo>
                    <a:pt x="4059" y="48756"/>
                    <a:pt x="4086" y="45538"/>
                    <a:pt x="4064" y="42321"/>
                  </a:cubicBezTo>
                  <a:cubicBezTo>
                    <a:pt x="4015" y="36662"/>
                    <a:pt x="3901" y="31002"/>
                    <a:pt x="3879" y="25342"/>
                  </a:cubicBezTo>
                  <a:cubicBezTo>
                    <a:pt x="3868" y="20925"/>
                    <a:pt x="3950" y="16514"/>
                    <a:pt x="3994" y="12097"/>
                  </a:cubicBezTo>
                  <a:cubicBezTo>
                    <a:pt x="3999" y="11923"/>
                    <a:pt x="3928" y="11712"/>
                    <a:pt x="4161" y="11532"/>
                  </a:cubicBezTo>
                  <a:cubicBezTo>
                    <a:pt x="4205" y="11690"/>
                    <a:pt x="4243" y="11810"/>
                    <a:pt x="4276" y="11923"/>
                  </a:cubicBezTo>
                  <a:cubicBezTo>
                    <a:pt x="4861" y="14062"/>
                    <a:pt x="5501" y="16189"/>
                    <a:pt x="6018" y="18348"/>
                  </a:cubicBezTo>
                  <a:cubicBezTo>
                    <a:pt x="7081" y="22808"/>
                    <a:pt x="8269" y="27231"/>
                    <a:pt x="9615" y="31621"/>
                  </a:cubicBezTo>
                  <a:cubicBezTo>
                    <a:pt x="10939" y="35956"/>
                    <a:pt x="12177" y="40324"/>
                    <a:pt x="13635" y="44616"/>
                  </a:cubicBezTo>
                  <a:cubicBezTo>
                    <a:pt x="14444" y="46976"/>
                    <a:pt x="15263" y="49331"/>
                    <a:pt x="16310" y="51595"/>
                  </a:cubicBezTo>
                  <a:cubicBezTo>
                    <a:pt x="16534" y="52072"/>
                    <a:pt x="16739" y="52555"/>
                    <a:pt x="17000" y="53005"/>
                  </a:cubicBezTo>
                  <a:cubicBezTo>
                    <a:pt x="17413" y="53726"/>
                    <a:pt x="18023" y="54098"/>
                    <a:pt x="18812" y="54098"/>
                  </a:cubicBezTo>
                  <a:cubicBezTo>
                    <a:pt x="18914" y="54098"/>
                    <a:pt x="19019" y="54092"/>
                    <a:pt x="19127" y="54079"/>
                  </a:cubicBezTo>
                  <a:cubicBezTo>
                    <a:pt x="19827" y="53992"/>
                    <a:pt x="20164" y="53639"/>
                    <a:pt x="20121" y="52930"/>
                  </a:cubicBezTo>
                  <a:cubicBezTo>
                    <a:pt x="20099" y="52560"/>
                    <a:pt x="19990" y="52197"/>
                    <a:pt x="19931" y="51828"/>
                  </a:cubicBezTo>
                  <a:cubicBezTo>
                    <a:pt x="19882" y="51562"/>
                    <a:pt x="19811" y="51290"/>
                    <a:pt x="19811" y="51019"/>
                  </a:cubicBezTo>
                  <a:cubicBezTo>
                    <a:pt x="19811" y="50271"/>
                    <a:pt x="19822" y="49522"/>
                    <a:pt x="19854" y="48778"/>
                  </a:cubicBezTo>
                  <a:cubicBezTo>
                    <a:pt x="19969" y="45636"/>
                    <a:pt x="20120" y="42499"/>
                    <a:pt x="20213" y="39358"/>
                  </a:cubicBezTo>
                  <a:cubicBezTo>
                    <a:pt x="20380" y="33400"/>
                    <a:pt x="20516" y="27442"/>
                    <a:pt x="20662" y="21485"/>
                  </a:cubicBezTo>
                  <a:cubicBezTo>
                    <a:pt x="20744" y="18391"/>
                    <a:pt x="20831" y="15298"/>
                    <a:pt x="20874" y="12205"/>
                  </a:cubicBezTo>
                  <a:cubicBezTo>
                    <a:pt x="20923" y="9015"/>
                    <a:pt x="20929" y="5824"/>
                    <a:pt x="20956" y="2634"/>
                  </a:cubicBezTo>
                  <a:lnTo>
                    <a:pt x="20956" y="1565"/>
                  </a:lnTo>
                  <a:cubicBezTo>
                    <a:pt x="21060" y="1556"/>
                    <a:pt x="21165" y="1535"/>
                    <a:pt x="21264" y="1535"/>
                  </a:cubicBezTo>
                  <a:cubicBezTo>
                    <a:pt x="21283" y="1535"/>
                    <a:pt x="21301" y="1536"/>
                    <a:pt x="21320" y="1538"/>
                  </a:cubicBezTo>
                  <a:cubicBezTo>
                    <a:pt x="21862" y="1598"/>
                    <a:pt x="22411" y="1652"/>
                    <a:pt x="22947" y="1743"/>
                  </a:cubicBezTo>
                  <a:cubicBezTo>
                    <a:pt x="23095" y="1769"/>
                    <a:pt x="23240" y="1781"/>
                    <a:pt x="23383" y="1781"/>
                  </a:cubicBezTo>
                  <a:cubicBezTo>
                    <a:pt x="23686" y="1781"/>
                    <a:pt x="23979" y="1725"/>
                    <a:pt x="24270" y="1611"/>
                  </a:cubicBezTo>
                  <a:cubicBezTo>
                    <a:pt x="24461" y="1540"/>
                    <a:pt x="24628" y="1426"/>
                    <a:pt x="24623" y="1165"/>
                  </a:cubicBezTo>
                  <a:cubicBezTo>
                    <a:pt x="24504" y="813"/>
                    <a:pt x="24157" y="736"/>
                    <a:pt x="23859" y="666"/>
                  </a:cubicBezTo>
                  <a:cubicBezTo>
                    <a:pt x="23204" y="509"/>
                    <a:pt x="22543" y="386"/>
                    <a:pt x="21877" y="298"/>
                  </a:cubicBezTo>
                  <a:cubicBezTo>
                    <a:pt x="20939" y="167"/>
                    <a:pt x="19995" y="53"/>
                    <a:pt x="19051" y="4"/>
                  </a:cubicBezTo>
                  <a:cubicBezTo>
                    <a:pt x="19001" y="2"/>
                    <a:pt x="18952" y="1"/>
                    <a:pt x="189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0"/>
            <p:cNvSpPr/>
            <p:nvPr/>
          </p:nvSpPr>
          <p:spPr>
            <a:xfrm>
              <a:off x="2810825" y="4130425"/>
              <a:ext cx="265075" cy="1315200"/>
            </a:xfrm>
            <a:custGeom>
              <a:avLst/>
              <a:gdLst/>
              <a:ahLst/>
              <a:cxnLst/>
              <a:rect l="l" t="t" r="r" b="b"/>
              <a:pathLst>
                <a:path w="10603" h="52608" extrusionOk="0">
                  <a:moveTo>
                    <a:pt x="8188" y="0"/>
                  </a:moveTo>
                  <a:cubicBezTo>
                    <a:pt x="5942" y="0"/>
                    <a:pt x="3701" y="37"/>
                    <a:pt x="1459" y="82"/>
                  </a:cubicBezTo>
                  <a:cubicBezTo>
                    <a:pt x="1118" y="87"/>
                    <a:pt x="770" y="179"/>
                    <a:pt x="434" y="277"/>
                  </a:cubicBezTo>
                  <a:cubicBezTo>
                    <a:pt x="228" y="337"/>
                    <a:pt x="17" y="451"/>
                    <a:pt x="1" y="727"/>
                  </a:cubicBezTo>
                  <a:cubicBezTo>
                    <a:pt x="38" y="960"/>
                    <a:pt x="217" y="1064"/>
                    <a:pt x="412" y="1113"/>
                  </a:cubicBezTo>
                  <a:cubicBezTo>
                    <a:pt x="723" y="1195"/>
                    <a:pt x="1041" y="1252"/>
                    <a:pt x="1363" y="1286"/>
                  </a:cubicBezTo>
                  <a:cubicBezTo>
                    <a:pt x="1883" y="1335"/>
                    <a:pt x="2403" y="1362"/>
                    <a:pt x="3045" y="1406"/>
                  </a:cubicBezTo>
                  <a:cubicBezTo>
                    <a:pt x="3045" y="1791"/>
                    <a:pt x="3034" y="2117"/>
                    <a:pt x="3045" y="2437"/>
                  </a:cubicBezTo>
                  <a:cubicBezTo>
                    <a:pt x="3196" y="6496"/>
                    <a:pt x="3153" y="10560"/>
                    <a:pt x="3007" y="14624"/>
                  </a:cubicBezTo>
                  <a:cubicBezTo>
                    <a:pt x="2903" y="17363"/>
                    <a:pt x="2789" y="20104"/>
                    <a:pt x="2756" y="22844"/>
                  </a:cubicBezTo>
                  <a:cubicBezTo>
                    <a:pt x="2708" y="27109"/>
                    <a:pt x="2708" y="31368"/>
                    <a:pt x="2708" y="35634"/>
                  </a:cubicBezTo>
                  <a:cubicBezTo>
                    <a:pt x="2708" y="39649"/>
                    <a:pt x="2728" y="43662"/>
                    <a:pt x="2767" y="47674"/>
                  </a:cubicBezTo>
                  <a:cubicBezTo>
                    <a:pt x="2772" y="48439"/>
                    <a:pt x="2909" y="49209"/>
                    <a:pt x="2985" y="49974"/>
                  </a:cubicBezTo>
                  <a:cubicBezTo>
                    <a:pt x="3017" y="50338"/>
                    <a:pt x="3114" y="50696"/>
                    <a:pt x="3017" y="51054"/>
                  </a:cubicBezTo>
                  <a:cubicBezTo>
                    <a:pt x="2192" y="51228"/>
                    <a:pt x="1319" y="51142"/>
                    <a:pt x="792" y="51884"/>
                  </a:cubicBezTo>
                  <a:cubicBezTo>
                    <a:pt x="874" y="52231"/>
                    <a:pt x="1090" y="52368"/>
                    <a:pt x="1335" y="52427"/>
                  </a:cubicBezTo>
                  <a:cubicBezTo>
                    <a:pt x="1668" y="52513"/>
                    <a:pt x="2014" y="52608"/>
                    <a:pt x="2352" y="52608"/>
                  </a:cubicBezTo>
                  <a:cubicBezTo>
                    <a:pt x="2378" y="52608"/>
                    <a:pt x="2405" y="52607"/>
                    <a:pt x="2431" y="52606"/>
                  </a:cubicBezTo>
                  <a:cubicBezTo>
                    <a:pt x="3972" y="52536"/>
                    <a:pt x="5513" y="52433"/>
                    <a:pt x="7054" y="52308"/>
                  </a:cubicBezTo>
                  <a:cubicBezTo>
                    <a:pt x="7396" y="52280"/>
                    <a:pt x="7727" y="52140"/>
                    <a:pt x="8053" y="52015"/>
                  </a:cubicBezTo>
                  <a:cubicBezTo>
                    <a:pt x="8286" y="51928"/>
                    <a:pt x="8513" y="51809"/>
                    <a:pt x="8557" y="51473"/>
                  </a:cubicBezTo>
                  <a:cubicBezTo>
                    <a:pt x="8411" y="51131"/>
                    <a:pt x="8080" y="51006"/>
                    <a:pt x="7733" y="50978"/>
                  </a:cubicBezTo>
                  <a:cubicBezTo>
                    <a:pt x="7612" y="50969"/>
                    <a:pt x="7491" y="50965"/>
                    <a:pt x="7370" y="50965"/>
                  </a:cubicBezTo>
                  <a:cubicBezTo>
                    <a:pt x="7070" y="50965"/>
                    <a:pt x="6769" y="50987"/>
                    <a:pt x="6468" y="50995"/>
                  </a:cubicBezTo>
                  <a:cubicBezTo>
                    <a:pt x="6184" y="51004"/>
                    <a:pt x="5898" y="51036"/>
                    <a:pt x="5607" y="51036"/>
                  </a:cubicBezTo>
                  <a:cubicBezTo>
                    <a:pt x="5376" y="51036"/>
                    <a:pt x="5140" y="51016"/>
                    <a:pt x="4900" y="50946"/>
                  </a:cubicBezTo>
                  <a:cubicBezTo>
                    <a:pt x="4900" y="50680"/>
                    <a:pt x="4867" y="50458"/>
                    <a:pt x="4905" y="50240"/>
                  </a:cubicBezTo>
                  <a:cubicBezTo>
                    <a:pt x="5111" y="49058"/>
                    <a:pt x="5069" y="47859"/>
                    <a:pt x="5095" y="46665"/>
                  </a:cubicBezTo>
                  <a:cubicBezTo>
                    <a:pt x="5236" y="41033"/>
                    <a:pt x="5421" y="35399"/>
                    <a:pt x="5524" y="29767"/>
                  </a:cubicBezTo>
                  <a:cubicBezTo>
                    <a:pt x="5622" y="24705"/>
                    <a:pt x="5627" y="19642"/>
                    <a:pt x="5698" y="14585"/>
                  </a:cubicBezTo>
                  <a:cubicBezTo>
                    <a:pt x="5731" y="12067"/>
                    <a:pt x="5811" y="9550"/>
                    <a:pt x="5909" y="7037"/>
                  </a:cubicBezTo>
                  <a:cubicBezTo>
                    <a:pt x="5958" y="5789"/>
                    <a:pt x="6083" y="4547"/>
                    <a:pt x="6197" y="3309"/>
                  </a:cubicBezTo>
                  <a:cubicBezTo>
                    <a:pt x="6262" y="2647"/>
                    <a:pt x="6376" y="1985"/>
                    <a:pt x="6473" y="1279"/>
                  </a:cubicBezTo>
                  <a:cubicBezTo>
                    <a:pt x="7369" y="1258"/>
                    <a:pt x="8215" y="1242"/>
                    <a:pt x="9057" y="1210"/>
                  </a:cubicBezTo>
                  <a:cubicBezTo>
                    <a:pt x="9426" y="1193"/>
                    <a:pt x="9799" y="1166"/>
                    <a:pt x="10163" y="1090"/>
                  </a:cubicBezTo>
                  <a:cubicBezTo>
                    <a:pt x="10375" y="1046"/>
                    <a:pt x="10586" y="922"/>
                    <a:pt x="10603" y="650"/>
                  </a:cubicBezTo>
                  <a:cubicBezTo>
                    <a:pt x="10299" y="298"/>
                    <a:pt x="10310" y="260"/>
                    <a:pt x="9962" y="200"/>
                  </a:cubicBezTo>
                  <a:cubicBezTo>
                    <a:pt x="9377" y="103"/>
                    <a:pt x="8780" y="0"/>
                    <a:pt x="81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0"/>
            <p:cNvSpPr/>
            <p:nvPr/>
          </p:nvSpPr>
          <p:spPr>
            <a:xfrm>
              <a:off x="2372625" y="4234550"/>
              <a:ext cx="468875" cy="1211125"/>
            </a:xfrm>
            <a:custGeom>
              <a:avLst/>
              <a:gdLst/>
              <a:ahLst/>
              <a:cxnLst/>
              <a:rect l="l" t="t" r="r" b="b"/>
              <a:pathLst>
                <a:path w="18755" h="48445" extrusionOk="0">
                  <a:moveTo>
                    <a:pt x="10282" y="1"/>
                  </a:moveTo>
                  <a:cubicBezTo>
                    <a:pt x="8983" y="1"/>
                    <a:pt x="7767" y="452"/>
                    <a:pt x="6660" y="1312"/>
                  </a:cubicBezTo>
                  <a:cubicBezTo>
                    <a:pt x="6171" y="1692"/>
                    <a:pt x="5731" y="2148"/>
                    <a:pt x="5319" y="2609"/>
                  </a:cubicBezTo>
                  <a:cubicBezTo>
                    <a:pt x="3474" y="4676"/>
                    <a:pt x="2281" y="7096"/>
                    <a:pt x="1543" y="9755"/>
                  </a:cubicBezTo>
                  <a:cubicBezTo>
                    <a:pt x="826" y="12333"/>
                    <a:pt x="506" y="14981"/>
                    <a:pt x="365" y="17650"/>
                  </a:cubicBezTo>
                  <a:cubicBezTo>
                    <a:pt x="268" y="19516"/>
                    <a:pt x="201" y="21384"/>
                    <a:pt x="142" y="23255"/>
                  </a:cubicBezTo>
                  <a:cubicBezTo>
                    <a:pt x="1" y="27645"/>
                    <a:pt x="39" y="32029"/>
                    <a:pt x="647" y="36392"/>
                  </a:cubicBezTo>
                  <a:cubicBezTo>
                    <a:pt x="935" y="38470"/>
                    <a:pt x="1396" y="40511"/>
                    <a:pt x="2128" y="42480"/>
                  </a:cubicBezTo>
                  <a:cubicBezTo>
                    <a:pt x="2497" y="43468"/>
                    <a:pt x="2970" y="44402"/>
                    <a:pt x="3610" y="45243"/>
                  </a:cubicBezTo>
                  <a:cubicBezTo>
                    <a:pt x="5015" y="47077"/>
                    <a:pt x="6784" y="48200"/>
                    <a:pt x="9031" y="48406"/>
                  </a:cubicBezTo>
                  <a:cubicBezTo>
                    <a:pt x="9307" y="48433"/>
                    <a:pt x="9589" y="48444"/>
                    <a:pt x="9882" y="48444"/>
                  </a:cubicBezTo>
                  <a:cubicBezTo>
                    <a:pt x="12031" y="48422"/>
                    <a:pt x="13588" y="47430"/>
                    <a:pt x="14619" y="45591"/>
                  </a:cubicBezTo>
                  <a:cubicBezTo>
                    <a:pt x="14901" y="45091"/>
                    <a:pt x="15107" y="44554"/>
                    <a:pt x="15309" y="44016"/>
                  </a:cubicBezTo>
                  <a:cubicBezTo>
                    <a:pt x="16176" y="41656"/>
                    <a:pt x="16600" y="39193"/>
                    <a:pt x="16785" y="36708"/>
                  </a:cubicBezTo>
                  <a:cubicBezTo>
                    <a:pt x="16985" y="33978"/>
                    <a:pt x="17018" y="31227"/>
                    <a:pt x="17088" y="28487"/>
                  </a:cubicBezTo>
                  <a:cubicBezTo>
                    <a:pt x="17104" y="27923"/>
                    <a:pt x="16996" y="27348"/>
                    <a:pt x="16904" y="26784"/>
                  </a:cubicBezTo>
                  <a:cubicBezTo>
                    <a:pt x="16709" y="25595"/>
                    <a:pt x="16014" y="24813"/>
                    <a:pt x="14890" y="24396"/>
                  </a:cubicBezTo>
                  <a:cubicBezTo>
                    <a:pt x="14114" y="24102"/>
                    <a:pt x="13306" y="23945"/>
                    <a:pt x="12492" y="23853"/>
                  </a:cubicBezTo>
                  <a:cubicBezTo>
                    <a:pt x="11798" y="23771"/>
                    <a:pt x="11103" y="23717"/>
                    <a:pt x="10359" y="23647"/>
                  </a:cubicBezTo>
                  <a:cubicBezTo>
                    <a:pt x="10213" y="22952"/>
                    <a:pt x="10295" y="22198"/>
                    <a:pt x="9937" y="21552"/>
                  </a:cubicBezTo>
                  <a:cubicBezTo>
                    <a:pt x="9602" y="21372"/>
                    <a:pt x="9474" y="21303"/>
                    <a:pt x="9271" y="21303"/>
                  </a:cubicBezTo>
                  <a:cubicBezTo>
                    <a:pt x="9145" y="21303"/>
                    <a:pt x="8989" y="21330"/>
                    <a:pt x="8737" y="21374"/>
                  </a:cubicBezTo>
                  <a:cubicBezTo>
                    <a:pt x="8428" y="21656"/>
                    <a:pt x="8406" y="22036"/>
                    <a:pt x="8428" y="22410"/>
                  </a:cubicBezTo>
                  <a:cubicBezTo>
                    <a:pt x="8493" y="23500"/>
                    <a:pt x="8586" y="24596"/>
                    <a:pt x="8672" y="25687"/>
                  </a:cubicBezTo>
                  <a:cubicBezTo>
                    <a:pt x="8688" y="25855"/>
                    <a:pt x="8742" y="26024"/>
                    <a:pt x="8786" y="26213"/>
                  </a:cubicBezTo>
                  <a:cubicBezTo>
                    <a:pt x="9080" y="26373"/>
                    <a:pt x="9367" y="26515"/>
                    <a:pt x="9676" y="26515"/>
                  </a:cubicBezTo>
                  <a:cubicBezTo>
                    <a:pt x="9870" y="26515"/>
                    <a:pt x="10072" y="26459"/>
                    <a:pt x="10289" y="26317"/>
                  </a:cubicBezTo>
                  <a:cubicBezTo>
                    <a:pt x="10328" y="25839"/>
                    <a:pt x="10365" y="25350"/>
                    <a:pt x="10408" y="24808"/>
                  </a:cubicBezTo>
                  <a:cubicBezTo>
                    <a:pt x="11526" y="25015"/>
                    <a:pt x="12612" y="25096"/>
                    <a:pt x="13620" y="25378"/>
                  </a:cubicBezTo>
                  <a:cubicBezTo>
                    <a:pt x="14223" y="26002"/>
                    <a:pt x="14483" y="26729"/>
                    <a:pt x="14678" y="27477"/>
                  </a:cubicBezTo>
                  <a:cubicBezTo>
                    <a:pt x="14987" y="28666"/>
                    <a:pt x="15118" y="29876"/>
                    <a:pt x="15162" y="31103"/>
                  </a:cubicBezTo>
                  <a:cubicBezTo>
                    <a:pt x="15216" y="32681"/>
                    <a:pt x="15009" y="34238"/>
                    <a:pt x="14890" y="35802"/>
                  </a:cubicBezTo>
                  <a:cubicBezTo>
                    <a:pt x="14727" y="37902"/>
                    <a:pt x="14342" y="39952"/>
                    <a:pt x="13800" y="41976"/>
                  </a:cubicBezTo>
                  <a:cubicBezTo>
                    <a:pt x="13469" y="43214"/>
                    <a:pt x="12985" y="44385"/>
                    <a:pt x="12301" y="45465"/>
                  </a:cubicBezTo>
                  <a:cubicBezTo>
                    <a:pt x="11976" y="45976"/>
                    <a:pt x="11612" y="46447"/>
                    <a:pt x="11130" y="46817"/>
                  </a:cubicBezTo>
                  <a:cubicBezTo>
                    <a:pt x="10580" y="47237"/>
                    <a:pt x="9961" y="47450"/>
                    <a:pt x="9346" y="47450"/>
                  </a:cubicBezTo>
                  <a:cubicBezTo>
                    <a:pt x="9270" y="47450"/>
                    <a:pt x="9193" y="47447"/>
                    <a:pt x="9117" y="47440"/>
                  </a:cubicBezTo>
                  <a:cubicBezTo>
                    <a:pt x="8563" y="47391"/>
                    <a:pt x="8021" y="47175"/>
                    <a:pt x="7543" y="46778"/>
                  </a:cubicBezTo>
                  <a:cubicBezTo>
                    <a:pt x="7255" y="46545"/>
                    <a:pt x="6995" y="46274"/>
                    <a:pt x="6751" y="45992"/>
                  </a:cubicBezTo>
                  <a:cubicBezTo>
                    <a:pt x="6197" y="45340"/>
                    <a:pt x="5774" y="44609"/>
                    <a:pt x="5454" y="43816"/>
                  </a:cubicBezTo>
                  <a:cubicBezTo>
                    <a:pt x="4905" y="42478"/>
                    <a:pt x="4501" y="41084"/>
                    <a:pt x="4249" y="39659"/>
                  </a:cubicBezTo>
                  <a:cubicBezTo>
                    <a:pt x="3614" y="36040"/>
                    <a:pt x="3343" y="32389"/>
                    <a:pt x="3414" y="28715"/>
                  </a:cubicBezTo>
                  <a:cubicBezTo>
                    <a:pt x="3463" y="25899"/>
                    <a:pt x="3555" y="23082"/>
                    <a:pt x="3756" y="20272"/>
                  </a:cubicBezTo>
                  <a:cubicBezTo>
                    <a:pt x="3974" y="17255"/>
                    <a:pt x="4380" y="14270"/>
                    <a:pt x="5004" y="11318"/>
                  </a:cubicBezTo>
                  <a:cubicBezTo>
                    <a:pt x="5454" y="9192"/>
                    <a:pt x="6127" y="7130"/>
                    <a:pt x="7071" y="5166"/>
                  </a:cubicBezTo>
                  <a:cubicBezTo>
                    <a:pt x="7570" y="4124"/>
                    <a:pt x="8226" y="3185"/>
                    <a:pt x="9068" y="2387"/>
                  </a:cubicBezTo>
                  <a:cubicBezTo>
                    <a:pt x="9637" y="1855"/>
                    <a:pt x="10267" y="1411"/>
                    <a:pt x="11048" y="1285"/>
                  </a:cubicBezTo>
                  <a:cubicBezTo>
                    <a:pt x="11841" y="1498"/>
                    <a:pt x="12291" y="2062"/>
                    <a:pt x="12583" y="2735"/>
                  </a:cubicBezTo>
                  <a:cubicBezTo>
                    <a:pt x="12996" y="3678"/>
                    <a:pt x="13213" y="4677"/>
                    <a:pt x="13311" y="5702"/>
                  </a:cubicBezTo>
                  <a:cubicBezTo>
                    <a:pt x="13354" y="6169"/>
                    <a:pt x="13360" y="6646"/>
                    <a:pt x="13376" y="7119"/>
                  </a:cubicBezTo>
                  <a:cubicBezTo>
                    <a:pt x="13387" y="7363"/>
                    <a:pt x="13430" y="7618"/>
                    <a:pt x="13176" y="7835"/>
                  </a:cubicBezTo>
                  <a:cubicBezTo>
                    <a:pt x="12986" y="7851"/>
                    <a:pt x="12764" y="7856"/>
                    <a:pt x="12541" y="7878"/>
                  </a:cubicBezTo>
                  <a:cubicBezTo>
                    <a:pt x="12146" y="7915"/>
                    <a:pt x="11744" y="7942"/>
                    <a:pt x="11353" y="8014"/>
                  </a:cubicBezTo>
                  <a:cubicBezTo>
                    <a:pt x="11071" y="8068"/>
                    <a:pt x="10757" y="8127"/>
                    <a:pt x="10659" y="8469"/>
                  </a:cubicBezTo>
                  <a:cubicBezTo>
                    <a:pt x="10691" y="8816"/>
                    <a:pt x="10953" y="8925"/>
                    <a:pt x="11202" y="9034"/>
                  </a:cubicBezTo>
                  <a:cubicBezTo>
                    <a:pt x="11586" y="9203"/>
                    <a:pt x="11990" y="9257"/>
                    <a:pt x="12398" y="9257"/>
                  </a:cubicBezTo>
                  <a:cubicBezTo>
                    <a:pt x="12514" y="9257"/>
                    <a:pt x="12631" y="9252"/>
                    <a:pt x="12748" y="9245"/>
                  </a:cubicBezTo>
                  <a:cubicBezTo>
                    <a:pt x="13519" y="9202"/>
                    <a:pt x="14290" y="9136"/>
                    <a:pt x="15054" y="9038"/>
                  </a:cubicBezTo>
                  <a:cubicBezTo>
                    <a:pt x="16090" y="8909"/>
                    <a:pt x="17121" y="8740"/>
                    <a:pt x="18158" y="8578"/>
                  </a:cubicBezTo>
                  <a:cubicBezTo>
                    <a:pt x="18396" y="8540"/>
                    <a:pt x="18658" y="8507"/>
                    <a:pt x="18754" y="8214"/>
                  </a:cubicBezTo>
                  <a:cubicBezTo>
                    <a:pt x="18478" y="7796"/>
                    <a:pt x="18456" y="7785"/>
                    <a:pt x="18023" y="7667"/>
                  </a:cubicBezTo>
                  <a:cubicBezTo>
                    <a:pt x="17716" y="7579"/>
                    <a:pt x="17406" y="7551"/>
                    <a:pt x="17096" y="7551"/>
                  </a:cubicBezTo>
                  <a:cubicBezTo>
                    <a:pt x="16786" y="7551"/>
                    <a:pt x="16476" y="7579"/>
                    <a:pt x="16166" y="7607"/>
                  </a:cubicBezTo>
                  <a:cubicBezTo>
                    <a:pt x="15846" y="7628"/>
                    <a:pt x="15532" y="7661"/>
                    <a:pt x="15119" y="7699"/>
                  </a:cubicBezTo>
                  <a:cubicBezTo>
                    <a:pt x="15261" y="7303"/>
                    <a:pt x="15412" y="7052"/>
                    <a:pt x="15439" y="6792"/>
                  </a:cubicBezTo>
                  <a:cubicBezTo>
                    <a:pt x="15548" y="5632"/>
                    <a:pt x="15673" y="4481"/>
                    <a:pt x="15249" y="3326"/>
                  </a:cubicBezTo>
                  <a:cubicBezTo>
                    <a:pt x="14636" y="1659"/>
                    <a:pt x="13479" y="628"/>
                    <a:pt x="11804" y="200"/>
                  </a:cubicBezTo>
                  <a:cubicBezTo>
                    <a:pt x="11285" y="66"/>
                    <a:pt x="10778" y="1"/>
                    <a:pt x="102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0"/>
            <p:cNvSpPr/>
            <p:nvPr/>
          </p:nvSpPr>
          <p:spPr>
            <a:xfrm>
              <a:off x="1998375" y="4296150"/>
              <a:ext cx="340250" cy="1149500"/>
            </a:xfrm>
            <a:custGeom>
              <a:avLst/>
              <a:gdLst/>
              <a:ahLst/>
              <a:cxnLst/>
              <a:rect l="l" t="t" r="r" b="b"/>
              <a:pathLst>
                <a:path w="13610" h="45980" extrusionOk="0">
                  <a:moveTo>
                    <a:pt x="10810" y="1"/>
                  </a:moveTo>
                  <a:cubicBezTo>
                    <a:pt x="10743" y="1"/>
                    <a:pt x="10676" y="1"/>
                    <a:pt x="10609" y="2"/>
                  </a:cubicBezTo>
                  <a:cubicBezTo>
                    <a:pt x="9091" y="12"/>
                    <a:pt x="7569" y="29"/>
                    <a:pt x="6047" y="51"/>
                  </a:cubicBezTo>
                  <a:cubicBezTo>
                    <a:pt x="4272" y="72"/>
                    <a:pt x="2530" y="420"/>
                    <a:pt x="777" y="647"/>
                  </a:cubicBezTo>
                  <a:cubicBezTo>
                    <a:pt x="544" y="674"/>
                    <a:pt x="337" y="762"/>
                    <a:pt x="251" y="1005"/>
                  </a:cubicBezTo>
                  <a:cubicBezTo>
                    <a:pt x="435" y="1467"/>
                    <a:pt x="490" y="1560"/>
                    <a:pt x="799" y="1765"/>
                  </a:cubicBezTo>
                  <a:cubicBezTo>
                    <a:pt x="1282" y="2091"/>
                    <a:pt x="1820" y="2280"/>
                    <a:pt x="2410" y="2297"/>
                  </a:cubicBezTo>
                  <a:cubicBezTo>
                    <a:pt x="2650" y="2302"/>
                    <a:pt x="2894" y="2313"/>
                    <a:pt x="3165" y="2318"/>
                  </a:cubicBezTo>
                  <a:cubicBezTo>
                    <a:pt x="3121" y="2786"/>
                    <a:pt x="3067" y="3182"/>
                    <a:pt x="3045" y="3578"/>
                  </a:cubicBezTo>
                  <a:cubicBezTo>
                    <a:pt x="2959" y="5368"/>
                    <a:pt x="2845" y="7164"/>
                    <a:pt x="2801" y="8955"/>
                  </a:cubicBezTo>
                  <a:cubicBezTo>
                    <a:pt x="2763" y="10627"/>
                    <a:pt x="2774" y="12298"/>
                    <a:pt x="2806" y="13969"/>
                  </a:cubicBezTo>
                  <a:cubicBezTo>
                    <a:pt x="2850" y="16335"/>
                    <a:pt x="2970" y="18706"/>
                    <a:pt x="3008" y="21072"/>
                  </a:cubicBezTo>
                  <a:cubicBezTo>
                    <a:pt x="3094" y="26460"/>
                    <a:pt x="3144" y="31843"/>
                    <a:pt x="3235" y="37231"/>
                  </a:cubicBezTo>
                  <a:cubicBezTo>
                    <a:pt x="3273" y="39450"/>
                    <a:pt x="3392" y="41664"/>
                    <a:pt x="3474" y="43883"/>
                  </a:cubicBezTo>
                  <a:cubicBezTo>
                    <a:pt x="3479" y="44003"/>
                    <a:pt x="3474" y="44122"/>
                    <a:pt x="3474" y="44285"/>
                  </a:cubicBezTo>
                  <a:cubicBezTo>
                    <a:pt x="3246" y="44307"/>
                    <a:pt x="3056" y="44329"/>
                    <a:pt x="2861" y="44345"/>
                  </a:cubicBezTo>
                  <a:cubicBezTo>
                    <a:pt x="2188" y="44404"/>
                    <a:pt x="1515" y="44442"/>
                    <a:pt x="848" y="44523"/>
                  </a:cubicBezTo>
                  <a:cubicBezTo>
                    <a:pt x="544" y="44556"/>
                    <a:pt x="191" y="44562"/>
                    <a:pt x="28" y="44893"/>
                  </a:cubicBezTo>
                  <a:cubicBezTo>
                    <a:pt x="1" y="45224"/>
                    <a:pt x="208" y="45386"/>
                    <a:pt x="430" y="45495"/>
                  </a:cubicBezTo>
                  <a:cubicBezTo>
                    <a:pt x="717" y="45643"/>
                    <a:pt x="1019" y="45759"/>
                    <a:pt x="1331" y="45842"/>
                  </a:cubicBezTo>
                  <a:cubicBezTo>
                    <a:pt x="1728" y="45947"/>
                    <a:pt x="2129" y="45980"/>
                    <a:pt x="2531" y="45980"/>
                  </a:cubicBezTo>
                  <a:cubicBezTo>
                    <a:pt x="2899" y="45980"/>
                    <a:pt x="3269" y="45952"/>
                    <a:pt x="3637" y="45929"/>
                  </a:cubicBezTo>
                  <a:cubicBezTo>
                    <a:pt x="5725" y="45793"/>
                    <a:pt x="7820" y="45674"/>
                    <a:pt x="9909" y="45533"/>
                  </a:cubicBezTo>
                  <a:cubicBezTo>
                    <a:pt x="10875" y="45462"/>
                    <a:pt x="11841" y="45354"/>
                    <a:pt x="12806" y="45256"/>
                  </a:cubicBezTo>
                  <a:cubicBezTo>
                    <a:pt x="13084" y="45229"/>
                    <a:pt x="13350" y="45175"/>
                    <a:pt x="13512" y="44914"/>
                  </a:cubicBezTo>
                  <a:cubicBezTo>
                    <a:pt x="13452" y="44611"/>
                    <a:pt x="13235" y="44474"/>
                    <a:pt x="13002" y="44398"/>
                  </a:cubicBezTo>
                  <a:cubicBezTo>
                    <a:pt x="12693" y="44307"/>
                    <a:pt x="12373" y="44225"/>
                    <a:pt x="12059" y="44220"/>
                  </a:cubicBezTo>
                  <a:cubicBezTo>
                    <a:pt x="11971" y="44217"/>
                    <a:pt x="11883" y="44216"/>
                    <a:pt x="11796" y="44216"/>
                  </a:cubicBezTo>
                  <a:cubicBezTo>
                    <a:pt x="11308" y="44216"/>
                    <a:pt x="10821" y="44250"/>
                    <a:pt x="10338" y="44269"/>
                  </a:cubicBezTo>
                  <a:cubicBezTo>
                    <a:pt x="9313" y="44312"/>
                    <a:pt x="8293" y="44360"/>
                    <a:pt x="7272" y="44393"/>
                  </a:cubicBezTo>
                  <a:cubicBezTo>
                    <a:pt x="7176" y="44397"/>
                    <a:pt x="7076" y="44411"/>
                    <a:pt x="6975" y="44411"/>
                  </a:cubicBezTo>
                  <a:cubicBezTo>
                    <a:pt x="6826" y="44411"/>
                    <a:pt x="6676" y="44380"/>
                    <a:pt x="6534" y="44242"/>
                  </a:cubicBezTo>
                  <a:cubicBezTo>
                    <a:pt x="6534" y="43618"/>
                    <a:pt x="6551" y="42972"/>
                    <a:pt x="6534" y="42326"/>
                  </a:cubicBezTo>
                  <a:cubicBezTo>
                    <a:pt x="6474" y="40183"/>
                    <a:pt x="6393" y="38039"/>
                    <a:pt x="6339" y="35896"/>
                  </a:cubicBezTo>
                  <a:cubicBezTo>
                    <a:pt x="6301" y="34529"/>
                    <a:pt x="6274" y="33156"/>
                    <a:pt x="6269" y="31783"/>
                  </a:cubicBezTo>
                  <a:cubicBezTo>
                    <a:pt x="6247" y="28668"/>
                    <a:pt x="6241" y="25548"/>
                    <a:pt x="6236" y="22433"/>
                  </a:cubicBezTo>
                  <a:cubicBezTo>
                    <a:pt x="6236" y="22216"/>
                    <a:pt x="6171" y="21978"/>
                    <a:pt x="6420" y="21744"/>
                  </a:cubicBezTo>
                  <a:cubicBezTo>
                    <a:pt x="6699" y="21744"/>
                    <a:pt x="6998" y="21747"/>
                    <a:pt x="7305" y="21747"/>
                  </a:cubicBezTo>
                  <a:cubicBezTo>
                    <a:pt x="7535" y="21747"/>
                    <a:pt x="7770" y="21745"/>
                    <a:pt x="8005" y="21738"/>
                  </a:cubicBezTo>
                  <a:cubicBezTo>
                    <a:pt x="8553" y="21717"/>
                    <a:pt x="9095" y="21652"/>
                    <a:pt x="9644" y="21625"/>
                  </a:cubicBezTo>
                  <a:cubicBezTo>
                    <a:pt x="10191" y="21598"/>
                    <a:pt x="10744" y="21625"/>
                    <a:pt x="11288" y="21565"/>
                  </a:cubicBezTo>
                  <a:cubicBezTo>
                    <a:pt x="11350" y="21559"/>
                    <a:pt x="11412" y="21556"/>
                    <a:pt x="11475" y="21556"/>
                  </a:cubicBezTo>
                  <a:cubicBezTo>
                    <a:pt x="11729" y="21556"/>
                    <a:pt x="11987" y="21598"/>
                    <a:pt x="12243" y="21598"/>
                  </a:cubicBezTo>
                  <a:cubicBezTo>
                    <a:pt x="12460" y="21598"/>
                    <a:pt x="12674" y="21568"/>
                    <a:pt x="12883" y="21456"/>
                  </a:cubicBezTo>
                  <a:cubicBezTo>
                    <a:pt x="12688" y="20946"/>
                    <a:pt x="12655" y="20898"/>
                    <a:pt x="12297" y="20685"/>
                  </a:cubicBezTo>
                  <a:cubicBezTo>
                    <a:pt x="11786" y="20387"/>
                    <a:pt x="11228" y="20257"/>
                    <a:pt x="10648" y="20257"/>
                  </a:cubicBezTo>
                  <a:cubicBezTo>
                    <a:pt x="9378" y="20263"/>
                    <a:pt x="8107" y="20295"/>
                    <a:pt x="6833" y="20316"/>
                  </a:cubicBezTo>
                  <a:lnTo>
                    <a:pt x="6258" y="20316"/>
                  </a:lnTo>
                  <a:cubicBezTo>
                    <a:pt x="6133" y="14196"/>
                    <a:pt x="6474" y="8103"/>
                    <a:pt x="6220" y="1977"/>
                  </a:cubicBezTo>
                  <a:cubicBezTo>
                    <a:pt x="7777" y="1819"/>
                    <a:pt x="9264" y="1667"/>
                    <a:pt x="10751" y="1526"/>
                  </a:cubicBezTo>
                  <a:cubicBezTo>
                    <a:pt x="11369" y="1466"/>
                    <a:pt x="11993" y="1433"/>
                    <a:pt x="12617" y="1374"/>
                  </a:cubicBezTo>
                  <a:cubicBezTo>
                    <a:pt x="12953" y="1342"/>
                    <a:pt x="13311" y="1342"/>
                    <a:pt x="13556" y="1086"/>
                  </a:cubicBezTo>
                  <a:cubicBezTo>
                    <a:pt x="13610" y="783"/>
                    <a:pt x="13441" y="625"/>
                    <a:pt x="13268" y="485"/>
                  </a:cubicBezTo>
                  <a:cubicBezTo>
                    <a:pt x="12926" y="218"/>
                    <a:pt x="12546" y="40"/>
                    <a:pt x="12106" y="29"/>
                  </a:cubicBezTo>
                  <a:cubicBezTo>
                    <a:pt x="11675" y="15"/>
                    <a:pt x="11242" y="1"/>
                    <a:pt x="108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0"/>
            <p:cNvSpPr/>
            <p:nvPr/>
          </p:nvSpPr>
          <p:spPr>
            <a:xfrm>
              <a:off x="1618150" y="4473025"/>
              <a:ext cx="397750" cy="972600"/>
            </a:xfrm>
            <a:custGeom>
              <a:avLst/>
              <a:gdLst/>
              <a:ahLst/>
              <a:cxnLst/>
              <a:rect l="l" t="t" r="r" b="b"/>
              <a:pathLst>
                <a:path w="15910" h="38904" extrusionOk="0">
                  <a:moveTo>
                    <a:pt x="7429" y="866"/>
                  </a:moveTo>
                  <a:cubicBezTo>
                    <a:pt x="8935" y="866"/>
                    <a:pt x="10191" y="1407"/>
                    <a:pt x="11145" y="2697"/>
                  </a:cubicBezTo>
                  <a:cubicBezTo>
                    <a:pt x="12660" y="4737"/>
                    <a:pt x="13077" y="6972"/>
                    <a:pt x="12171" y="9398"/>
                  </a:cubicBezTo>
                  <a:cubicBezTo>
                    <a:pt x="11764" y="10484"/>
                    <a:pt x="11194" y="11471"/>
                    <a:pt x="10440" y="12345"/>
                  </a:cubicBezTo>
                  <a:cubicBezTo>
                    <a:pt x="9485" y="13441"/>
                    <a:pt x="8411" y="14401"/>
                    <a:pt x="7261" y="15286"/>
                  </a:cubicBezTo>
                  <a:cubicBezTo>
                    <a:pt x="7174" y="15357"/>
                    <a:pt x="7059" y="15399"/>
                    <a:pt x="6892" y="15497"/>
                  </a:cubicBezTo>
                  <a:cubicBezTo>
                    <a:pt x="6881" y="15177"/>
                    <a:pt x="6865" y="14933"/>
                    <a:pt x="6859" y="14688"/>
                  </a:cubicBezTo>
                  <a:cubicBezTo>
                    <a:pt x="6788" y="11851"/>
                    <a:pt x="6712" y="9013"/>
                    <a:pt x="6652" y="6175"/>
                  </a:cubicBezTo>
                  <a:cubicBezTo>
                    <a:pt x="6625" y="4981"/>
                    <a:pt x="6625" y="3782"/>
                    <a:pt x="6599" y="2588"/>
                  </a:cubicBezTo>
                  <a:cubicBezTo>
                    <a:pt x="6588" y="2051"/>
                    <a:pt x="6658" y="1498"/>
                    <a:pt x="6278" y="960"/>
                  </a:cubicBezTo>
                  <a:cubicBezTo>
                    <a:pt x="6676" y="898"/>
                    <a:pt x="7060" y="866"/>
                    <a:pt x="7429" y="866"/>
                  </a:cubicBezTo>
                  <a:close/>
                  <a:moveTo>
                    <a:pt x="6919" y="17732"/>
                  </a:moveTo>
                  <a:cubicBezTo>
                    <a:pt x="7017" y="17743"/>
                    <a:pt x="7098" y="17727"/>
                    <a:pt x="7157" y="17760"/>
                  </a:cubicBezTo>
                  <a:cubicBezTo>
                    <a:pt x="8233" y="18254"/>
                    <a:pt x="9220" y="18861"/>
                    <a:pt x="10023" y="19747"/>
                  </a:cubicBezTo>
                  <a:cubicBezTo>
                    <a:pt x="11444" y="21304"/>
                    <a:pt x="12236" y="23159"/>
                    <a:pt x="12703" y="25183"/>
                  </a:cubicBezTo>
                  <a:cubicBezTo>
                    <a:pt x="13344" y="27950"/>
                    <a:pt x="12953" y="30598"/>
                    <a:pt x="11742" y="33122"/>
                  </a:cubicBezTo>
                  <a:lnTo>
                    <a:pt x="11743" y="33122"/>
                  </a:lnTo>
                  <a:cubicBezTo>
                    <a:pt x="10831" y="35042"/>
                    <a:pt x="9334" y="36334"/>
                    <a:pt x="7255" y="36893"/>
                  </a:cubicBezTo>
                  <a:cubicBezTo>
                    <a:pt x="7182" y="36915"/>
                    <a:pt x="7108" y="36929"/>
                    <a:pt x="7032" y="36937"/>
                  </a:cubicBezTo>
                  <a:cubicBezTo>
                    <a:pt x="7024" y="36938"/>
                    <a:pt x="7016" y="36938"/>
                    <a:pt x="7007" y="36938"/>
                  </a:cubicBezTo>
                  <a:cubicBezTo>
                    <a:pt x="6965" y="36938"/>
                    <a:pt x="6911" y="36928"/>
                    <a:pt x="6794" y="36910"/>
                  </a:cubicBezTo>
                  <a:lnTo>
                    <a:pt x="6794" y="36442"/>
                  </a:lnTo>
                  <a:cubicBezTo>
                    <a:pt x="6832" y="35097"/>
                    <a:pt x="6892" y="33751"/>
                    <a:pt x="6892" y="32405"/>
                  </a:cubicBezTo>
                  <a:cubicBezTo>
                    <a:pt x="6903" y="27668"/>
                    <a:pt x="6892" y="22926"/>
                    <a:pt x="6886" y="18189"/>
                  </a:cubicBezTo>
                  <a:cubicBezTo>
                    <a:pt x="6886" y="18042"/>
                    <a:pt x="6908" y="17896"/>
                    <a:pt x="6919" y="17732"/>
                  </a:cubicBezTo>
                  <a:close/>
                  <a:moveTo>
                    <a:pt x="7496" y="1"/>
                  </a:moveTo>
                  <a:cubicBezTo>
                    <a:pt x="6917" y="1"/>
                    <a:pt x="6339" y="59"/>
                    <a:pt x="5757" y="131"/>
                  </a:cubicBezTo>
                  <a:cubicBezTo>
                    <a:pt x="4233" y="321"/>
                    <a:pt x="2810" y="847"/>
                    <a:pt x="1395" y="1406"/>
                  </a:cubicBezTo>
                  <a:cubicBezTo>
                    <a:pt x="1150" y="1504"/>
                    <a:pt x="884" y="1618"/>
                    <a:pt x="835" y="1911"/>
                  </a:cubicBezTo>
                  <a:cubicBezTo>
                    <a:pt x="928" y="2166"/>
                    <a:pt x="1117" y="2226"/>
                    <a:pt x="1319" y="2253"/>
                  </a:cubicBezTo>
                  <a:cubicBezTo>
                    <a:pt x="1423" y="2265"/>
                    <a:pt x="1526" y="2272"/>
                    <a:pt x="1628" y="2272"/>
                  </a:cubicBezTo>
                  <a:cubicBezTo>
                    <a:pt x="1921" y="2272"/>
                    <a:pt x="2208" y="2219"/>
                    <a:pt x="2490" y="2106"/>
                  </a:cubicBezTo>
                  <a:cubicBezTo>
                    <a:pt x="2881" y="1954"/>
                    <a:pt x="3283" y="1835"/>
                    <a:pt x="3728" y="1688"/>
                  </a:cubicBezTo>
                  <a:cubicBezTo>
                    <a:pt x="3739" y="1911"/>
                    <a:pt x="3755" y="2057"/>
                    <a:pt x="3755" y="2204"/>
                  </a:cubicBezTo>
                  <a:cubicBezTo>
                    <a:pt x="3744" y="4271"/>
                    <a:pt x="3717" y="6339"/>
                    <a:pt x="3717" y="8405"/>
                  </a:cubicBezTo>
                  <a:cubicBezTo>
                    <a:pt x="3717" y="16583"/>
                    <a:pt x="3724" y="24760"/>
                    <a:pt x="3739" y="32938"/>
                  </a:cubicBezTo>
                  <a:cubicBezTo>
                    <a:pt x="3739" y="33855"/>
                    <a:pt x="3810" y="34777"/>
                    <a:pt x="3836" y="35699"/>
                  </a:cubicBezTo>
                  <a:cubicBezTo>
                    <a:pt x="3847" y="36215"/>
                    <a:pt x="3945" y="36730"/>
                    <a:pt x="3857" y="37284"/>
                  </a:cubicBezTo>
                  <a:cubicBezTo>
                    <a:pt x="3516" y="37317"/>
                    <a:pt x="3196" y="37355"/>
                    <a:pt x="2875" y="37376"/>
                  </a:cubicBezTo>
                  <a:cubicBezTo>
                    <a:pt x="1882" y="37435"/>
                    <a:pt x="900" y="37539"/>
                    <a:pt x="0" y="38006"/>
                  </a:cubicBezTo>
                  <a:lnTo>
                    <a:pt x="0" y="38309"/>
                  </a:lnTo>
                  <a:cubicBezTo>
                    <a:pt x="635" y="38770"/>
                    <a:pt x="1368" y="38852"/>
                    <a:pt x="2122" y="38883"/>
                  </a:cubicBezTo>
                  <a:cubicBezTo>
                    <a:pt x="2424" y="38897"/>
                    <a:pt x="2725" y="38904"/>
                    <a:pt x="3026" y="38904"/>
                  </a:cubicBezTo>
                  <a:cubicBezTo>
                    <a:pt x="4298" y="38904"/>
                    <a:pt x="5560" y="38786"/>
                    <a:pt x="6816" y="38574"/>
                  </a:cubicBezTo>
                  <a:cubicBezTo>
                    <a:pt x="8194" y="38352"/>
                    <a:pt x="9556" y="38054"/>
                    <a:pt x="10820" y="37419"/>
                  </a:cubicBezTo>
                  <a:cubicBezTo>
                    <a:pt x="12415" y="36616"/>
                    <a:pt x="13614" y="35411"/>
                    <a:pt x="14286" y="33757"/>
                  </a:cubicBezTo>
                  <a:cubicBezTo>
                    <a:pt x="15910" y="29752"/>
                    <a:pt x="15660" y="25850"/>
                    <a:pt x="13441" y="22133"/>
                  </a:cubicBezTo>
                  <a:cubicBezTo>
                    <a:pt x="12377" y="20360"/>
                    <a:pt x="10982" y="18872"/>
                    <a:pt x="9122" y="17879"/>
                  </a:cubicBezTo>
                  <a:cubicBezTo>
                    <a:pt x="8665" y="17636"/>
                    <a:pt x="8216" y="17385"/>
                    <a:pt x="7727" y="17114"/>
                  </a:cubicBezTo>
                  <a:cubicBezTo>
                    <a:pt x="8167" y="16865"/>
                    <a:pt x="8596" y="16659"/>
                    <a:pt x="8980" y="16393"/>
                  </a:cubicBezTo>
                  <a:cubicBezTo>
                    <a:pt x="10172" y="15572"/>
                    <a:pt x="11267" y="14620"/>
                    <a:pt x="12246" y="13555"/>
                  </a:cubicBezTo>
                  <a:cubicBezTo>
                    <a:pt x="13077" y="12649"/>
                    <a:pt x="13788" y="11650"/>
                    <a:pt x="14254" y="10511"/>
                  </a:cubicBezTo>
                  <a:cubicBezTo>
                    <a:pt x="15144" y="8341"/>
                    <a:pt x="15166" y="6197"/>
                    <a:pt x="13977" y="4108"/>
                  </a:cubicBezTo>
                  <a:cubicBezTo>
                    <a:pt x="13814" y="3826"/>
                    <a:pt x="13646" y="3555"/>
                    <a:pt x="13484" y="3273"/>
                  </a:cubicBezTo>
                  <a:cubicBezTo>
                    <a:pt x="12437" y="1466"/>
                    <a:pt x="10809" y="511"/>
                    <a:pt x="8807" y="120"/>
                  </a:cubicBezTo>
                  <a:cubicBezTo>
                    <a:pt x="8368" y="34"/>
                    <a:pt x="7932" y="1"/>
                    <a:pt x="74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0"/>
            <p:cNvSpPr/>
            <p:nvPr/>
          </p:nvSpPr>
          <p:spPr>
            <a:xfrm>
              <a:off x="4226450" y="368450"/>
              <a:ext cx="974900" cy="1572125"/>
            </a:xfrm>
            <a:custGeom>
              <a:avLst/>
              <a:gdLst/>
              <a:ahLst/>
              <a:cxnLst/>
              <a:rect l="l" t="t" r="r" b="b"/>
              <a:pathLst>
                <a:path w="38996" h="62885" extrusionOk="0">
                  <a:moveTo>
                    <a:pt x="16431" y="9679"/>
                  </a:moveTo>
                  <a:cubicBezTo>
                    <a:pt x="18701" y="9679"/>
                    <a:pt x="20905" y="10287"/>
                    <a:pt x="23034" y="11423"/>
                  </a:cubicBezTo>
                  <a:cubicBezTo>
                    <a:pt x="24939" y="12433"/>
                    <a:pt x="25877" y="14327"/>
                    <a:pt x="25372" y="16773"/>
                  </a:cubicBezTo>
                  <a:cubicBezTo>
                    <a:pt x="24647" y="20230"/>
                    <a:pt x="22626" y="22660"/>
                    <a:pt x="19346" y="23974"/>
                  </a:cubicBezTo>
                  <a:cubicBezTo>
                    <a:pt x="18262" y="24406"/>
                    <a:pt x="17105" y="24656"/>
                    <a:pt x="15973" y="24954"/>
                  </a:cubicBezTo>
                  <a:cubicBezTo>
                    <a:pt x="15633" y="25045"/>
                    <a:pt x="15261" y="25021"/>
                    <a:pt x="14835" y="25057"/>
                  </a:cubicBezTo>
                  <a:cubicBezTo>
                    <a:pt x="14609" y="24284"/>
                    <a:pt x="14372" y="23572"/>
                    <a:pt x="14184" y="22848"/>
                  </a:cubicBezTo>
                  <a:cubicBezTo>
                    <a:pt x="13562" y="20438"/>
                    <a:pt x="12972" y="18027"/>
                    <a:pt x="12345" y="15617"/>
                  </a:cubicBezTo>
                  <a:cubicBezTo>
                    <a:pt x="11999" y="14266"/>
                    <a:pt x="11614" y="12920"/>
                    <a:pt x="11250" y="11574"/>
                  </a:cubicBezTo>
                  <a:cubicBezTo>
                    <a:pt x="11201" y="11386"/>
                    <a:pt x="11189" y="11191"/>
                    <a:pt x="11158" y="10996"/>
                  </a:cubicBezTo>
                  <a:cubicBezTo>
                    <a:pt x="11548" y="10618"/>
                    <a:pt x="12016" y="10430"/>
                    <a:pt x="12491" y="10284"/>
                  </a:cubicBezTo>
                  <a:cubicBezTo>
                    <a:pt x="13825" y="9876"/>
                    <a:pt x="15139" y="9679"/>
                    <a:pt x="16431" y="9679"/>
                  </a:cubicBezTo>
                  <a:close/>
                  <a:moveTo>
                    <a:pt x="12790" y="1"/>
                  </a:moveTo>
                  <a:cubicBezTo>
                    <a:pt x="10269" y="1"/>
                    <a:pt x="7769" y="277"/>
                    <a:pt x="5309" y="869"/>
                  </a:cubicBezTo>
                  <a:cubicBezTo>
                    <a:pt x="3976" y="1191"/>
                    <a:pt x="2691" y="1679"/>
                    <a:pt x="1468" y="2305"/>
                  </a:cubicBezTo>
                  <a:cubicBezTo>
                    <a:pt x="342" y="2884"/>
                    <a:pt x="1" y="3608"/>
                    <a:pt x="214" y="4850"/>
                  </a:cubicBezTo>
                  <a:cubicBezTo>
                    <a:pt x="249" y="5071"/>
                    <a:pt x="296" y="5291"/>
                    <a:pt x="355" y="5508"/>
                  </a:cubicBezTo>
                  <a:cubicBezTo>
                    <a:pt x="1103" y="8088"/>
                    <a:pt x="1504" y="10748"/>
                    <a:pt x="1931" y="13397"/>
                  </a:cubicBezTo>
                  <a:cubicBezTo>
                    <a:pt x="2241" y="15302"/>
                    <a:pt x="2472" y="17213"/>
                    <a:pt x="2734" y="19125"/>
                  </a:cubicBezTo>
                  <a:cubicBezTo>
                    <a:pt x="2965" y="20786"/>
                    <a:pt x="3227" y="22448"/>
                    <a:pt x="3403" y="24116"/>
                  </a:cubicBezTo>
                  <a:cubicBezTo>
                    <a:pt x="3750" y="27397"/>
                    <a:pt x="3896" y="30696"/>
                    <a:pt x="3945" y="34001"/>
                  </a:cubicBezTo>
                  <a:cubicBezTo>
                    <a:pt x="3981" y="36344"/>
                    <a:pt x="3939" y="38700"/>
                    <a:pt x="3884" y="41043"/>
                  </a:cubicBezTo>
                  <a:cubicBezTo>
                    <a:pt x="3823" y="43813"/>
                    <a:pt x="3701" y="46583"/>
                    <a:pt x="3391" y="49334"/>
                  </a:cubicBezTo>
                  <a:cubicBezTo>
                    <a:pt x="2965" y="53199"/>
                    <a:pt x="2484" y="57052"/>
                    <a:pt x="1742" y="60875"/>
                  </a:cubicBezTo>
                  <a:cubicBezTo>
                    <a:pt x="1681" y="61197"/>
                    <a:pt x="1687" y="61532"/>
                    <a:pt x="1657" y="61892"/>
                  </a:cubicBezTo>
                  <a:cubicBezTo>
                    <a:pt x="1602" y="62007"/>
                    <a:pt x="1516" y="62146"/>
                    <a:pt x="1450" y="62300"/>
                  </a:cubicBezTo>
                  <a:cubicBezTo>
                    <a:pt x="1425" y="62348"/>
                    <a:pt x="1443" y="62409"/>
                    <a:pt x="1443" y="62470"/>
                  </a:cubicBezTo>
                  <a:cubicBezTo>
                    <a:pt x="1658" y="62755"/>
                    <a:pt x="1790" y="62885"/>
                    <a:pt x="1986" y="62885"/>
                  </a:cubicBezTo>
                  <a:cubicBezTo>
                    <a:pt x="2095" y="62885"/>
                    <a:pt x="2225" y="62844"/>
                    <a:pt x="2399" y="62768"/>
                  </a:cubicBezTo>
                  <a:cubicBezTo>
                    <a:pt x="3367" y="62342"/>
                    <a:pt x="4347" y="61922"/>
                    <a:pt x="5284" y="61429"/>
                  </a:cubicBezTo>
                  <a:cubicBezTo>
                    <a:pt x="6453" y="60827"/>
                    <a:pt x="7585" y="60151"/>
                    <a:pt x="8729" y="59512"/>
                  </a:cubicBezTo>
                  <a:cubicBezTo>
                    <a:pt x="9168" y="59268"/>
                    <a:pt x="9606" y="59025"/>
                    <a:pt x="10038" y="58788"/>
                  </a:cubicBezTo>
                  <a:cubicBezTo>
                    <a:pt x="10202" y="58830"/>
                    <a:pt x="10336" y="58854"/>
                    <a:pt x="10470" y="58891"/>
                  </a:cubicBezTo>
                  <a:cubicBezTo>
                    <a:pt x="11231" y="59122"/>
                    <a:pt x="11894" y="59524"/>
                    <a:pt x="12564" y="59944"/>
                  </a:cubicBezTo>
                  <a:cubicBezTo>
                    <a:pt x="13703" y="60650"/>
                    <a:pt x="14847" y="61349"/>
                    <a:pt x="15998" y="62044"/>
                  </a:cubicBezTo>
                  <a:cubicBezTo>
                    <a:pt x="16253" y="62196"/>
                    <a:pt x="16518" y="62347"/>
                    <a:pt x="16809" y="62347"/>
                  </a:cubicBezTo>
                  <a:cubicBezTo>
                    <a:pt x="16927" y="62347"/>
                    <a:pt x="17050" y="62322"/>
                    <a:pt x="17178" y="62263"/>
                  </a:cubicBezTo>
                  <a:cubicBezTo>
                    <a:pt x="17561" y="61990"/>
                    <a:pt x="17513" y="61617"/>
                    <a:pt x="17464" y="61210"/>
                  </a:cubicBezTo>
                  <a:cubicBezTo>
                    <a:pt x="17257" y="59432"/>
                    <a:pt x="16983" y="57655"/>
                    <a:pt x="16903" y="55872"/>
                  </a:cubicBezTo>
                  <a:cubicBezTo>
                    <a:pt x="16771" y="52766"/>
                    <a:pt x="16759" y="49662"/>
                    <a:pt x="16704" y="46557"/>
                  </a:cubicBezTo>
                  <a:cubicBezTo>
                    <a:pt x="16698" y="46404"/>
                    <a:pt x="16728" y="46252"/>
                    <a:pt x="16753" y="45967"/>
                  </a:cubicBezTo>
                  <a:cubicBezTo>
                    <a:pt x="17075" y="46234"/>
                    <a:pt x="17313" y="46416"/>
                    <a:pt x="17532" y="46618"/>
                  </a:cubicBezTo>
                  <a:cubicBezTo>
                    <a:pt x="20247" y="49083"/>
                    <a:pt x="22949" y="51554"/>
                    <a:pt x="25677" y="54007"/>
                  </a:cubicBezTo>
                  <a:cubicBezTo>
                    <a:pt x="26614" y="54853"/>
                    <a:pt x="27533" y="55705"/>
                    <a:pt x="28258" y="56746"/>
                  </a:cubicBezTo>
                  <a:cubicBezTo>
                    <a:pt x="28368" y="56908"/>
                    <a:pt x="28494" y="57060"/>
                    <a:pt x="28635" y="57197"/>
                  </a:cubicBezTo>
                  <a:cubicBezTo>
                    <a:pt x="28799" y="57362"/>
                    <a:pt x="28985" y="57464"/>
                    <a:pt x="29199" y="57464"/>
                  </a:cubicBezTo>
                  <a:cubicBezTo>
                    <a:pt x="29286" y="57464"/>
                    <a:pt x="29378" y="57447"/>
                    <a:pt x="29475" y="57410"/>
                  </a:cubicBezTo>
                  <a:cubicBezTo>
                    <a:pt x="29998" y="56887"/>
                    <a:pt x="30460" y="55839"/>
                    <a:pt x="31137" y="53703"/>
                  </a:cubicBezTo>
                  <a:cubicBezTo>
                    <a:pt x="31557" y="52369"/>
                    <a:pt x="31818" y="51013"/>
                    <a:pt x="31837" y="49618"/>
                  </a:cubicBezTo>
                  <a:cubicBezTo>
                    <a:pt x="32147" y="49552"/>
                    <a:pt x="32391" y="49496"/>
                    <a:pt x="32634" y="49448"/>
                  </a:cubicBezTo>
                  <a:cubicBezTo>
                    <a:pt x="34527" y="49089"/>
                    <a:pt x="36280" y="48382"/>
                    <a:pt x="37924" y="47403"/>
                  </a:cubicBezTo>
                  <a:cubicBezTo>
                    <a:pt x="38141" y="47277"/>
                    <a:pt x="38352" y="47137"/>
                    <a:pt x="38551" y="46982"/>
                  </a:cubicBezTo>
                  <a:cubicBezTo>
                    <a:pt x="38867" y="46728"/>
                    <a:pt x="38995" y="46417"/>
                    <a:pt x="38739" y="45900"/>
                  </a:cubicBezTo>
                  <a:cubicBezTo>
                    <a:pt x="35647" y="44341"/>
                    <a:pt x="32457" y="42722"/>
                    <a:pt x="29572" y="40586"/>
                  </a:cubicBezTo>
                  <a:cubicBezTo>
                    <a:pt x="26358" y="38199"/>
                    <a:pt x="22627" y="34773"/>
                    <a:pt x="21678" y="33270"/>
                  </a:cubicBezTo>
                  <a:cubicBezTo>
                    <a:pt x="21969" y="33165"/>
                    <a:pt x="22256" y="33062"/>
                    <a:pt x="22536" y="32958"/>
                  </a:cubicBezTo>
                  <a:cubicBezTo>
                    <a:pt x="27594" y="31163"/>
                    <a:pt x="31184" y="27864"/>
                    <a:pt x="33059" y="22763"/>
                  </a:cubicBezTo>
                  <a:cubicBezTo>
                    <a:pt x="34302" y="19373"/>
                    <a:pt x="34229" y="16019"/>
                    <a:pt x="32938" y="12683"/>
                  </a:cubicBezTo>
                  <a:cubicBezTo>
                    <a:pt x="32159" y="10668"/>
                    <a:pt x="31123" y="8782"/>
                    <a:pt x="29906" y="6992"/>
                  </a:cubicBezTo>
                  <a:cubicBezTo>
                    <a:pt x="29335" y="6158"/>
                    <a:pt x="28684" y="5385"/>
                    <a:pt x="27898" y="4746"/>
                  </a:cubicBezTo>
                  <a:cubicBezTo>
                    <a:pt x="25841" y="3072"/>
                    <a:pt x="23558" y="1776"/>
                    <a:pt x="21007" y="1033"/>
                  </a:cubicBezTo>
                  <a:cubicBezTo>
                    <a:pt x="18603" y="327"/>
                    <a:pt x="16126" y="72"/>
                    <a:pt x="13630" y="11"/>
                  </a:cubicBezTo>
                  <a:cubicBezTo>
                    <a:pt x="13350" y="4"/>
                    <a:pt x="13070" y="1"/>
                    <a:pt x="127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0"/>
            <p:cNvSpPr/>
            <p:nvPr/>
          </p:nvSpPr>
          <p:spPr>
            <a:xfrm>
              <a:off x="3279325" y="268550"/>
              <a:ext cx="929850" cy="1743125"/>
            </a:xfrm>
            <a:custGeom>
              <a:avLst/>
              <a:gdLst/>
              <a:ahLst/>
              <a:cxnLst/>
              <a:rect l="l" t="t" r="r" b="b"/>
              <a:pathLst>
                <a:path w="37194" h="69725" extrusionOk="0">
                  <a:moveTo>
                    <a:pt x="31427" y="0"/>
                  </a:moveTo>
                  <a:cubicBezTo>
                    <a:pt x="30801" y="280"/>
                    <a:pt x="30308" y="731"/>
                    <a:pt x="29857" y="1230"/>
                  </a:cubicBezTo>
                  <a:cubicBezTo>
                    <a:pt x="28573" y="2630"/>
                    <a:pt x="27307" y="4055"/>
                    <a:pt x="26230" y="5625"/>
                  </a:cubicBezTo>
                  <a:cubicBezTo>
                    <a:pt x="26157" y="5734"/>
                    <a:pt x="26052" y="5820"/>
                    <a:pt x="25913" y="5965"/>
                  </a:cubicBezTo>
                  <a:cubicBezTo>
                    <a:pt x="25218" y="5301"/>
                    <a:pt x="24482" y="4742"/>
                    <a:pt x="23618" y="4406"/>
                  </a:cubicBezTo>
                  <a:cubicBezTo>
                    <a:pt x="22849" y="4115"/>
                    <a:pt x="22105" y="3710"/>
                    <a:pt x="21255" y="3710"/>
                  </a:cubicBezTo>
                  <a:cubicBezTo>
                    <a:pt x="21163" y="3710"/>
                    <a:pt x="21071" y="3715"/>
                    <a:pt x="20977" y="3725"/>
                  </a:cubicBezTo>
                  <a:cubicBezTo>
                    <a:pt x="20879" y="3865"/>
                    <a:pt x="20799" y="3974"/>
                    <a:pt x="20714" y="4091"/>
                  </a:cubicBezTo>
                  <a:cubicBezTo>
                    <a:pt x="20751" y="4237"/>
                    <a:pt x="20775" y="4370"/>
                    <a:pt x="20812" y="4504"/>
                  </a:cubicBezTo>
                  <a:cubicBezTo>
                    <a:pt x="21500" y="7128"/>
                    <a:pt x="22273" y="9732"/>
                    <a:pt x="22863" y="12375"/>
                  </a:cubicBezTo>
                  <a:cubicBezTo>
                    <a:pt x="23551" y="15455"/>
                    <a:pt x="24099" y="18565"/>
                    <a:pt x="24696" y="21669"/>
                  </a:cubicBezTo>
                  <a:cubicBezTo>
                    <a:pt x="25255" y="24580"/>
                    <a:pt x="25657" y="27514"/>
                    <a:pt x="25706" y="30490"/>
                  </a:cubicBezTo>
                  <a:cubicBezTo>
                    <a:pt x="25761" y="33911"/>
                    <a:pt x="25560" y="37308"/>
                    <a:pt x="24708" y="40643"/>
                  </a:cubicBezTo>
                  <a:cubicBezTo>
                    <a:pt x="24215" y="42567"/>
                    <a:pt x="23667" y="44472"/>
                    <a:pt x="22894" y="46310"/>
                  </a:cubicBezTo>
                  <a:cubicBezTo>
                    <a:pt x="22455" y="47344"/>
                    <a:pt x="21907" y="48313"/>
                    <a:pt x="21160" y="49164"/>
                  </a:cubicBezTo>
                  <a:cubicBezTo>
                    <a:pt x="20642" y="49761"/>
                    <a:pt x="20039" y="50254"/>
                    <a:pt x="19290" y="50547"/>
                  </a:cubicBezTo>
                  <a:cubicBezTo>
                    <a:pt x="18808" y="50740"/>
                    <a:pt x="18344" y="50837"/>
                    <a:pt x="17904" y="50837"/>
                  </a:cubicBezTo>
                  <a:cubicBezTo>
                    <a:pt x="16946" y="50837"/>
                    <a:pt x="16103" y="50379"/>
                    <a:pt x="15432" y="49469"/>
                  </a:cubicBezTo>
                  <a:cubicBezTo>
                    <a:pt x="15168" y="49109"/>
                    <a:pt x="14934" y="48728"/>
                    <a:pt x="14732" y="48331"/>
                  </a:cubicBezTo>
                  <a:cubicBezTo>
                    <a:pt x="13934" y="46779"/>
                    <a:pt x="13320" y="45160"/>
                    <a:pt x="12966" y="43455"/>
                  </a:cubicBezTo>
                  <a:cubicBezTo>
                    <a:pt x="12279" y="40071"/>
                    <a:pt x="12053" y="36637"/>
                    <a:pt x="12157" y="33193"/>
                  </a:cubicBezTo>
                  <a:cubicBezTo>
                    <a:pt x="12266" y="29389"/>
                    <a:pt x="12406" y="25583"/>
                    <a:pt x="12972" y="21816"/>
                  </a:cubicBezTo>
                  <a:cubicBezTo>
                    <a:pt x="13392" y="18998"/>
                    <a:pt x="13830" y="16179"/>
                    <a:pt x="14396" y="13385"/>
                  </a:cubicBezTo>
                  <a:cubicBezTo>
                    <a:pt x="15066" y="10098"/>
                    <a:pt x="16076" y="6896"/>
                    <a:pt x="17185" y="3725"/>
                  </a:cubicBezTo>
                  <a:cubicBezTo>
                    <a:pt x="17300" y="3379"/>
                    <a:pt x="17458" y="3043"/>
                    <a:pt x="17288" y="2684"/>
                  </a:cubicBezTo>
                  <a:cubicBezTo>
                    <a:pt x="17105" y="2391"/>
                    <a:pt x="16841" y="2300"/>
                    <a:pt x="16551" y="2300"/>
                  </a:cubicBezTo>
                  <a:cubicBezTo>
                    <a:pt x="16503" y="2300"/>
                    <a:pt x="16454" y="2303"/>
                    <a:pt x="16405" y="2307"/>
                  </a:cubicBezTo>
                  <a:cubicBezTo>
                    <a:pt x="16132" y="2326"/>
                    <a:pt x="15851" y="2392"/>
                    <a:pt x="15590" y="2472"/>
                  </a:cubicBezTo>
                  <a:cubicBezTo>
                    <a:pt x="14506" y="2794"/>
                    <a:pt x="13550" y="3372"/>
                    <a:pt x="12606" y="3975"/>
                  </a:cubicBezTo>
                  <a:cubicBezTo>
                    <a:pt x="11432" y="4730"/>
                    <a:pt x="10238" y="5466"/>
                    <a:pt x="9095" y="6184"/>
                  </a:cubicBezTo>
                  <a:cubicBezTo>
                    <a:pt x="8943" y="6123"/>
                    <a:pt x="8857" y="6106"/>
                    <a:pt x="8784" y="6062"/>
                  </a:cubicBezTo>
                  <a:cubicBezTo>
                    <a:pt x="7378" y="5265"/>
                    <a:pt x="5972" y="4450"/>
                    <a:pt x="4560" y="3665"/>
                  </a:cubicBezTo>
                  <a:cubicBezTo>
                    <a:pt x="4073" y="3391"/>
                    <a:pt x="3556" y="3172"/>
                    <a:pt x="3044" y="2946"/>
                  </a:cubicBezTo>
                  <a:cubicBezTo>
                    <a:pt x="2898" y="2885"/>
                    <a:pt x="2750" y="2837"/>
                    <a:pt x="2600" y="2837"/>
                  </a:cubicBezTo>
                  <a:cubicBezTo>
                    <a:pt x="2425" y="2837"/>
                    <a:pt x="2248" y="2902"/>
                    <a:pt x="2071" y="3086"/>
                  </a:cubicBezTo>
                  <a:cubicBezTo>
                    <a:pt x="2058" y="3512"/>
                    <a:pt x="2046" y="3987"/>
                    <a:pt x="2034" y="4455"/>
                  </a:cubicBezTo>
                  <a:cubicBezTo>
                    <a:pt x="1961" y="6750"/>
                    <a:pt x="1552" y="9015"/>
                    <a:pt x="1286" y="11285"/>
                  </a:cubicBezTo>
                  <a:cubicBezTo>
                    <a:pt x="1115" y="12728"/>
                    <a:pt x="865" y="14165"/>
                    <a:pt x="828" y="15626"/>
                  </a:cubicBezTo>
                  <a:cubicBezTo>
                    <a:pt x="804" y="16490"/>
                    <a:pt x="694" y="17348"/>
                    <a:pt x="622" y="18213"/>
                  </a:cubicBezTo>
                  <a:cubicBezTo>
                    <a:pt x="488" y="19856"/>
                    <a:pt x="318" y="21500"/>
                    <a:pt x="220" y="23142"/>
                  </a:cubicBezTo>
                  <a:cubicBezTo>
                    <a:pt x="6" y="26917"/>
                    <a:pt x="1" y="30697"/>
                    <a:pt x="74" y="34471"/>
                  </a:cubicBezTo>
                  <a:cubicBezTo>
                    <a:pt x="147" y="38385"/>
                    <a:pt x="269" y="42299"/>
                    <a:pt x="853" y="46182"/>
                  </a:cubicBezTo>
                  <a:cubicBezTo>
                    <a:pt x="1383" y="49700"/>
                    <a:pt x="2149" y="53158"/>
                    <a:pt x="3398" y="56499"/>
                  </a:cubicBezTo>
                  <a:cubicBezTo>
                    <a:pt x="4281" y="58862"/>
                    <a:pt x="5322" y="61150"/>
                    <a:pt x="6819" y="63202"/>
                  </a:cubicBezTo>
                  <a:cubicBezTo>
                    <a:pt x="8864" y="65990"/>
                    <a:pt x="11494" y="67992"/>
                    <a:pt x="14774" y="69100"/>
                  </a:cubicBezTo>
                  <a:cubicBezTo>
                    <a:pt x="16009" y="69520"/>
                    <a:pt x="17262" y="69724"/>
                    <a:pt x="18530" y="69724"/>
                  </a:cubicBezTo>
                  <a:cubicBezTo>
                    <a:pt x="19231" y="69724"/>
                    <a:pt x="19938" y="69662"/>
                    <a:pt x="20649" y="69538"/>
                  </a:cubicBezTo>
                  <a:cubicBezTo>
                    <a:pt x="22986" y="69130"/>
                    <a:pt x="25055" y="68126"/>
                    <a:pt x="26985" y="66793"/>
                  </a:cubicBezTo>
                  <a:cubicBezTo>
                    <a:pt x="29845" y="64809"/>
                    <a:pt x="31830" y="62106"/>
                    <a:pt x="33254" y="58971"/>
                  </a:cubicBezTo>
                  <a:cubicBezTo>
                    <a:pt x="34405" y="56433"/>
                    <a:pt x="35117" y="53761"/>
                    <a:pt x="35629" y="51034"/>
                  </a:cubicBezTo>
                  <a:cubicBezTo>
                    <a:pt x="36225" y="47869"/>
                    <a:pt x="36658" y="44692"/>
                    <a:pt x="36858" y="41471"/>
                  </a:cubicBezTo>
                  <a:cubicBezTo>
                    <a:pt x="37029" y="38793"/>
                    <a:pt x="37193" y="36115"/>
                    <a:pt x="37046" y="33423"/>
                  </a:cubicBezTo>
                  <a:cubicBezTo>
                    <a:pt x="36931" y="31391"/>
                    <a:pt x="36800" y="29354"/>
                    <a:pt x="36657" y="27313"/>
                  </a:cubicBezTo>
                  <a:cubicBezTo>
                    <a:pt x="36358" y="23071"/>
                    <a:pt x="35670" y="18877"/>
                    <a:pt x="34892" y="14700"/>
                  </a:cubicBezTo>
                  <a:cubicBezTo>
                    <a:pt x="34209" y="11073"/>
                    <a:pt x="33565" y="7438"/>
                    <a:pt x="32907" y="3811"/>
                  </a:cubicBezTo>
                  <a:cubicBezTo>
                    <a:pt x="32743" y="2904"/>
                    <a:pt x="32578" y="1997"/>
                    <a:pt x="32402" y="1090"/>
                  </a:cubicBezTo>
                  <a:cubicBezTo>
                    <a:pt x="32310" y="603"/>
                    <a:pt x="32110" y="183"/>
                    <a:pt x="315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0"/>
            <p:cNvSpPr/>
            <p:nvPr/>
          </p:nvSpPr>
          <p:spPr>
            <a:xfrm>
              <a:off x="2287000" y="384675"/>
              <a:ext cx="951150" cy="1424750"/>
            </a:xfrm>
            <a:custGeom>
              <a:avLst/>
              <a:gdLst/>
              <a:ahLst/>
              <a:cxnLst/>
              <a:rect l="l" t="t" r="r" b="b"/>
              <a:pathLst>
                <a:path w="38046" h="56990" extrusionOk="0">
                  <a:moveTo>
                    <a:pt x="18969" y="16075"/>
                  </a:moveTo>
                  <a:cubicBezTo>
                    <a:pt x="19757" y="16075"/>
                    <a:pt x="20536" y="16325"/>
                    <a:pt x="21226" y="16776"/>
                  </a:cubicBezTo>
                  <a:cubicBezTo>
                    <a:pt x="21773" y="17142"/>
                    <a:pt x="22267" y="17622"/>
                    <a:pt x="22704" y="18122"/>
                  </a:cubicBezTo>
                  <a:cubicBezTo>
                    <a:pt x="23606" y="19139"/>
                    <a:pt x="24201" y="20337"/>
                    <a:pt x="24616" y="21628"/>
                  </a:cubicBezTo>
                  <a:cubicBezTo>
                    <a:pt x="25280" y="23684"/>
                    <a:pt x="25621" y="25778"/>
                    <a:pt x="25626" y="28286"/>
                  </a:cubicBezTo>
                  <a:cubicBezTo>
                    <a:pt x="25596" y="30569"/>
                    <a:pt x="25225" y="33095"/>
                    <a:pt x="24104" y="35470"/>
                  </a:cubicBezTo>
                  <a:cubicBezTo>
                    <a:pt x="23648" y="36431"/>
                    <a:pt x="23112" y="37350"/>
                    <a:pt x="22382" y="38130"/>
                  </a:cubicBezTo>
                  <a:cubicBezTo>
                    <a:pt x="21968" y="38580"/>
                    <a:pt x="21517" y="39013"/>
                    <a:pt x="21012" y="39353"/>
                  </a:cubicBezTo>
                  <a:cubicBezTo>
                    <a:pt x="20298" y="39839"/>
                    <a:pt x="19542" y="40079"/>
                    <a:pt x="18787" y="40079"/>
                  </a:cubicBezTo>
                  <a:cubicBezTo>
                    <a:pt x="17973" y="40079"/>
                    <a:pt x="17160" y="39799"/>
                    <a:pt x="16405" y="39250"/>
                  </a:cubicBezTo>
                  <a:cubicBezTo>
                    <a:pt x="15674" y="38714"/>
                    <a:pt x="15090" y="38038"/>
                    <a:pt x="14603" y="37284"/>
                  </a:cubicBezTo>
                  <a:cubicBezTo>
                    <a:pt x="13738" y="35957"/>
                    <a:pt x="13184" y="34502"/>
                    <a:pt x="12813" y="32968"/>
                  </a:cubicBezTo>
                  <a:cubicBezTo>
                    <a:pt x="11888" y="29120"/>
                    <a:pt x="12040" y="25323"/>
                    <a:pt x="13367" y="21591"/>
                  </a:cubicBezTo>
                  <a:cubicBezTo>
                    <a:pt x="13781" y="20422"/>
                    <a:pt x="14305" y="19302"/>
                    <a:pt x="15102" y="18359"/>
                  </a:cubicBezTo>
                  <a:cubicBezTo>
                    <a:pt x="15571" y="17812"/>
                    <a:pt x="16100" y="17293"/>
                    <a:pt x="16673" y="16862"/>
                  </a:cubicBezTo>
                  <a:cubicBezTo>
                    <a:pt x="17395" y="16322"/>
                    <a:pt x="18187" y="16075"/>
                    <a:pt x="18969" y="16075"/>
                  </a:cubicBezTo>
                  <a:close/>
                  <a:moveTo>
                    <a:pt x="19405" y="0"/>
                  </a:moveTo>
                  <a:cubicBezTo>
                    <a:pt x="17367" y="0"/>
                    <a:pt x="15347" y="516"/>
                    <a:pt x="13343" y="1546"/>
                  </a:cubicBezTo>
                  <a:cubicBezTo>
                    <a:pt x="11480" y="2508"/>
                    <a:pt x="9910" y="3847"/>
                    <a:pt x="8461" y="5339"/>
                  </a:cubicBezTo>
                  <a:cubicBezTo>
                    <a:pt x="6264" y="7621"/>
                    <a:pt x="4602" y="10262"/>
                    <a:pt x="3300" y="13137"/>
                  </a:cubicBezTo>
                  <a:cubicBezTo>
                    <a:pt x="1011" y="18219"/>
                    <a:pt x="55" y="23575"/>
                    <a:pt x="1" y="29771"/>
                  </a:cubicBezTo>
                  <a:cubicBezTo>
                    <a:pt x="55" y="30575"/>
                    <a:pt x="116" y="32029"/>
                    <a:pt x="244" y="33472"/>
                  </a:cubicBezTo>
                  <a:cubicBezTo>
                    <a:pt x="560" y="36948"/>
                    <a:pt x="1359" y="40310"/>
                    <a:pt x="2642" y="43558"/>
                  </a:cubicBezTo>
                  <a:cubicBezTo>
                    <a:pt x="3944" y="46877"/>
                    <a:pt x="5759" y="49871"/>
                    <a:pt x="8309" y="52385"/>
                  </a:cubicBezTo>
                  <a:cubicBezTo>
                    <a:pt x="9697" y="53754"/>
                    <a:pt x="11243" y="54893"/>
                    <a:pt x="13014" y="55708"/>
                  </a:cubicBezTo>
                  <a:cubicBezTo>
                    <a:pt x="14813" y="56541"/>
                    <a:pt x="16671" y="56989"/>
                    <a:pt x="18600" y="56989"/>
                  </a:cubicBezTo>
                  <a:cubicBezTo>
                    <a:pt x="19236" y="56989"/>
                    <a:pt x="19879" y="56940"/>
                    <a:pt x="20531" y="56841"/>
                  </a:cubicBezTo>
                  <a:cubicBezTo>
                    <a:pt x="23028" y="56463"/>
                    <a:pt x="25231" y="55441"/>
                    <a:pt x="27227" y="53943"/>
                  </a:cubicBezTo>
                  <a:cubicBezTo>
                    <a:pt x="29820" y="51989"/>
                    <a:pt x="31823" y="49530"/>
                    <a:pt x="33388" y="46712"/>
                  </a:cubicBezTo>
                  <a:cubicBezTo>
                    <a:pt x="36114" y="41805"/>
                    <a:pt x="37453" y="36498"/>
                    <a:pt x="37855" y="30941"/>
                  </a:cubicBezTo>
                  <a:cubicBezTo>
                    <a:pt x="38046" y="28344"/>
                    <a:pt x="37999" y="25737"/>
                    <a:pt x="37716" y="23149"/>
                  </a:cubicBezTo>
                  <a:cubicBezTo>
                    <a:pt x="37453" y="20781"/>
                    <a:pt x="37094" y="18438"/>
                    <a:pt x="36370" y="16161"/>
                  </a:cubicBezTo>
                  <a:cubicBezTo>
                    <a:pt x="35263" y="12698"/>
                    <a:pt x="33734" y="9447"/>
                    <a:pt x="31470" y="6580"/>
                  </a:cubicBezTo>
                  <a:cubicBezTo>
                    <a:pt x="29644" y="4267"/>
                    <a:pt x="27483" y="2344"/>
                    <a:pt x="24744" y="1163"/>
                  </a:cubicBezTo>
                  <a:cubicBezTo>
                    <a:pt x="22952" y="388"/>
                    <a:pt x="21172" y="0"/>
                    <a:pt x="194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0"/>
            <p:cNvSpPr/>
            <p:nvPr/>
          </p:nvSpPr>
          <p:spPr>
            <a:xfrm>
              <a:off x="4256900" y="338000"/>
              <a:ext cx="974875" cy="1572150"/>
            </a:xfrm>
            <a:custGeom>
              <a:avLst/>
              <a:gdLst/>
              <a:ahLst/>
              <a:cxnLst/>
              <a:rect l="l" t="t" r="r" b="b"/>
              <a:pathLst>
                <a:path w="38995" h="62886" extrusionOk="0">
                  <a:moveTo>
                    <a:pt x="16432" y="9680"/>
                  </a:moveTo>
                  <a:cubicBezTo>
                    <a:pt x="18702" y="9680"/>
                    <a:pt x="20905" y="10287"/>
                    <a:pt x="23034" y="11424"/>
                  </a:cubicBezTo>
                  <a:cubicBezTo>
                    <a:pt x="24940" y="12434"/>
                    <a:pt x="25877" y="14326"/>
                    <a:pt x="25372" y="16774"/>
                  </a:cubicBezTo>
                  <a:cubicBezTo>
                    <a:pt x="24648" y="20232"/>
                    <a:pt x="22626" y="22660"/>
                    <a:pt x="19346" y="23975"/>
                  </a:cubicBezTo>
                  <a:cubicBezTo>
                    <a:pt x="18263" y="24407"/>
                    <a:pt x="17106" y="24656"/>
                    <a:pt x="15974" y="24955"/>
                  </a:cubicBezTo>
                  <a:cubicBezTo>
                    <a:pt x="15632" y="25046"/>
                    <a:pt x="15261" y="25022"/>
                    <a:pt x="14835" y="25058"/>
                  </a:cubicBezTo>
                  <a:cubicBezTo>
                    <a:pt x="14610" y="24285"/>
                    <a:pt x="14372" y="23573"/>
                    <a:pt x="14183" y="22849"/>
                  </a:cubicBezTo>
                  <a:cubicBezTo>
                    <a:pt x="13562" y="20439"/>
                    <a:pt x="12972" y="18028"/>
                    <a:pt x="12345" y="15618"/>
                  </a:cubicBezTo>
                  <a:cubicBezTo>
                    <a:pt x="11998" y="14266"/>
                    <a:pt x="11615" y="12921"/>
                    <a:pt x="11250" y="11575"/>
                  </a:cubicBezTo>
                  <a:cubicBezTo>
                    <a:pt x="11201" y="11387"/>
                    <a:pt x="11189" y="11192"/>
                    <a:pt x="11158" y="10997"/>
                  </a:cubicBezTo>
                  <a:cubicBezTo>
                    <a:pt x="11547" y="10620"/>
                    <a:pt x="12016" y="10431"/>
                    <a:pt x="12492" y="10285"/>
                  </a:cubicBezTo>
                  <a:cubicBezTo>
                    <a:pt x="13826" y="9877"/>
                    <a:pt x="15140" y="9680"/>
                    <a:pt x="16432" y="9680"/>
                  </a:cubicBezTo>
                  <a:close/>
                  <a:moveTo>
                    <a:pt x="12800" y="1"/>
                  </a:moveTo>
                  <a:cubicBezTo>
                    <a:pt x="10274" y="1"/>
                    <a:pt x="7771" y="277"/>
                    <a:pt x="5308" y="869"/>
                  </a:cubicBezTo>
                  <a:cubicBezTo>
                    <a:pt x="3975" y="1192"/>
                    <a:pt x="2690" y="1678"/>
                    <a:pt x="1467" y="2306"/>
                  </a:cubicBezTo>
                  <a:cubicBezTo>
                    <a:pt x="341" y="2884"/>
                    <a:pt x="0" y="3609"/>
                    <a:pt x="212" y="4851"/>
                  </a:cubicBezTo>
                  <a:cubicBezTo>
                    <a:pt x="248" y="5072"/>
                    <a:pt x="295" y="5292"/>
                    <a:pt x="353" y="5509"/>
                  </a:cubicBezTo>
                  <a:cubicBezTo>
                    <a:pt x="1102" y="8089"/>
                    <a:pt x="1504" y="10749"/>
                    <a:pt x="1929" y="13397"/>
                  </a:cubicBezTo>
                  <a:cubicBezTo>
                    <a:pt x="2240" y="15302"/>
                    <a:pt x="2471" y="17214"/>
                    <a:pt x="2733" y="19124"/>
                  </a:cubicBezTo>
                  <a:cubicBezTo>
                    <a:pt x="2964" y="20787"/>
                    <a:pt x="3226" y="22448"/>
                    <a:pt x="3402" y="24116"/>
                  </a:cubicBezTo>
                  <a:cubicBezTo>
                    <a:pt x="3749" y="27397"/>
                    <a:pt x="3896" y="30697"/>
                    <a:pt x="3943" y="34001"/>
                  </a:cubicBezTo>
                  <a:cubicBezTo>
                    <a:pt x="3980" y="36345"/>
                    <a:pt x="3938" y="38701"/>
                    <a:pt x="3882" y="41044"/>
                  </a:cubicBezTo>
                  <a:cubicBezTo>
                    <a:pt x="3823" y="43814"/>
                    <a:pt x="3701" y="46584"/>
                    <a:pt x="3390" y="49335"/>
                  </a:cubicBezTo>
                  <a:cubicBezTo>
                    <a:pt x="2964" y="53200"/>
                    <a:pt x="2483" y="57053"/>
                    <a:pt x="1740" y="60875"/>
                  </a:cubicBezTo>
                  <a:cubicBezTo>
                    <a:pt x="1680" y="61198"/>
                    <a:pt x="1685" y="61533"/>
                    <a:pt x="1655" y="61892"/>
                  </a:cubicBezTo>
                  <a:cubicBezTo>
                    <a:pt x="1600" y="62008"/>
                    <a:pt x="1516" y="62147"/>
                    <a:pt x="1448" y="62301"/>
                  </a:cubicBezTo>
                  <a:cubicBezTo>
                    <a:pt x="1424" y="62349"/>
                    <a:pt x="1441" y="62410"/>
                    <a:pt x="1441" y="62470"/>
                  </a:cubicBezTo>
                  <a:cubicBezTo>
                    <a:pt x="1657" y="62756"/>
                    <a:pt x="1789" y="62886"/>
                    <a:pt x="1985" y="62886"/>
                  </a:cubicBezTo>
                  <a:cubicBezTo>
                    <a:pt x="2094" y="62886"/>
                    <a:pt x="2223" y="62845"/>
                    <a:pt x="2397" y="62769"/>
                  </a:cubicBezTo>
                  <a:cubicBezTo>
                    <a:pt x="3365" y="62343"/>
                    <a:pt x="4345" y="61923"/>
                    <a:pt x="5283" y="61430"/>
                  </a:cubicBezTo>
                  <a:cubicBezTo>
                    <a:pt x="6452" y="60828"/>
                    <a:pt x="7584" y="60151"/>
                    <a:pt x="8728" y="59512"/>
                  </a:cubicBezTo>
                  <a:cubicBezTo>
                    <a:pt x="9166" y="59268"/>
                    <a:pt x="9605" y="59026"/>
                    <a:pt x="10037" y="58788"/>
                  </a:cubicBezTo>
                  <a:cubicBezTo>
                    <a:pt x="10201" y="58831"/>
                    <a:pt x="10335" y="58855"/>
                    <a:pt x="10469" y="58892"/>
                  </a:cubicBezTo>
                  <a:cubicBezTo>
                    <a:pt x="11229" y="59123"/>
                    <a:pt x="11893" y="59524"/>
                    <a:pt x="12563" y="59945"/>
                  </a:cubicBezTo>
                  <a:cubicBezTo>
                    <a:pt x="13701" y="60651"/>
                    <a:pt x="14845" y="61350"/>
                    <a:pt x="15996" y="62045"/>
                  </a:cubicBezTo>
                  <a:cubicBezTo>
                    <a:pt x="16252" y="62197"/>
                    <a:pt x="16517" y="62348"/>
                    <a:pt x="16808" y="62348"/>
                  </a:cubicBezTo>
                  <a:cubicBezTo>
                    <a:pt x="16927" y="62348"/>
                    <a:pt x="17049" y="62323"/>
                    <a:pt x="17177" y="62264"/>
                  </a:cubicBezTo>
                  <a:cubicBezTo>
                    <a:pt x="17560" y="61990"/>
                    <a:pt x="17511" y="61619"/>
                    <a:pt x="17462" y="61211"/>
                  </a:cubicBezTo>
                  <a:cubicBezTo>
                    <a:pt x="17255" y="59433"/>
                    <a:pt x="16982" y="57656"/>
                    <a:pt x="16903" y="55873"/>
                  </a:cubicBezTo>
                  <a:cubicBezTo>
                    <a:pt x="16769" y="52768"/>
                    <a:pt x="16757" y="49664"/>
                    <a:pt x="16701" y="46560"/>
                  </a:cubicBezTo>
                  <a:cubicBezTo>
                    <a:pt x="16696" y="46407"/>
                    <a:pt x="16726" y="46255"/>
                    <a:pt x="16750" y="45968"/>
                  </a:cubicBezTo>
                  <a:cubicBezTo>
                    <a:pt x="17073" y="46236"/>
                    <a:pt x="17311" y="46419"/>
                    <a:pt x="17530" y="46621"/>
                  </a:cubicBezTo>
                  <a:cubicBezTo>
                    <a:pt x="20244" y="49085"/>
                    <a:pt x="22947" y="51557"/>
                    <a:pt x="25674" y="54010"/>
                  </a:cubicBezTo>
                  <a:cubicBezTo>
                    <a:pt x="26611" y="54856"/>
                    <a:pt x="27531" y="55708"/>
                    <a:pt x="28255" y="56749"/>
                  </a:cubicBezTo>
                  <a:cubicBezTo>
                    <a:pt x="28365" y="56911"/>
                    <a:pt x="28492" y="57063"/>
                    <a:pt x="28633" y="57200"/>
                  </a:cubicBezTo>
                  <a:cubicBezTo>
                    <a:pt x="28797" y="57364"/>
                    <a:pt x="28983" y="57467"/>
                    <a:pt x="29197" y="57467"/>
                  </a:cubicBezTo>
                  <a:cubicBezTo>
                    <a:pt x="29284" y="57467"/>
                    <a:pt x="29376" y="57450"/>
                    <a:pt x="29472" y="57413"/>
                  </a:cubicBezTo>
                  <a:cubicBezTo>
                    <a:pt x="29996" y="56890"/>
                    <a:pt x="30459" y="55842"/>
                    <a:pt x="31134" y="53706"/>
                  </a:cubicBezTo>
                  <a:cubicBezTo>
                    <a:pt x="31554" y="52372"/>
                    <a:pt x="31816" y="51016"/>
                    <a:pt x="31834" y="49621"/>
                  </a:cubicBezTo>
                  <a:cubicBezTo>
                    <a:pt x="32145" y="49555"/>
                    <a:pt x="32388" y="49499"/>
                    <a:pt x="32632" y="49451"/>
                  </a:cubicBezTo>
                  <a:cubicBezTo>
                    <a:pt x="34525" y="49092"/>
                    <a:pt x="36278" y="48385"/>
                    <a:pt x="37921" y="47406"/>
                  </a:cubicBezTo>
                  <a:cubicBezTo>
                    <a:pt x="38140" y="47279"/>
                    <a:pt x="38349" y="47140"/>
                    <a:pt x="38548" y="46985"/>
                  </a:cubicBezTo>
                  <a:cubicBezTo>
                    <a:pt x="38866" y="46728"/>
                    <a:pt x="38994" y="46418"/>
                    <a:pt x="38738" y="45901"/>
                  </a:cubicBezTo>
                  <a:cubicBezTo>
                    <a:pt x="35646" y="44342"/>
                    <a:pt x="32456" y="42723"/>
                    <a:pt x="29571" y="40587"/>
                  </a:cubicBezTo>
                  <a:cubicBezTo>
                    <a:pt x="26357" y="38200"/>
                    <a:pt x="22626" y="34773"/>
                    <a:pt x="21677" y="33269"/>
                  </a:cubicBezTo>
                  <a:cubicBezTo>
                    <a:pt x="21969" y="33166"/>
                    <a:pt x="22255" y="33062"/>
                    <a:pt x="22535" y="32959"/>
                  </a:cubicBezTo>
                  <a:cubicBezTo>
                    <a:pt x="27593" y="31164"/>
                    <a:pt x="31185" y="27865"/>
                    <a:pt x="33060" y="22764"/>
                  </a:cubicBezTo>
                  <a:cubicBezTo>
                    <a:pt x="34301" y="19374"/>
                    <a:pt x="34228" y="16019"/>
                    <a:pt x="32937" y="12683"/>
                  </a:cubicBezTo>
                  <a:cubicBezTo>
                    <a:pt x="32157" y="10669"/>
                    <a:pt x="31123" y="8781"/>
                    <a:pt x="29905" y="6993"/>
                  </a:cubicBezTo>
                  <a:cubicBezTo>
                    <a:pt x="29334" y="6159"/>
                    <a:pt x="28682" y="5386"/>
                    <a:pt x="27897" y="4747"/>
                  </a:cubicBezTo>
                  <a:cubicBezTo>
                    <a:pt x="25839" y="3073"/>
                    <a:pt x="23557" y="1776"/>
                    <a:pt x="21006" y="1034"/>
                  </a:cubicBezTo>
                  <a:cubicBezTo>
                    <a:pt x="18602" y="327"/>
                    <a:pt x="16124" y="71"/>
                    <a:pt x="13629" y="10"/>
                  </a:cubicBezTo>
                  <a:cubicBezTo>
                    <a:pt x="13352" y="4"/>
                    <a:pt x="13076" y="1"/>
                    <a:pt x="1280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0"/>
            <p:cNvSpPr/>
            <p:nvPr/>
          </p:nvSpPr>
          <p:spPr>
            <a:xfrm>
              <a:off x="3309775" y="238125"/>
              <a:ext cx="929825" cy="1743125"/>
            </a:xfrm>
            <a:custGeom>
              <a:avLst/>
              <a:gdLst/>
              <a:ahLst/>
              <a:cxnLst/>
              <a:rect l="l" t="t" r="r" b="b"/>
              <a:pathLst>
                <a:path w="37193" h="69725" extrusionOk="0">
                  <a:moveTo>
                    <a:pt x="31428" y="0"/>
                  </a:moveTo>
                  <a:cubicBezTo>
                    <a:pt x="30801" y="280"/>
                    <a:pt x="30307" y="731"/>
                    <a:pt x="29857" y="1229"/>
                  </a:cubicBezTo>
                  <a:cubicBezTo>
                    <a:pt x="28573" y="2629"/>
                    <a:pt x="27307" y="4054"/>
                    <a:pt x="26229" y="5624"/>
                  </a:cubicBezTo>
                  <a:cubicBezTo>
                    <a:pt x="26156" y="5734"/>
                    <a:pt x="26053" y="5819"/>
                    <a:pt x="25912" y="5965"/>
                  </a:cubicBezTo>
                  <a:cubicBezTo>
                    <a:pt x="25219" y="5302"/>
                    <a:pt x="24482" y="4741"/>
                    <a:pt x="23618" y="4407"/>
                  </a:cubicBezTo>
                  <a:cubicBezTo>
                    <a:pt x="22849" y="4116"/>
                    <a:pt x="22104" y="3711"/>
                    <a:pt x="21254" y="3711"/>
                  </a:cubicBezTo>
                  <a:cubicBezTo>
                    <a:pt x="21163" y="3711"/>
                    <a:pt x="21070" y="3716"/>
                    <a:pt x="20976" y="3726"/>
                  </a:cubicBezTo>
                  <a:cubicBezTo>
                    <a:pt x="20879" y="3865"/>
                    <a:pt x="20799" y="3975"/>
                    <a:pt x="20715" y="4090"/>
                  </a:cubicBezTo>
                  <a:cubicBezTo>
                    <a:pt x="20750" y="4236"/>
                    <a:pt x="20775" y="4370"/>
                    <a:pt x="20811" y="4504"/>
                  </a:cubicBezTo>
                  <a:cubicBezTo>
                    <a:pt x="21499" y="7128"/>
                    <a:pt x="22272" y="9733"/>
                    <a:pt x="22863" y="12376"/>
                  </a:cubicBezTo>
                  <a:cubicBezTo>
                    <a:pt x="23551" y="15455"/>
                    <a:pt x="24098" y="18565"/>
                    <a:pt x="24695" y="21670"/>
                  </a:cubicBezTo>
                  <a:cubicBezTo>
                    <a:pt x="25255" y="24581"/>
                    <a:pt x="25656" y="27514"/>
                    <a:pt x="25705" y="30490"/>
                  </a:cubicBezTo>
                  <a:cubicBezTo>
                    <a:pt x="25760" y="33911"/>
                    <a:pt x="25559" y="37308"/>
                    <a:pt x="24707" y="40643"/>
                  </a:cubicBezTo>
                  <a:cubicBezTo>
                    <a:pt x="24214" y="42567"/>
                    <a:pt x="23666" y="44472"/>
                    <a:pt x="22893" y="46310"/>
                  </a:cubicBezTo>
                  <a:cubicBezTo>
                    <a:pt x="22455" y="47344"/>
                    <a:pt x="21907" y="48313"/>
                    <a:pt x="21159" y="49165"/>
                  </a:cubicBezTo>
                  <a:cubicBezTo>
                    <a:pt x="20642" y="49761"/>
                    <a:pt x="20038" y="50254"/>
                    <a:pt x="19289" y="50547"/>
                  </a:cubicBezTo>
                  <a:cubicBezTo>
                    <a:pt x="18807" y="50740"/>
                    <a:pt x="18343" y="50836"/>
                    <a:pt x="17904" y="50836"/>
                  </a:cubicBezTo>
                  <a:cubicBezTo>
                    <a:pt x="16946" y="50836"/>
                    <a:pt x="16103" y="50379"/>
                    <a:pt x="15431" y="49469"/>
                  </a:cubicBezTo>
                  <a:cubicBezTo>
                    <a:pt x="15167" y="49109"/>
                    <a:pt x="14933" y="48729"/>
                    <a:pt x="14731" y="48331"/>
                  </a:cubicBezTo>
                  <a:cubicBezTo>
                    <a:pt x="13933" y="46780"/>
                    <a:pt x="13319" y="45160"/>
                    <a:pt x="12965" y="43455"/>
                  </a:cubicBezTo>
                  <a:cubicBezTo>
                    <a:pt x="12278" y="40071"/>
                    <a:pt x="12053" y="36637"/>
                    <a:pt x="12156" y="33192"/>
                  </a:cubicBezTo>
                  <a:cubicBezTo>
                    <a:pt x="12266" y="29388"/>
                    <a:pt x="12405" y="25583"/>
                    <a:pt x="12971" y="21816"/>
                  </a:cubicBezTo>
                  <a:cubicBezTo>
                    <a:pt x="13392" y="18997"/>
                    <a:pt x="13829" y="16180"/>
                    <a:pt x="14395" y="13385"/>
                  </a:cubicBezTo>
                  <a:cubicBezTo>
                    <a:pt x="15065" y="10098"/>
                    <a:pt x="16075" y="6897"/>
                    <a:pt x="17185" y="3726"/>
                  </a:cubicBezTo>
                  <a:cubicBezTo>
                    <a:pt x="17300" y="3378"/>
                    <a:pt x="17458" y="3044"/>
                    <a:pt x="17288" y="2685"/>
                  </a:cubicBezTo>
                  <a:cubicBezTo>
                    <a:pt x="17104" y="2391"/>
                    <a:pt x="16840" y="2300"/>
                    <a:pt x="16548" y="2300"/>
                  </a:cubicBezTo>
                  <a:cubicBezTo>
                    <a:pt x="16501" y="2300"/>
                    <a:pt x="16453" y="2303"/>
                    <a:pt x="16405" y="2307"/>
                  </a:cubicBezTo>
                  <a:cubicBezTo>
                    <a:pt x="16131" y="2326"/>
                    <a:pt x="15851" y="2392"/>
                    <a:pt x="15590" y="2471"/>
                  </a:cubicBezTo>
                  <a:cubicBezTo>
                    <a:pt x="14507" y="2794"/>
                    <a:pt x="13551" y="3372"/>
                    <a:pt x="12607" y="3975"/>
                  </a:cubicBezTo>
                  <a:cubicBezTo>
                    <a:pt x="11432" y="4729"/>
                    <a:pt x="10239" y="5467"/>
                    <a:pt x="9094" y="6184"/>
                  </a:cubicBezTo>
                  <a:cubicBezTo>
                    <a:pt x="8943" y="6123"/>
                    <a:pt x="8857" y="6106"/>
                    <a:pt x="8784" y="6063"/>
                  </a:cubicBezTo>
                  <a:cubicBezTo>
                    <a:pt x="7377" y="5265"/>
                    <a:pt x="5972" y="4451"/>
                    <a:pt x="4559" y="3665"/>
                  </a:cubicBezTo>
                  <a:cubicBezTo>
                    <a:pt x="4072" y="3390"/>
                    <a:pt x="3555" y="3172"/>
                    <a:pt x="3043" y="2946"/>
                  </a:cubicBezTo>
                  <a:cubicBezTo>
                    <a:pt x="2898" y="2885"/>
                    <a:pt x="2750" y="2837"/>
                    <a:pt x="2601" y="2837"/>
                  </a:cubicBezTo>
                  <a:cubicBezTo>
                    <a:pt x="2425" y="2837"/>
                    <a:pt x="2247" y="2903"/>
                    <a:pt x="2070" y="3087"/>
                  </a:cubicBezTo>
                  <a:cubicBezTo>
                    <a:pt x="2058" y="3512"/>
                    <a:pt x="2045" y="3987"/>
                    <a:pt x="2033" y="4455"/>
                  </a:cubicBezTo>
                  <a:cubicBezTo>
                    <a:pt x="1960" y="6750"/>
                    <a:pt x="1553" y="9015"/>
                    <a:pt x="1285" y="11286"/>
                  </a:cubicBezTo>
                  <a:cubicBezTo>
                    <a:pt x="1114" y="12728"/>
                    <a:pt x="865" y="14165"/>
                    <a:pt x="829" y="15626"/>
                  </a:cubicBezTo>
                  <a:cubicBezTo>
                    <a:pt x="804" y="16490"/>
                    <a:pt x="695" y="17348"/>
                    <a:pt x="621" y="18212"/>
                  </a:cubicBezTo>
                  <a:cubicBezTo>
                    <a:pt x="487" y="19855"/>
                    <a:pt x="317" y="21499"/>
                    <a:pt x="219" y="23142"/>
                  </a:cubicBezTo>
                  <a:cubicBezTo>
                    <a:pt x="7" y="26917"/>
                    <a:pt x="0" y="30697"/>
                    <a:pt x="73" y="34471"/>
                  </a:cubicBezTo>
                  <a:cubicBezTo>
                    <a:pt x="146" y="38385"/>
                    <a:pt x="268" y="42299"/>
                    <a:pt x="853" y="46182"/>
                  </a:cubicBezTo>
                  <a:cubicBezTo>
                    <a:pt x="1382" y="49701"/>
                    <a:pt x="2149" y="53158"/>
                    <a:pt x="3397" y="56500"/>
                  </a:cubicBezTo>
                  <a:cubicBezTo>
                    <a:pt x="4280" y="58862"/>
                    <a:pt x="5321" y="61150"/>
                    <a:pt x="6818" y="63201"/>
                  </a:cubicBezTo>
                  <a:cubicBezTo>
                    <a:pt x="8864" y="65990"/>
                    <a:pt x="11493" y="67992"/>
                    <a:pt x="14774" y="69100"/>
                  </a:cubicBezTo>
                  <a:cubicBezTo>
                    <a:pt x="16009" y="69519"/>
                    <a:pt x="17261" y="69724"/>
                    <a:pt x="18529" y="69724"/>
                  </a:cubicBezTo>
                  <a:cubicBezTo>
                    <a:pt x="19231" y="69724"/>
                    <a:pt x="19937" y="69662"/>
                    <a:pt x="20648" y="69538"/>
                  </a:cubicBezTo>
                  <a:cubicBezTo>
                    <a:pt x="22986" y="69130"/>
                    <a:pt x="25055" y="68126"/>
                    <a:pt x="26985" y="66793"/>
                  </a:cubicBezTo>
                  <a:cubicBezTo>
                    <a:pt x="29846" y="64808"/>
                    <a:pt x="31829" y="62106"/>
                    <a:pt x="33255" y="58971"/>
                  </a:cubicBezTo>
                  <a:cubicBezTo>
                    <a:pt x="34404" y="56433"/>
                    <a:pt x="35116" y="53761"/>
                    <a:pt x="35628" y="51034"/>
                  </a:cubicBezTo>
                  <a:cubicBezTo>
                    <a:pt x="36225" y="47869"/>
                    <a:pt x="36657" y="44691"/>
                    <a:pt x="36857" y="41471"/>
                  </a:cubicBezTo>
                  <a:cubicBezTo>
                    <a:pt x="37028" y="38793"/>
                    <a:pt x="37193" y="36115"/>
                    <a:pt x="37047" y="33423"/>
                  </a:cubicBezTo>
                  <a:cubicBezTo>
                    <a:pt x="36930" y="31391"/>
                    <a:pt x="36800" y="29354"/>
                    <a:pt x="36656" y="27312"/>
                  </a:cubicBezTo>
                  <a:cubicBezTo>
                    <a:pt x="36358" y="23070"/>
                    <a:pt x="35669" y="18876"/>
                    <a:pt x="34891" y="14700"/>
                  </a:cubicBezTo>
                  <a:cubicBezTo>
                    <a:pt x="34209" y="11072"/>
                    <a:pt x="33564" y="7438"/>
                    <a:pt x="32906" y="3811"/>
                  </a:cubicBezTo>
                  <a:cubicBezTo>
                    <a:pt x="32742" y="2904"/>
                    <a:pt x="32577" y="1997"/>
                    <a:pt x="32401" y="1090"/>
                  </a:cubicBezTo>
                  <a:cubicBezTo>
                    <a:pt x="32310" y="603"/>
                    <a:pt x="32109" y="183"/>
                    <a:pt x="3159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0"/>
            <p:cNvSpPr/>
            <p:nvPr/>
          </p:nvSpPr>
          <p:spPr>
            <a:xfrm>
              <a:off x="2317425" y="354250"/>
              <a:ext cx="951175" cy="1424725"/>
            </a:xfrm>
            <a:custGeom>
              <a:avLst/>
              <a:gdLst/>
              <a:ahLst/>
              <a:cxnLst/>
              <a:rect l="l" t="t" r="r" b="b"/>
              <a:pathLst>
                <a:path w="38047" h="56989" extrusionOk="0">
                  <a:moveTo>
                    <a:pt x="18969" y="16075"/>
                  </a:moveTo>
                  <a:cubicBezTo>
                    <a:pt x="19757" y="16075"/>
                    <a:pt x="20536" y="16324"/>
                    <a:pt x="21226" y="16776"/>
                  </a:cubicBezTo>
                  <a:cubicBezTo>
                    <a:pt x="21774" y="17142"/>
                    <a:pt x="22267" y="17622"/>
                    <a:pt x="22705" y="18122"/>
                  </a:cubicBezTo>
                  <a:cubicBezTo>
                    <a:pt x="23606" y="19137"/>
                    <a:pt x="24203" y="20337"/>
                    <a:pt x="24616" y="21627"/>
                  </a:cubicBezTo>
                  <a:cubicBezTo>
                    <a:pt x="25280" y="23685"/>
                    <a:pt x="25621" y="25779"/>
                    <a:pt x="25627" y="28286"/>
                  </a:cubicBezTo>
                  <a:cubicBezTo>
                    <a:pt x="25596" y="30569"/>
                    <a:pt x="25225" y="33095"/>
                    <a:pt x="24106" y="35470"/>
                  </a:cubicBezTo>
                  <a:cubicBezTo>
                    <a:pt x="23648" y="36430"/>
                    <a:pt x="23113" y="37350"/>
                    <a:pt x="22382" y="38129"/>
                  </a:cubicBezTo>
                  <a:cubicBezTo>
                    <a:pt x="21968" y="38579"/>
                    <a:pt x="21519" y="39011"/>
                    <a:pt x="21013" y="39352"/>
                  </a:cubicBezTo>
                  <a:cubicBezTo>
                    <a:pt x="20298" y="39838"/>
                    <a:pt x="19542" y="40078"/>
                    <a:pt x="18787" y="40078"/>
                  </a:cubicBezTo>
                  <a:cubicBezTo>
                    <a:pt x="17972" y="40078"/>
                    <a:pt x="17160" y="39799"/>
                    <a:pt x="16405" y="39249"/>
                  </a:cubicBezTo>
                  <a:cubicBezTo>
                    <a:pt x="15674" y="38713"/>
                    <a:pt x="15091" y="38038"/>
                    <a:pt x="14603" y="37282"/>
                  </a:cubicBezTo>
                  <a:cubicBezTo>
                    <a:pt x="13739" y="35956"/>
                    <a:pt x="13186" y="34501"/>
                    <a:pt x="12814" y="32968"/>
                  </a:cubicBezTo>
                  <a:cubicBezTo>
                    <a:pt x="11889" y="29120"/>
                    <a:pt x="12041" y="25322"/>
                    <a:pt x="13367" y="21590"/>
                  </a:cubicBezTo>
                  <a:cubicBezTo>
                    <a:pt x="13782" y="20422"/>
                    <a:pt x="14305" y="19302"/>
                    <a:pt x="15103" y="18358"/>
                  </a:cubicBezTo>
                  <a:cubicBezTo>
                    <a:pt x="15571" y="17810"/>
                    <a:pt x="16101" y="17293"/>
                    <a:pt x="16673" y="16861"/>
                  </a:cubicBezTo>
                  <a:cubicBezTo>
                    <a:pt x="17395" y="16321"/>
                    <a:pt x="18187" y="16075"/>
                    <a:pt x="18969" y="16075"/>
                  </a:cubicBezTo>
                  <a:close/>
                  <a:moveTo>
                    <a:pt x="19405" y="0"/>
                  </a:moveTo>
                  <a:cubicBezTo>
                    <a:pt x="17367" y="0"/>
                    <a:pt x="15347" y="515"/>
                    <a:pt x="13343" y="1546"/>
                  </a:cubicBezTo>
                  <a:cubicBezTo>
                    <a:pt x="11481" y="2507"/>
                    <a:pt x="9911" y="3846"/>
                    <a:pt x="8462" y="5338"/>
                  </a:cubicBezTo>
                  <a:cubicBezTo>
                    <a:pt x="6264" y="7621"/>
                    <a:pt x="4602" y="10262"/>
                    <a:pt x="3300" y="13136"/>
                  </a:cubicBezTo>
                  <a:cubicBezTo>
                    <a:pt x="1011" y="18219"/>
                    <a:pt x="55" y="23575"/>
                    <a:pt x="1" y="29771"/>
                  </a:cubicBezTo>
                  <a:cubicBezTo>
                    <a:pt x="55" y="30575"/>
                    <a:pt x="116" y="32030"/>
                    <a:pt x="244" y="33473"/>
                  </a:cubicBezTo>
                  <a:cubicBezTo>
                    <a:pt x="561" y="36948"/>
                    <a:pt x="1360" y="40310"/>
                    <a:pt x="2642" y="43559"/>
                  </a:cubicBezTo>
                  <a:cubicBezTo>
                    <a:pt x="3945" y="46876"/>
                    <a:pt x="5759" y="49872"/>
                    <a:pt x="8309" y="52385"/>
                  </a:cubicBezTo>
                  <a:cubicBezTo>
                    <a:pt x="9697" y="53754"/>
                    <a:pt x="11243" y="54893"/>
                    <a:pt x="13015" y="55708"/>
                  </a:cubicBezTo>
                  <a:cubicBezTo>
                    <a:pt x="14813" y="56542"/>
                    <a:pt x="16670" y="56989"/>
                    <a:pt x="18599" y="56989"/>
                  </a:cubicBezTo>
                  <a:cubicBezTo>
                    <a:pt x="19235" y="56989"/>
                    <a:pt x="19880" y="56940"/>
                    <a:pt x="20532" y="56841"/>
                  </a:cubicBezTo>
                  <a:cubicBezTo>
                    <a:pt x="23028" y="56463"/>
                    <a:pt x="25231" y="55440"/>
                    <a:pt x="27228" y="53943"/>
                  </a:cubicBezTo>
                  <a:cubicBezTo>
                    <a:pt x="29820" y="51989"/>
                    <a:pt x="31824" y="49530"/>
                    <a:pt x="33388" y="46712"/>
                  </a:cubicBezTo>
                  <a:cubicBezTo>
                    <a:pt x="36114" y="41806"/>
                    <a:pt x="37454" y="36497"/>
                    <a:pt x="37855" y="30941"/>
                  </a:cubicBezTo>
                  <a:cubicBezTo>
                    <a:pt x="38047" y="28344"/>
                    <a:pt x="38000" y="25736"/>
                    <a:pt x="37716" y="23149"/>
                  </a:cubicBezTo>
                  <a:cubicBezTo>
                    <a:pt x="37454" y="20780"/>
                    <a:pt x="37095" y="18437"/>
                    <a:pt x="36370" y="16161"/>
                  </a:cubicBezTo>
                  <a:cubicBezTo>
                    <a:pt x="35263" y="12696"/>
                    <a:pt x="33734" y="9447"/>
                    <a:pt x="31471" y="6580"/>
                  </a:cubicBezTo>
                  <a:cubicBezTo>
                    <a:pt x="29644" y="4266"/>
                    <a:pt x="27483" y="2343"/>
                    <a:pt x="24745" y="1162"/>
                  </a:cubicBezTo>
                  <a:cubicBezTo>
                    <a:pt x="22952" y="388"/>
                    <a:pt x="21172" y="0"/>
                    <a:pt x="194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0"/>
            <p:cNvSpPr/>
            <p:nvPr/>
          </p:nvSpPr>
          <p:spPr>
            <a:xfrm>
              <a:off x="4306100" y="383625"/>
              <a:ext cx="846400" cy="1458475"/>
            </a:xfrm>
            <a:custGeom>
              <a:avLst/>
              <a:gdLst/>
              <a:ahLst/>
              <a:cxnLst/>
              <a:rect l="l" t="t" r="r" b="b"/>
              <a:pathLst>
                <a:path w="33856" h="58339" extrusionOk="0">
                  <a:moveTo>
                    <a:pt x="14463" y="6029"/>
                  </a:moveTo>
                  <a:cubicBezTo>
                    <a:pt x="16979" y="6029"/>
                    <a:pt x="19490" y="6687"/>
                    <a:pt x="21921" y="7985"/>
                  </a:cubicBezTo>
                  <a:cubicBezTo>
                    <a:pt x="24622" y="9417"/>
                    <a:pt x="25844" y="12158"/>
                    <a:pt x="25191" y="15323"/>
                  </a:cubicBezTo>
                  <a:cubicBezTo>
                    <a:pt x="24344" y="19367"/>
                    <a:pt x="21876" y="22314"/>
                    <a:pt x="18054" y="23846"/>
                  </a:cubicBezTo>
                  <a:cubicBezTo>
                    <a:pt x="17091" y="24230"/>
                    <a:pt x="16122" y="24475"/>
                    <a:pt x="15186" y="24713"/>
                  </a:cubicBezTo>
                  <a:cubicBezTo>
                    <a:pt x="14948" y="24773"/>
                    <a:pt x="14708" y="24834"/>
                    <a:pt x="14477" y="24894"/>
                  </a:cubicBezTo>
                  <a:cubicBezTo>
                    <a:pt x="14054" y="25008"/>
                    <a:pt x="13663" y="25023"/>
                    <a:pt x="13349" y="25035"/>
                  </a:cubicBezTo>
                  <a:cubicBezTo>
                    <a:pt x="13245" y="25039"/>
                    <a:pt x="13136" y="25044"/>
                    <a:pt x="13023" y="25053"/>
                  </a:cubicBezTo>
                  <a:lnTo>
                    <a:pt x="11532" y="25181"/>
                  </a:lnTo>
                  <a:lnTo>
                    <a:pt x="11114" y="23745"/>
                  </a:lnTo>
                  <a:cubicBezTo>
                    <a:pt x="11034" y="23467"/>
                    <a:pt x="10951" y="23197"/>
                    <a:pt x="10869" y="22933"/>
                  </a:cubicBezTo>
                  <a:cubicBezTo>
                    <a:pt x="10720" y="22442"/>
                    <a:pt x="10574" y="21965"/>
                    <a:pt x="10448" y="21479"/>
                  </a:cubicBezTo>
                  <a:cubicBezTo>
                    <a:pt x="10165" y="20381"/>
                    <a:pt x="9888" y="19282"/>
                    <a:pt x="9611" y="18182"/>
                  </a:cubicBezTo>
                  <a:cubicBezTo>
                    <a:pt x="9281" y="16873"/>
                    <a:pt x="8951" y="15562"/>
                    <a:pt x="8609" y="14247"/>
                  </a:cubicBezTo>
                  <a:cubicBezTo>
                    <a:pt x="8375" y="13337"/>
                    <a:pt x="8125" y="12432"/>
                    <a:pt x="7874" y="11526"/>
                  </a:cubicBezTo>
                  <a:lnTo>
                    <a:pt x="7512" y="10203"/>
                  </a:lnTo>
                  <a:cubicBezTo>
                    <a:pt x="7460" y="10003"/>
                    <a:pt x="7430" y="9798"/>
                    <a:pt x="7405" y="9592"/>
                  </a:cubicBezTo>
                  <a:lnTo>
                    <a:pt x="7386" y="9453"/>
                  </a:lnTo>
                  <a:lnTo>
                    <a:pt x="7241" y="8520"/>
                  </a:lnTo>
                  <a:lnTo>
                    <a:pt x="7919" y="7861"/>
                  </a:lnTo>
                  <a:cubicBezTo>
                    <a:pt x="8603" y="7198"/>
                    <a:pt x="9383" y="6901"/>
                    <a:pt x="9987" y="6715"/>
                  </a:cubicBezTo>
                  <a:cubicBezTo>
                    <a:pt x="11474" y="6260"/>
                    <a:pt x="12980" y="6029"/>
                    <a:pt x="14463" y="6029"/>
                  </a:cubicBezTo>
                  <a:close/>
                  <a:moveTo>
                    <a:pt x="10828" y="0"/>
                  </a:moveTo>
                  <a:cubicBezTo>
                    <a:pt x="8399" y="0"/>
                    <a:pt x="6023" y="276"/>
                    <a:pt x="3771" y="817"/>
                  </a:cubicBezTo>
                  <a:cubicBezTo>
                    <a:pt x="2605" y="1100"/>
                    <a:pt x="1448" y="1532"/>
                    <a:pt x="335" y="2104"/>
                  </a:cubicBezTo>
                  <a:cubicBezTo>
                    <a:pt x="115" y="2217"/>
                    <a:pt x="30" y="2294"/>
                    <a:pt x="18" y="2294"/>
                  </a:cubicBezTo>
                  <a:cubicBezTo>
                    <a:pt x="12" y="2328"/>
                    <a:pt x="0" y="2451"/>
                    <a:pt x="46" y="2721"/>
                  </a:cubicBezTo>
                  <a:cubicBezTo>
                    <a:pt x="73" y="2877"/>
                    <a:pt x="102" y="3034"/>
                    <a:pt x="140" y="3173"/>
                  </a:cubicBezTo>
                  <a:cubicBezTo>
                    <a:pt x="868" y="5686"/>
                    <a:pt x="1281" y="8254"/>
                    <a:pt x="1679" y="10739"/>
                  </a:cubicBezTo>
                  <a:lnTo>
                    <a:pt x="1765" y="11277"/>
                  </a:lnTo>
                  <a:cubicBezTo>
                    <a:pt x="1994" y="12677"/>
                    <a:pt x="2181" y="14091"/>
                    <a:pt x="2362" y="15458"/>
                  </a:cubicBezTo>
                  <a:cubicBezTo>
                    <a:pt x="2433" y="15989"/>
                    <a:pt x="2503" y="16519"/>
                    <a:pt x="2575" y="17046"/>
                  </a:cubicBezTo>
                  <a:cubicBezTo>
                    <a:pt x="2636" y="17477"/>
                    <a:pt x="2697" y="17908"/>
                    <a:pt x="2759" y="18339"/>
                  </a:cubicBezTo>
                  <a:cubicBezTo>
                    <a:pt x="2936" y="19564"/>
                    <a:pt x="3118" y="20830"/>
                    <a:pt x="3251" y="22098"/>
                  </a:cubicBezTo>
                  <a:cubicBezTo>
                    <a:pt x="3573" y="25126"/>
                    <a:pt x="3748" y="28320"/>
                    <a:pt x="3803" y="32145"/>
                  </a:cubicBezTo>
                  <a:cubicBezTo>
                    <a:pt x="3843" y="34629"/>
                    <a:pt x="3793" y="37121"/>
                    <a:pt x="3742" y="39257"/>
                  </a:cubicBezTo>
                  <a:cubicBezTo>
                    <a:pt x="3666" y="42680"/>
                    <a:pt x="3511" y="45288"/>
                    <a:pt x="3238" y="47709"/>
                  </a:cubicBezTo>
                  <a:cubicBezTo>
                    <a:pt x="2866" y="51086"/>
                    <a:pt x="2429" y="54694"/>
                    <a:pt x="1765" y="58338"/>
                  </a:cubicBezTo>
                  <a:cubicBezTo>
                    <a:pt x="2005" y="58224"/>
                    <a:pt x="2243" y="58104"/>
                    <a:pt x="2480" y="57980"/>
                  </a:cubicBezTo>
                  <a:cubicBezTo>
                    <a:pt x="3245" y="57585"/>
                    <a:pt x="3990" y="57160"/>
                    <a:pt x="4777" y="56712"/>
                  </a:cubicBezTo>
                  <a:cubicBezTo>
                    <a:pt x="5141" y="56504"/>
                    <a:pt x="5505" y="56296"/>
                    <a:pt x="5874" y="56089"/>
                  </a:cubicBezTo>
                  <a:cubicBezTo>
                    <a:pt x="6315" y="55845"/>
                    <a:pt x="7828" y="55011"/>
                    <a:pt x="7828" y="55011"/>
                  </a:cubicBezTo>
                  <a:lnTo>
                    <a:pt x="8532" y="55194"/>
                  </a:lnTo>
                  <a:lnTo>
                    <a:pt x="8696" y="55233"/>
                  </a:lnTo>
                  <a:cubicBezTo>
                    <a:pt x="8795" y="55256"/>
                    <a:pt x="8889" y="55278"/>
                    <a:pt x="9034" y="55318"/>
                  </a:cubicBezTo>
                  <a:cubicBezTo>
                    <a:pt x="9994" y="55610"/>
                    <a:pt x="10780" y="56077"/>
                    <a:pt x="11558" y="56566"/>
                  </a:cubicBezTo>
                  <a:cubicBezTo>
                    <a:pt x="12190" y="56957"/>
                    <a:pt x="12820" y="57345"/>
                    <a:pt x="13452" y="57732"/>
                  </a:cubicBezTo>
                  <a:cubicBezTo>
                    <a:pt x="13306" y="56556"/>
                    <a:pt x="13167" y="55349"/>
                    <a:pt x="13112" y="54125"/>
                  </a:cubicBezTo>
                  <a:cubicBezTo>
                    <a:pt x="13012" y="51809"/>
                    <a:pt x="12978" y="49468"/>
                    <a:pt x="12947" y="47205"/>
                  </a:cubicBezTo>
                  <a:cubicBezTo>
                    <a:pt x="12935" y="46392"/>
                    <a:pt x="12924" y="45579"/>
                    <a:pt x="12911" y="44804"/>
                  </a:cubicBezTo>
                  <a:cubicBezTo>
                    <a:pt x="12901" y="44570"/>
                    <a:pt x="12923" y="44377"/>
                    <a:pt x="12941" y="44207"/>
                  </a:cubicBezTo>
                  <a:lnTo>
                    <a:pt x="12964" y="43988"/>
                  </a:lnTo>
                  <a:lnTo>
                    <a:pt x="13261" y="40504"/>
                  </a:lnTo>
                  <a:lnTo>
                    <a:pt x="15950" y="42738"/>
                  </a:lnTo>
                  <a:lnTo>
                    <a:pt x="16227" y="42963"/>
                  </a:lnTo>
                  <a:cubicBezTo>
                    <a:pt x="16444" y="43139"/>
                    <a:pt x="16624" y="43288"/>
                    <a:pt x="16791" y="43440"/>
                  </a:cubicBezTo>
                  <a:lnTo>
                    <a:pt x="19222" y="45651"/>
                  </a:lnTo>
                  <a:cubicBezTo>
                    <a:pt x="21115" y="47381"/>
                    <a:pt x="23019" y="49106"/>
                    <a:pt x="24931" y="50826"/>
                  </a:cubicBezTo>
                  <a:cubicBezTo>
                    <a:pt x="25627" y="51454"/>
                    <a:pt x="26307" y="52084"/>
                    <a:pt x="26931" y="52795"/>
                  </a:cubicBezTo>
                  <a:cubicBezTo>
                    <a:pt x="27074" y="52407"/>
                    <a:pt x="27237" y="51926"/>
                    <a:pt x="27427" y="51329"/>
                  </a:cubicBezTo>
                  <a:cubicBezTo>
                    <a:pt x="27825" y="50061"/>
                    <a:pt x="28027" y="48897"/>
                    <a:pt x="28042" y="47769"/>
                  </a:cubicBezTo>
                  <a:lnTo>
                    <a:pt x="28062" y="46314"/>
                  </a:lnTo>
                  <a:lnTo>
                    <a:pt x="29730" y="45955"/>
                  </a:lnTo>
                  <a:cubicBezTo>
                    <a:pt x="29939" y="45909"/>
                    <a:pt x="30123" y="45870"/>
                    <a:pt x="30325" y="45829"/>
                  </a:cubicBezTo>
                  <a:cubicBezTo>
                    <a:pt x="31536" y="45599"/>
                    <a:pt x="32697" y="45209"/>
                    <a:pt x="33856" y="44642"/>
                  </a:cubicBezTo>
                  <a:cubicBezTo>
                    <a:pt x="31438" y="43394"/>
                    <a:pt x="28880" y="41978"/>
                    <a:pt x="26516" y="40226"/>
                  </a:cubicBezTo>
                  <a:cubicBezTo>
                    <a:pt x="23419" y="37929"/>
                    <a:pt x="19346" y="34290"/>
                    <a:pt x="18165" y="32419"/>
                  </a:cubicBezTo>
                  <a:lnTo>
                    <a:pt x="16942" y="30485"/>
                  </a:lnTo>
                  <a:lnTo>
                    <a:pt x="19100" y="29723"/>
                  </a:lnTo>
                  <a:cubicBezTo>
                    <a:pt x="19384" y="29622"/>
                    <a:pt x="19662" y="29522"/>
                    <a:pt x="19956" y="29413"/>
                  </a:cubicBezTo>
                  <a:cubicBezTo>
                    <a:pt x="24657" y="27744"/>
                    <a:pt x="27739" y="24766"/>
                    <a:pt x="29377" y="20310"/>
                  </a:cubicBezTo>
                  <a:cubicBezTo>
                    <a:pt x="30454" y="17369"/>
                    <a:pt x="30418" y="14493"/>
                    <a:pt x="29267" y="11516"/>
                  </a:cubicBezTo>
                  <a:cubicBezTo>
                    <a:pt x="28573" y="9723"/>
                    <a:pt x="27645" y="7981"/>
                    <a:pt x="26433" y="6200"/>
                  </a:cubicBezTo>
                  <a:cubicBezTo>
                    <a:pt x="25893" y="5414"/>
                    <a:pt x="25352" y="4804"/>
                    <a:pt x="24777" y="4337"/>
                  </a:cubicBezTo>
                  <a:cubicBezTo>
                    <a:pt x="22801" y="2729"/>
                    <a:pt x="20697" y="1592"/>
                    <a:pt x="18524" y="960"/>
                  </a:cubicBezTo>
                  <a:cubicBezTo>
                    <a:pt x="16547" y="378"/>
                    <a:pt x="14352" y="77"/>
                    <a:pt x="11618" y="10"/>
                  </a:cubicBezTo>
                  <a:cubicBezTo>
                    <a:pt x="11355" y="4"/>
                    <a:pt x="11091" y="0"/>
                    <a:pt x="1082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0"/>
            <p:cNvSpPr/>
            <p:nvPr/>
          </p:nvSpPr>
          <p:spPr>
            <a:xfrm>
              <a:off x="3355125" y="308800"/>
              <a:ext cx="838800" cy="1626825"/>
            </a:xfrm>
            <a:custGeom>
              <a:avLst/>
              <a:gdLst/>
              <a:ahLst/>
              <a:cxnLst/>
              <a:rect l="l" t="t" r="r" b="b"/>
              <a:pathLst>
                <a:path w="33552" h="65073" extrusionOk="0">
                  <a:moveTo>
                    <a:pt x="29057" y="0"/>
                  </a:moveTo>
                  <a:cubicBezTo>
                    <a:pt x="27974" y="1189"/>
                    <a:pt x="26864" y="2458"/>
                    <a:pt x="25935" y="3811"/>
                  </a:cubicBezTo>
                  <a:cubicBezTo>
                    <a:pt x="25781" y="4041"/>
                    <a:pt x="25620" y="4200"/>
                    <a:pt x="25504" y="4315"/>
                  </a:cubicBezTo>
                  <a:lnTo>
                    <a:pt x="24156" y="5720"/>
                  </a:lnTo>
                  <a:lnTo>
                    <a:pt x="22837" y="4459"/>
                  </a:lnTo>
                  <a:cubicBezTo>
                    <a:pt x="22286" y="3933"/>
                    <a:pt x="21804" y="3580"/>
                    <a:pt x="21343" y="3367"/>
                  </a:cubicBezTo>
                  <a:lnTo>
                    <a:pt x="21343" y="3367"/>
                  </a:lnTo>
                  <a:cubicBezTo>
                    <a:pt x="21373" y="3480"/>
                    <a:pt x="21405" y="3593"/>
                    <a:pt x="21435" y="3707"/>
                  </a:cubicBezTo>
                  <a:cubicBezTo>
                    <a:pt x="21920" y="5478"/>
                    <a:pt x="22419" y="7310"/>
                    <a:pt x="22831" y="9150"/>
                  </a:cubicBezTo>
                  <a:cubicBezTo>
                    <a:pt x="23349" y="11468"/>
                    <a:pt x="23792" y="13827"/>
                    <a:pt x="24221" y="16109"/>
                  </a:cubicBezTo>
                  <a:cubicBezTo>
                    <a:pt x="24370" y="16906"/>
                    <a:pt x="24521" y="17702"/>
                    <a:pt x="24674" y="18498"/>
                  </a:cubicBezTo>
                  <a:cubicBezTo>
                    <a:pt x="25341" y="21960"/>
                    <a:pt x="25671" y="24863"/>
                    <a:pt x="25718" y="27634"/>
                  </a:cubicBezTo>
                  <a:cubicBezTo>
                    <a:pt x="25785" y="31810"/>
                    <a:pt x="25449" y="35190"/>
                    <a:pt x="24662" y="38270"/>
                  </a:cubicBezTo>
                  <a:cubicBezTo>
                    <a:pt x="24207" y="40047"/>
                    <a:pt x="23625" y="42140"/>
                    <a:pt x="22761" y="44195"/>
                  </a:cubicBezTo>
                  <a:cubicBezTo>
                    <a:pt x="22199" y="45521"/>
                    <a:pt x="21531" y="46616"/>
                    <a:pt x="20724" y="47535"/>
                  </a:cubicBezTo>
                  <a:cubicBezTo>
                    <a:pt x="19949" y="48428"/>
                    <a:pt x="19104" y="49045"/>
                    <a:pt x="18156" y="49415"/>
                  </a:cubicBezTo>
                  <a:cubicBezTo>
                    <a:pt x="17459" y="49694"/>
                    <a:pt x="16763" y="49835"/>
                    <a:pt x="16089" y="49835"/>
                  </a:cubicBezTo>
                  <a:cubicBezTo>
                    <a:pt x="14552" y="49835"/>
                    <a:pt x="13152" y="49087"/>
                    <a:pt x="12141" y="47718"/>
                  </a:cubicBezTo>
                  <a:cubicBezTo>
                    <a:pt x="11822" y="47281"/>
                    <a:pt x="11538" y="46820"/>
                    <a:pt x="11292" y="46338"/>
                  </a:cubicBezTo>
                  <a:cubicBezTo>
                    <a:pt x="10364" y="44531"/>
                    <a:pt x="9733" y="42785"/>
                    <a:pt x="9362" y="40992"/>
                  </a:cubicBezTo>
                  <a:cubicBezTo>
                    <a:pt x="8678" y="37630"/>
                    <a:pt x="8402" y="34136"/>
                    <a:pt x="8516" y="30313"/>
                  </a:cubicBezTo>
                  <a:cubicBezTo>
                    <a:pt x="8630" y="26375"/>
                    <a:pt x="8780" y="22527"/>
                    <a:pt x="9351" y="18720"/>
                  </a:cubicBezTo>
                  <a:cubicBezTo>
                    <a:pt x="9737" y="16136"/>
                    <a:pt x="10197" y="13134"/>
                    <a:pt x="10793" y="10194"/>
                  </a:cubicBezTo>
                  <a:cubicBezTo>
                    <a:pt x="11401" y="7205"/>
                    <a:pt x="12288" y="4304"/>
                    <a:pt x="13095" y="1899"/>
                  </a:cubicBezTo>
                  <a:lnTo>
                    <a:pt x="13095" y="1899"/>
                  </a:lnTo>
                  <a:cubicBezTo>
                    <a:pt x="12656" y="2131"/>
                    <a:pt x="12219" y="2403"/>
                    <a:pt x="11780" y="2683"/>
                  </a:cubicBezTo>
                  <a:cubicBezTo>
                    <a:pt x="10931" y="3229"/>
                    <a:pt x="10073" y="3765"/>
                    <a:pt x="9230" y="4291"/>
                  </a:cubicBezTo>
                  <a:lnTo>
                    <a:pt x="7465" y="5396"/>
                  </a:lnTo>
                  <a:lnTo>
                    <a:pt x="6604" y="5053"/>
                  </a:lnTo>
                  <a:lnTo>
                    <a:pt x="6525" y="5024"/>
                  </a:lnTo>
                  <a:cubicBezTo>
                    <a:pt x="6420" y="4988"/>
                    <a:pt x="6247" y="4927"/>
                    <a:pt x="6069" y="4824"/>
                  </a:cubicBezTo>
                  <a:lnTo>
                    <a:pt x="4589" y="3980"/>
                  </a:lnTo>
                  <a:cubicBezTo>
                    <a:pt x="3731" y="3490"/>
                    <a:pt x="2872" y="2999"/>
                    <a:pt x="2005" y="2514"/>
                  </a:cubicBezTo>
                  <a:cubicBezTo>
                    <a:pt x="1916" y="3943"/>
                    <a:pt x="1726" y="5345"/>
                    <a:pt x="1541" y="6706"/>
                  </a:cubicBezTo>
                  <a:cubicBezTo>
                    <a:pt x="1451" y="7361"/>
                    <a:pt x="1362" y="8016"/>
                    <a:pt x="1284" y="8672"/>
                  </a:cubicBezTo>
                  <a:cubicBezTo>
                    <a:pt x="1237" y="9070"/>
                    <a:pt x="1185" y="9467"/>
                    <a:pt x="1131" y="9863"/>
                  </a:cubicBezTo>
                  <a:cubicBezTo>
                    <a:pt x="994" y="10898"/>
                    <a:pt x="863" y="11874"/>
                    <a:pt x="839" y="12850"/>
                  </a:cubicBezTo>
                  <a:cubicBezTo>
                    <a:pt x="821" y="13516"/>
                    <a:pt x="758" y="14158"/>
                    <a:pt x="698" y="14781"/>
                  </a:cubicBezTo>
                  <a:cubicBezTo>
                    <a:pt x="673" y="15033"/>
                    <a:pt x="648" y="15285"/>
                    <a:pt x="627" y="15534"/>
                  </a:cubicBezTo>
                  <a:cubicBezTo>
                    <a:pt x="582" y="16087"/>
                    <a:pt x="533" y="16640"/>
                    <a:pt x="483" y="17194"/>
                  </a:cubicBezTo>
                  <a:cubicBezTo>
                    <a:pt x="389" y="18258"/>
                    <a:pt x="292" y="19356"/>
                    <a:pt x="229" y="20419"/>
                  </a:cubicBezTo>
                  <a:cubicBezTo>
                    <a:pt x="46" y="23661"/>
                    <a:pt x="0" y="27217"/>
                    <a:pt x="85" y="31610"/>
                  </a:cubicBezTo>
                  <a:cubicBezTo>
                    <a:pt x="155" y="35325"/>
                    <a:pt x="270" y="39270"/>
                    <a:pt x="845" y="43083"/>
                  </a:cubicBezTo>
                  <a:cubicBezTo>
                    <a:pt x="1427" y="46958"/>
                    <a:pt x="2206" y="50120"/>
                    <a:pt x="3293" y="53033"/>
                  </a:cubicBezTo>
                  <a:cubicBezTo>
                    <a:pt x="4301" y="55728"/>
                    <a:pt x="5283" y="57659"/>
                    <a:pt x="6476" y="59294"/>
                  </a:cubicBezTo>
                  <a:cubicBezTo>
                    <a:pt x="8354" y="61854"/>
                    <a:pt x="10665" y="63571"/>
                    <a:pt x="13547" y="64543"/>
                  </a:cubicBezTo>
                  <a:cubicBezTo>
                    <a:pt x="14566" y="64892"/>
                    <a:pt x="15638" y="65070"/>
                    <a:pt x="16715" y="65071"/>
                  </a:cubicBezTo>
                  <a:lnTo>
                    <a:pt x="16715" y="65072"/>
                  </a:lnTo>
                  <a:cubicBezTo>
                    <a:pt x="17320" y="65070"/>
                    <a:pt x="17923" y="65018"/>
                    <a:pt x="18518" y="64912"/>
                  </a:cubicBezTo>
                  <a:cubicBezTo>
                    <a:pt x="20380" y="64588"/>
                    <a:pt x="22217" y="63788"/>
                    <a:pt x="24129" y="62467"/>
                  </a:cubicBezTo>
                  <a:cubicBezTo>
                    <a:pt x="26520" y="60809"/>
                    <a:pt x="28367" y="58494"/>
                    <a:pt x="29776" y="55391"/>
                  </a:cubicBezTo>
                  <a:cubicBezTo>
                    <a:pt x="30745" y="53254"/>
                    <a:pt x="31457" y="50865"/>
                    <a:pt x="32019" y="47869"/>
                  </a:cubicBezTo>
                  <a:cubicBezTo>
                    <a:pt x="32641" y="44565"/>
                    <a:pt x="33035" y="41510"/>
                    <a:pt x="33221" y="38529"/>
                  </a:cubicBezTo>
                  <a:cubicBezTo>
                    <a:pt x="33383" y="35976"/>
                    <a:pt x="33552" y="33336"/>
                    <a:pt x="33409" y="30702"/>
                  </a:cubicBezTo>
                  <a:cubicBezTo>
                    <a:pt x="33283" y="28498"/>
                    <a:pt x="33156" y="26508"/>
                    <a:pt x="33020" y="24614"/>
                  </a:cubicBezTo>
                  <a:cubicBezTo>
                    <a:pt x="32714" y="20256"/>
                    <a:pt x="31970" y="15898"/>
                    <a:pt x="31283" y="12212"/>
                  </a:cubicBezTo>
                  <a:cubicBezTo>
                    <a:pt x="30780" y="9536"/>
                    <a:pt x="30297" y="6857"/>
                    <a:pt x="29814" y="4180"/>
                  </a:cubicBezTo>
                  <a:cubicBezTo>
                    <a:pt x="29814" y="4180"/>
                    <a:pt x="29129" y="392"/>
                    <a:pt x="290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0"/>
            <p:cNvSpPr/>
            <p:nvPr/>
          </p:nvSpPr>
          <p:spPr>
            <a:xfrm>
              <a:off x="2363075" y="399825"/>
              <a:ext cx="859750" cy="1333500"/>
            </a:xfrm>
            <a:custGeom>
              <a:avLst/>
              <a:gdLst/>
              <a:ahLst/>
              <a:cxnLst/>
              <a:rect l="l" t="t" r="r" b="b"/>
              <a:pathLst>
                <a:path w="34390" h="53340" extrusionOk="0">
                  <a:moveTo>
                    <a:pt x="17144" y="12425"/>
                  </a:moveTo>
                  <a:cubicBezTo>
                    <a:pt x="18275" y="12425"/>
                    <a:pt x="19401" y="12770"/>
                    <a:pt x="20412" y="13433"/>
                  </a:cubicBezTo>
                  <a:cubicBezTo>
                    <a:pt x="21031" y="13846"/>
                    <a:pt x="21633" y="14389"/>
                    <a:pt x="22246" y="15087"/>
                  </a:cubicBezTo>
                  <a:cubicBezTo>
                    <a:pt x="23246" y="16217"/>
                    <a:pt x="23993" y="17578"/>
                    <a:pt x="24528" y="19244"/>
                  </a:cubicBezTo>
                  <a:cubicBezTo>
                    <a:pt x="25270" y="21547"/>
                    <a:pt x="25620" y="23839"/>
                    <a:pt x="25626" y="26488"/>
                  </a:cubicBezTo>
                  <a:cubicBezTo>
                    <a:pt x="25587" y="29453"/>
                    <a:pt x="25017" y="32124"/>
                    <a:pt x="23928" y="34429"/>
                  </a:cubicBezTo>
                  <a:cubicBezTo>
                    <a:pt x="23305" y="35741"/>
                    <a:pt x="22657" y="36735"/>
                    <a:pt x="21901" y="37542"/>
                  </a:cubicBezTo>
                  <a:cubicBezTo>
                    <a:pt x="21307" y="38188"/>
                    <a:pt x="20770" y="38665"/>
                    <a:pt x="20214" y="39039"/>
                  </a:cubicBezTo>
                  <a:cubicBezTo>
                    <a:pt x="19213" y="39721"/>
                    <a:pt x="18088" y="40081"/>
                    <a:pt x="16961" y="40081"/>
                  </a:cubicBezTo>
                  <a:cubicBezTo>
                    <a:pt x="15759" y="40081"/>
                    <a:pt x="14564" y="39674"/>
                    <a:pt x="13499" y="38899"/>
                  </a:cubicBezTo>
                  <a:cubicBezTo>
                    <a:pt x="12636" y="38265"/>
                    <a:pt x="11897" y="37465"/>
                    <a:pt x="11247" y="36457"/>
                  </a:cubicBezTo>
                  <a:cubicBezTo>
                    <a:pt x="10334" y="35054"/>
                    <a:pt x="9669" y="33457"/>
                    <a:pt x="9213" y="31570"/>
                  </a:cubicBezTo>
                  <a:cubicBezTo>
                    <a:pt x="8194" y="27334"/>
                    <a:pt x="8398" y="23157"/>
                    <a:pt x="9820" y="19158"/>
                  </a:cubicBezTo>
                  <a:cubicBezTo>
                    <a:pt x="10386" y="17557"/>
                    <a:pt x="11042" y="16350"/>
                    <a:pt x="11889" y="15348"/>
                  </a:cubicBezTo>
                  <a:cubicBezTo>
                    <a:pt x="12474" y="14663"/>
                    <a:pt x="13098" y="14069"/>
                    <a:pt x="13754" y="13575"/>
                  </a:cubicBezTo>
                  <a:cubicBezTo>
                    <a:pt x="14760" y="12822"/>
                    <a:pt x="15932" y="12425"/>
                    <a:pt x="17144" y="12425"/>
                  </a:cubicBezTo>
                  <a:close/>
                  <a:moveTo>
                    <a:pt x="17573" y="0"/>
                  </a:moveTo>
                  <a:cubicBezTo>
                    <a:pt x="15838" y="0"/>
                    <a:pt x="14082" y="452"/>
                    <a:pt x="12355" y="1344"/>
                  </a:cubicBezTo>
                  <a:cubicBezTo>
                    <a:pt x="10896" y="2097"/>
                    <a:pt x="9495" y="3191"/>
                    <a:pt x="7951" y="4780"/>
                  </a:cubicBezTo>
                  <a:cubicBezTo>
                    <a:pt x="6028" y="6778"/>
                    <a:pt x="4454" y="9160"/>
                    <a:pt x="3138" y="12061"/>
                  </a:cubicBezTo>
                  <a:cubicBezTo>
                    <a:pt x="1060" y="16678"/>
                    <a:pt x="63" y="21710"/>
                    <a:pt x="1" y="27895"/>
                  </a:cubicBezTo>
                  <a:cubicBezTo>
                    <a:pt x="17" y="28138"/>
                    <a:pt x="33" y="28432"/>
                    <a:pt x="52" y="28761"/>
                  </a:cubicBezTo>
                  <a:cubicBezTo>
                    <a:pt x="95" y="29545"/>
                    <a:pt x="151" y="30522"/>
                    <a:pt x="236" y="31483"/>
                  </a:cubicBezTo>
                  <a:cubicBezTo>
                    <a:pt x="536" y="34769"/>
                    <a:pt x="1304" y="37997"/>
                    <a:pt x="2516" y="41068"/>
                  </a:cubicBezTo>
                  <a:cubicBezTo>
                    <a:pt x="3817" y="44382"/>
                    <a:pt x="5534" y="47062"/>
                    <a:pt x="7766" y="49261"/>
                  </a:cubicBezTo>
                  <a:cubicBezTo>
                    <a:pt x="9092" y="50570"/>
                    <a:pt x="10460" y="51540"/>
                    <a:pt x="11955" y="52228"/>
                  </a:cubicBezTo>
                  <a:cubicBezTo>
                    <a:pt x="13571" y="52976"/>
                    <a:pt x="15147" y="53340"/>
                    <a:pt x="16773" y="53340"/>
                  </a:cubicBezTo>
                  <a:cubicBezTo>
                    <a:pt x="17329" y="53338"/>
                    <a:pt x="17883" y="53294"/>
                    <a:pt x="18432" y="53209"/>
                  </a:cubicBezTo>
                  <a:cubicBezTo>
                    <a:pt x="20515" y="52895"/>
                    <a:pt x="22435" y="52059"/>
                    <a:pt x="24302" y="50658"/>
                  </a:cubicBezTo>
                  <a:cubicBezTo>
                    <a:pt x="26577" y="48945"/>
                    <a:pt x="28429" y="46766"/>
                    <a:pt x="29965" y="43998"/>
                  </a:cubicBezTo>
                  <a:cubicBezTo>
                    <a:pt x="32408" y="39605"/>
                    <a:pt x="33795" y="34693"/>
                    <a:pt x="34208" y="28981"/>
                  </a:cubicBezTo>
                  <a:cubicBezTo>
                    <a:pt x="34390" y="26497"/>
                    <a:pt x="34345" y="24000"/>
                    <a:pt x="34074" y="21524"/>
                  </a:cubicBezTo>
                  <a:cubicBezTo>
                    <a:pt x="33853" y="19522"/>
                    <a:pt x="33530" y="17169"/>
                    <a:pt x="32804" y="14892"/>
                  </a:cubicBezTo>
                  <a:cubicBezTo>
                    <a:pt x="31651" y="11286"/>
                    <a:pt x="30149" y="8340"/>
                    <a:pt x="28211" y="5886"/>
                  </a:cubicBezTo>
                  <a:cubicBezTo>
                    <a:pt x="26377" y="3563"/>
                    <a:pt x="24408" y="1969"/>
                    <a:pt x="22194" y="1014"/>
                  </a:cubicBezTo>
                  <a:cubicBezTo>
                    <a:pt x="20637" y="341"/>
                    <a:pt x="19082" y="0"/>
                    <a:pt x="17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0"/>
            <p:cNvSpPr/>
            <p:nvPr/>
          </p:nvSpPr>
          <p:spPr>
            <a:xfrm>
              <a:off x="2768700" y="522725"/>
              <a:ext cx="77200" cy="74300"/>
            </a:xfrm>
            <a:custGeom>
              <a:avLst/>
              <a:gdLst/>
              <a:ahLst/>
              <a:cxnLst/>
              <a:rect l="l" t="t" r="r" b="b"/>
              <a:pathLst>
                <a:path w="3088" h="2972" extrusionOk="0">
                  <a:moveTo>
                    <a:pt x="1603" y="1"/>
                  </a:moveTo>
                  <a:cubicBezTo>
                    <a:pt x="1002" y="1"/>
                    <a:pt x="461" y="362"/>
                    <a:pt x="230" y="918"/>
                  </a:cubicBezTo>
                  <a:cubicBezTo>
                    <a:pt x="0" y="1473"/>
                    <a:pt x="128" y="2111"/>
                    <a:pt x="552" y="2537"/>
                  </a:cubicBezTo>
                  <a:cubicBezTo>
                    <a:pt x="836" y="2820"/>
                    <a:pt x="1216" y="2971"/>
                    <a:pt x="1602" y="2971"/>
                  </a:cubicBezTo>
                  <a:cubicBezTo>
                    <a:pt x="1794" y="2971"/>
                    <a:pt x="1987" y="2934"/>
                    <a:pt x="2171" y="2858"/>
                  </a:cubicBezTo>
                  <a:cubicBezTo>
                    <a:pt x="2726" y="2628"/>
                    <a:pt x="3088" y="2087"/>
                    <a:pt x="3088" y="1486"/>
                  </a:cubicBezTo>
                  <a:cubicBezTo>
                    <a:pt x="3088" y="666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0"/>
            <p:cNvSpPr/>
            <p:nvPr/>
          </p:nvSpPr>
          <p:spPr>
            <a:xfrm>
              <a:off x="3983825" y="488250"/>
              <a:ext cx="77225" cy="74275"/>
            </a:xfrm>
            <a:custGeom>
              <a:avLst/>
              <a:gdLst/>
              <a:ahLst/>
              <a:cxnLst/>
              <a:rect l="l" t="t" r="r" b="b"/>
              <a:pathLst>
                <a:path w="3089" h="2971" extrusionOk="0">
                  <a:moveTo>
                    <a:pt x="1603" y="1"/>
                  </a:moveTo>
                  <a:cubicBezTo>
                    <a:pt x="1002" y="1"/>
                    <a:pt x="460" y="362"/>
                    <a:pt x="231" y="917"/>
                  </a:cubicBezTo>
                  <a:cubicBezTo>
                    <a:pt x="1" y="1471"/>
                    <a:pt x="128" y="2111"/>
                    <a:pt x="553" y="2535"/>
                  </a:cubicBezTo>
                  <a:cubicBezTo>
                    <a:pt x="837" y="2820"/>
                    <a:pt x="1216" y="2971"/>
                    <a:pt x="1603" y="2971"/>
                  </a:cubicBezTo>
                  <a:cubicBezTo>
                    <a:pt x="1795" y="2971"/>
                    <a:pt x="1988" y="2934"/>
                    <a:pt x="2172" y="2857"/>
                  </a:cubicBezTo>
                  <a:cubicBezTo>
                    <a:pt x="2726" y="2628"/>
                    <a:pt x="3088" y="2087"/>
                    <a:pt x="3088" y="1486"/>
                  </a:cubicBezTo>
                  <a:cubicBezTo>
                    <a:pt x="3088" y="665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0"/>
            <p:cNvSpPr/>
            <p:nvPr/>
          </p:nvSpPr>
          <p:spPr>
            <a:xfrm>
              <a:off x="4893850" y="1451325"/>
              <a:ext cx="77225" cy="74300"/>
            </a:xfrm>
            <a:custGeom>
              <a:avLst/>
              <a:gdLst/>
              <a:ahLst/>
              <a:cxnLst/>
              <a:rect l="l" t="t" r="r" b="b"/>
              <a:pathLst>
                <a:path w="3089" h="2972" extrusionOk="0">
                  <a:moveTo>
                    <a:pt x="1603" y="0"/>
                  </a:moveTo>
                  <a:cubicBezTo>
                    <a:pt x="1002" y="0"/>
                    <a:pt x="460" y="362"/>
                    <a:pt x="230" y="917"/>
                  </a:cubicBezTo>
                  <a:cubicBezTo>
                    <a:pt x="1" y="1472"/>
                    <a:pt x="127" y="2112"/>
                    <a:pt x="553" y="2536"/>
                  </a:cubicBezTo>
                  <a:cubicBezTo>
                    <a:pt x="837" y="2820"/>
                    <a:pt x="1217" y="2971"/>
                    <a:pt x="1604" y="2971"/>
                  </a:cubicBezTo>
                  <a:cubicBezTo>
                    <a:pt x="1795" y="2971"/>
                    <a:pt x="1988" y="2934"/>
                    <a:pt x="2172" y="2858"/>
                  </a:cubicBezTo>
                  <a:cubicBezTo>
                    <a:pt x="2726" y="2629"/>
                    <a:pt x="3088" y="2086"/>
                    <a:pt x="3088" y="1487"/>
                  </a:cubicBezTo>
                  <a:cubicBezTo>
                    <a:pt x="3088" y="666"/>
                    <a:pt x="2423" y="0"/>
                    <a:pt x="16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0"/>
            <p:cNvSpPr/>
            <p:nvPr/>
          </p:nvSpPr>
          <p:spPr>
            <a:xfrm>
              <a:off x="4472000" y="1610525"/>
              <a:ext cx="77200" cy="74275"/>
            </a:xfrm>
            <a:custGeom>
              <a:avLst/>
              <a:gdLst/>
              <a:ahLst/>
              <a:cxnLst/>
              <a:rect l="l" t="t" r="r" b="b"/>
              <a:pathLst>
                <a:path w="3088" h="2971" extrusionOk="0">
                  <a:moveTo>
                    <a:pt x="1603" y="1"/>
                  </a:moveTo>
                  <a:cubicBezTo>
                    <a:pt x="1002" y="1"/>
                    <a:pt x="461" y="362"/>
                    <a:pt x="231" y="917"/>
                  </a:cubicBezTo>
                  <a:cubicBezTo>
                    <a:pt x="0" y="1472"/>
                    <a:pt x="128" y="2110"/>
                    <a:pt x="552" y="2535"/>
                  </a:cubicBezTo>
                  <a:cubicBezTo>
                    <a:pt x="837" y="2820"/>
                    <a:pt x="1216" y="2971"/>
                    <a:pt x="1603" y="2971"/>
                  </a:cubicBezTo>
                  <a:cubicBezTo>
                    <a:pt x="1794" y="2971"/>
                    <a:pt x="1987" y="2933"/>
                    <a:pt x="2171" y="2857"/>
                  </a:cubicBezTo>
                  <a:cubicBezTo>
                    <a:pt x="2727" y="2628"/>
                    <a:pt x="3088" y="2087"/>
                    <a:pt x="3088" y="1486"/>
                  </a:cubicBezTo>
                  <a:cubicBezTo>
                    <a:pt x="3088" y="665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0"/>
            <p:cNvSpPr/>
            <p:nvPr/>
          </p:nvSpPr>
          <p:spPr>
            <a:xfrm>
              <a:off x="4384450" y="472325"/>
              <a:ext cx="77225" cy="74300"/>
            </a:xfrm>
            <a:custGeom>
              <a:avLst/>
              <a:gdLst/>
              <a:ahLst/>
              <a:cxnLst/>
              <a:rect l="l" t="t" r="r" b="b"/>
              <a:pathLst>
                <a:path w="3089" h="2972" extrusionOk="0">
                  <a:moveTo>
                    <a:pt x="1602" y="1"/>
                  </a:moveTo>
                  <a:cubicBezTo>
                    <a:pt x="1001" y="1"/>
                    <a:pt x="460" y="362"/>
                    <a:pt x="231" y="917"/>
                  </a:cubicBezTo>
                  <a:cubicBezTo>
                    <a:pt x="1" y="1473"/>
                    <a:pt x="128" y="2112"/>
                    <a:pt x="553" y="2536"/>
                  </a:cubicBezTo>
                  <a:cubicBezTo>
                    <a:pt x="837" y="2820"/>
                    <a:pt x="1216" y="2971"/>
                    <a:pt x="1602" y="2971"/>
                  </a:cubicBezTo>
                  <a:cubicBezTo>
                    <a:pt x="1794" y="2971"/>
                    <a:pt x="1987" y="2934"/>
                    <a:pt x="2171" y="2857"/>
                  </a:cubicBezTo>
                  <a:cubicBezTo>
                    <a:pt x="2726" y="2628"/>
                    <a:pt x="3089" y="2087"/>
                    <a:pt x="3089" y="1486"/>
                  </a:cubicBezTo>
                  <a:cubicBezTo>
                    <a:pt x="3089" y="665"/>
                    <a:pt x="2423" y="1"/>
                    <a:pt x="16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0"/>
            <p:cNvSpPr/>
            <p:nvPr/>
          </p:nvSpPr>
          <p:spPr>
            <a:xfrm>
              <a:off x="3453200" y="530675"/>
              <a:ext cx="77225" cy="74300"/>
            </a:xfrm>
            <a:custGeom>
              <a:avLst/>
              <a:gdLst/>
              <a:ahLst/>
              <a:cxnLst/>
              <a:rect l="l" t="t" r="r" b="b"/>
              <a:pathLst>
                <a:path w="3089" h="2972" extrusionOk="0">
                  <a:moveTo>
                    <a:pt x="1603" y="1"/>
                  </a:moveTo>
                  <a:cubicBezTo>
                    <a:pt x="1002" y="1"/>
                    <a:pt x="460" y="363"/>
                    <a:pt x="231" y="918"/>
                  </a:cubicBezTo>
                  <a:cubicBezTo>
                    <a:pt x="1" y="1473"/>
                    <a:pt x="128" y="2112"/>
                    <a:pt x="553" y="2537"/>
                  </a:cubicBezTo>
                  <a:cubicBezTo>
                    <a:pt x="837" y="2821"/>
                    <a:pt x="1217" y="2972"/>
                    <a:pt x="1604" y="2972"/>
                  </a:cubicBezTo>
                  <a:cubicBezTo>
                    <a:pt x="1795" y="2972"/>
                    <a:pt x="1988" y="2935"/>
                    <a:pt x="2172" y="2859"/>
                  </a:cubicBezTo>
                  <a:cubicBezTo>
                    <a:pt x="2726" y="2629"/>
                    <a:pt x="3088" y="2087"/>
                    <a:pt x="3088" y="1486"/>
                  </a:cubicBezTo>
                  <a:cubicBezTo>
                    <a:pt x="3088" y="666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0"/>
            <p:cNvSpPr/>
            <p:nvPr/>
          </p:nvSpPr>
          <p:spPr>
            <a:xfrm>
              <a:off x="2752775" y="1525600"/>
              <a:ext cx="77200" cy="74300"/>
            </a:xfrm>
            <a:custGeom>
              <a:avLst/>
              <a:gdLst/>
              <a:ahLst/>
              <a:cxnLst/>
              <a:rect l="l" t="t" r="r" b="b"/>
              <a:pathLst>
                <a:path w="3088" h="2972" extrusionOk="0">
                  <a:moveTo>
                    <a:pt x="1604" y="1"/>
                  </a:moveTo>
                  <a:cubicBezTo>
                    <a:pt x="1003" y="1"/>
                    <a:pt x="461" y="362"/>
                    <a:pt x="231" y="917"/>
                  </a:cubicBezTo>
                  <a:cubicBezTo>
                    <a:pt x="0" y="1473"/>
                    <a:pt x="128" y="2112"/>
                    <a:pt x="552" y="2536"/>
                  </a:cubicBezTo>
                  <a:cubicBezTo>
                    <a:pt x="836" y="2820"/>
                    <a:pt x="1217" y="2971"/>
                    <a:pt x="1603" y="2971"/>
                  </a:cubicBezTo>
                  <a:cubicBezTo>
                    <a:pt x="1795" y="2971"/>
                    <a:pt x="1987" y="2935"/>
                    <a:pt x="2171" y="2859"/>
                  </a:cubicBezTo>
                  <a:cubicBezTo>
                    <a:pt x="2726" y="2629"/>
                    <a:pt x="3088" y="2087"/>
                    <a:pt x="3088" y="1487"/>
                  </a:cubicBezTo>
                  <a:cubicBezTo>
                    <a:pt x="3088" y="666"/>
                    <a:pt x="2424" y="2"/>
                    <a:pt x="1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0"/>
            <p:cNvSpPr/>
            <p:nvPr/>
          </p:nvSpPr>
          <p:spPr>
            <a:xfrm>
              <a:off x="4420850" y="472700"/>
              <a:ext cx="637025" cy="1101400"/>
            </a:xfrm>
            <a:custGeom>
              <a:avLst/>
              <a:gdLst/>
              <a:ahLst/>
              <a:cxnLst/>
              <a:rect l="l" t="t" r="r" b="b"/>
              <a:pathLst>
                <a:path w="25481" h="44056" extrusionOk="0">
                  <a:moveTo>
                    <a:pt x="8050" y="1"/>
                  </a:moveTo>
                  <a:cubicBezTo>
                    <a:pt x="7734" y="1"/>
                    <a:pt x="7417" y="7"/>
                    <a:pt x="7101" y="19"/>
                  </a:cubicBezTo>
                  <a:cubicBezTo>
                    <a:pt x="5990" y="62"/>
                    <a:pt x="4958" y="316"/>
                    <a:pt x="3866" y="473"/>
                  </a:cubicBezTo>
                  <a:cubicBezTo>
                    <a:pt x="3635" y="507"/>
                    <a:pt x="3660" y="854"/>
                    <a:pt x="3874" y="854"/>
                  </a:cubicBezTo>
                  <a:cubicBezTo>
                    <a:pt x="3884" y="854"/>
                    <a:pt x="3895" y="853"/>
                    <a:pt x="3906" y="851"/>
                  </a:cubicBezTo>
                  <a:cubicBezTo>
                    <a:pt x="4835" y="717"/>
                    <a:pt x="5821" y="668"/>
                    <a:pt x="6803" y="668"/>
                  </a:cubicBezTo>
                  <a:cubicBezTo>
                    <a:pt x="7563" y="668"/>
                    <a:pt x="8320" y="697"/>
                    <a:pt x="9045" y="739"/>
                  </a:cubicBezTo>
                  <a:cubicBezTo>
                    <a:pt x="10734" y="836"/>
                    <a:pt x="12423" y="1122"/>
                    <a:pt x="14029" y="1666"/>
                  </a:cubicBezTo>
                  <a:cubicBezTo>
                    <a:pt x="16994" y="2669"/>
                    <a:pt x="19568" y="4577"/>
                    <a:pt x="21173" y="7291"/>
                  </a:cubicBezTo>
                  <a:cubicBezTo>
                    <a:pt x="22739" y="9938"/>
                    <a:pt x="23079" y="13128"/>
                    <a:pt x="21829" y="15967"/>
                  </a:cubicBezTo>
                  <a:cubicBezTo>
                    <a:pt x="20604" y="18750"/>
                    <a:pt x="18194" y="20909"/>
                    <a:pt x="15509" y="22253"/>
                  </a:cubicBezTo>
                  <a:cubicBezTo>
                    <a:pt x="12003" y="24007"/>
                    <a:pt x="8057" y="24603"/>
                    <a:pt x="4234" y="25262"/>
                  </a:cubicBezTo>
                  <a:cubicBezTo>
                    <a:pt x="4186" y="25271"/>
                    <a:pt x="4140" y="25288"/>
                    <a:pt x="4099" y="25313"/>
                  </a:cubicBezTo>
                  <a:cubicBezTo>
                    <a:pt x="3679" y="21336"/>
                    <a:pt x="3102" y="17377"/>
                    <a:pt x="2367" y="13437"/>
                  </a:cubicBezTo>
                  <a:cubicBezTo>
                    <a:pt x="2103" y="12034"/>
                    <a:pt x="1820" y="10634"/>
                    <a:pt x="1517" y="9238"/>
                  </a:cubicBezTo>
                  <a:cubicBezTo>
                    <a:pt x="1218" y="7858"/>
                    <a:pt x="753" y="6534"/>
                    <a:pt x="394" y="5178"/>
                  </a:cubicBezTo>
                  <a:cubicBezTo>
                    <a:pt x="372" y="5095"/>
                    <a:pt x="301" y="5058"/>
                    <a:pt x="227" y="5058"/>
                  </a:cubicBezTo>
                  <a:cubicBezTo>
                    <a:pt x="117" y="5058"/>
                    <a:pt x="0" y="5139"/>
                    <a:pt x="27" y="5265"/>
                  </a:cubicBezTo>
                  <a:cubicBezTo>
                    <a:pt x="290" y="6504"/>
                    <a:pt x="421" y="7784"/>
                    <a:pt x="674" y="9031"/>
                  </a:cubicBezTo>
                  <a:cubicBezTo>
                    <a:pt x="919" y="10236"/>
                    <a:pt x="1160" y="11442"/>
                    <a:pt x="1382" y="12653"/>
                  </a:cubicBezTo>
                  <a:cubicBezTo>
                    <a:pt x="1834" y="15121"/>
                    <a:pt x="2226" y="17600"/>
                    <a:pt x="2558" y="20089"/>
                  </a:cubicBezTo>
                  <a:cubicBezTo>
                    <a:pt x="3222" y="25066"/>
                    <a:pt x="3675" y="30074"/>
                    <a:pt x="3883" y="35090"/>
                  </a:cubicBezTo>
                  <a:cubicBezTo>
                    <a:pt x="4002" y="37943"/>
                    <a:pt x="4041" y="40797"/>
                    <a:pt x="4001" y="43654"/>
                  </a:cubicBezTo>
                  <a:cubicBezTo>
                    <a:pt x="3997" y="43929"/>
                    <a:pt x="4189" y="44056"/>
                    <a:pt x="4400" y="44056"/>
                  </a:cubicBezTo>
                  <a:cubicBezTo>
                    <a:pt x="4649" y="44056"/>
                    <a:pt x="4923" y="43878"/>
                    <a:pt x="4928" y="43556"/>
                  </a:cubicBezTo>
                  <a:cubicBezTo>
                    <a:pt x="5005" y="37986"/>
                    <a:pt x="4777" y="32428"/>
                    <a:pt x="4241" y="26883"/>
                  </a:cubicBezTo>
                  <a:lnTo>
                    <a:pt x="4241" y="26883"/>
                  </a:lnTo>
                  <a:cubicBezTo>
                    <a:pt x="4936" y="27734"/>
                    <a:pt x="5758" y="28518"/>
                    <a:pt x="6498" y="29299"/>
                  </a:cubicBezTo>
                  <a:lnTo>
                    <a:pt x="9687" y="32664"/>
                  </a:lnTo>
                  <a:cubicBezTo>
                    <a:pt x="10720" y="33755"/>
                    <a:pt x="11753" y="34845"/>
                    <a:pt x="12801" y="35923"/>
                  </a:cubicBezTo>
                  <a:lnTo>
                    <a:pt x="14324" y="37491"/>
                  </a:lnTo>
                  <a:cubicBezTo>
                    <a:pt x="14869" y="38052"/>
                    <a:pt x="15407" y="38771"/>
                    <a:pt x="16062" y="39200"/>
                  </a:cubicBezTo>
                  <a:cubicBezTo>
                    <a:pt x="16137" y="39249"/>
                    <a:pt x="16216" y="39271"/>
                    <a:pt x="16290" y="39271"/>
                  </a:cubicBezTo>
                  <a:cubicBezTo>
                    <a:pt x="16559" y="39271"/>
                    <a:pt x="16772" y="38985"/>
                    <a:pt x="16597" y="38696"/>
                  </a:cubicBezTo>
                  <a:cubicBezTo>
                    <a:pt x="16235" y="38097"/>
                    <a:pt x="15623" y="37597"/>
                    <a:pt x="15139" y="37093"/>
                  </a:cubicBezTo>
                  <a:cubicBezTo>
                    <a:pt x="14634" y="36567"/>
                    <a:pt x="14129" y="36040"/>
                    <a:pt x="13624" y="35515"/>
                  </a:cubicBezTo>
                  <a:cubicBezTo>
                    <a:pt x="12556" y="34401"/>
                    <a:pt x="11479" y="33295"/>
                    <a:pt x="10395" y="32197"/>
                  </a:cubicBezTo>
                  <a:cubicBezTo>
                    <a:pt x="9344" y="31128"/>
                    <a:pt x="8293" y="30059"/>
                    <a:pt x="7242" y="28990"/>
                  </a:cubicBezTo>
                  <a:cubicBezTo>
                    <a:pt x="6263" y="27995"/>
                    <a:pt x="5284" y="26870"/>
                    <a:pt x="4166" y="26013"/>
                  </a:cubicBezTo>
                  <a:lnTo>
                    <a:pt x="4166" y="26010"/>
                  </a:lnTo>
                  <a:cubicBezTo>
                    <a:pt x="4198" y="26018"/>
                    <a:pt x="4230" y="26022"/>
                    <a:pt x="4263" y="26022"/>
                  </a:cubicBezTo>
                  <a:cubicBezTo>
                    <a:pt x="4280" y="26022"/>
                    <a:pt x="4296" y="26021"/>
                    <a:pt x="4313" y="26019"/>
                  </a:cubicBezTo>
                  <a:cubicBezTo>
                    <a:pt x="10987" y="25090"/>
                    <a:pt x="18750" y="23500"/>
                    <a:pt x="22239" y="17003"/>
                  </a:cubicBezTo>
                  <a:cubicBezTo>
                    <a:pt x="25480" y="10967"/>
                    <a:pt x="21612" y="4096"/>
                    <a:pt x="15785" y="1504"/>
                  </a:cubicBezTo>
                  <a:cubicBezTo>
                    <a:pt x="13940" y="684"/>
                    <a:pt x="11945" y="235"/>
                    <a:pt x="9935" y="74"/>
                  </a:cubicBezTo>
                  <a:cubicBezTo>
                    <a:pt x="9308" y="25"/>
                    <a:pt x="8679" y="1"/>
                    <a:pt x="8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0"/>
            <p:cNvSpPr/>
            <p:nvPr/>
          </p:nvSpPr>
          <p:spPr>
            <a:xfrm>
              <a:off x="3426300" y="607125"/>
              <a:ext cx="699375" cy="1167875"/>
            </a:xfrm>
            <a:custGeom>
              <a:avLst/>
              <a:gdLst/>
              <a:ahLst/>
              <a:cxnLst/>
              <a:rect l="l" t="t" r="r" b="b"/>
              <a:pathLst>
                <a:path w="27975" h="46715" extrusionOk="0">
                  <a:moveTo>
                    <a:pt x="24186" y="0"/>
                  </a:moveTo>
                  <a:cubicBezTo>
                    <a:pt x="23950" y="0"/>
                    <a:pt x="23692" y="225"/>
                    <a:pt x="23776" y="528"/>
                  </a:cubicBezTo>
                  <a:cubicBezTo>
                    <a:pt x="25625" y="7233"/>
                    <a:pt x="26732" y="14148"/>
                    <a:pt x="26930" y="21103"/>
                  </a:cubicBezTo>
                  <a:cubicBezTo>
                    <a:pt x="27114" y="27531"/>
                    <a:pt x="26943" y="34710"/>
                    <a:pt x="23174" y="40213"/>
                  </a:cubicBezTo>
                  <a:cubicBezTo>
                    <a:pt x="21499" y="42657"/>
                    <a:pt x="19171" y="44622"/>
                    <a:pt x="16308" y="45494"/>
                  </a:cubicBezTo>
                  <a:cubicBezTo>
                    <a:pt x="15304" y="45800"/>
                    <a:pt x="14267" y="45957"/>
                    <a:pt x="13238" y="45957"/>
                  </a:cubicBezTo>
                  <a:cubicBezTo>
                    <a:pt x="11250" y="45957"/>
                    <a:pt x="9291" y="45371"/>
                    <a:pt x="7656" y="44133"/>
                  </a:cubicBezTo>
                  <a:cubicBezTo>
                    <a:pt x="2369" y="40133"/>
                    <a:pt x="1822" y="32482"/>
                    <a:pt x="1301" y="26410"/>
                  </a:cubicBezTo>
                  <a:cubicBezTo>
                    <a:pt x="957" y="22413"/>
                    <a:pt x="861" y="18399"/>
                    <a:pt x="1013" y="14389"/>
                  </a:cubicBezTo>
                  <a:cubicBezTo>
                    <a:pt x="1164" y="10443"/>
                    <a:pt x="1598" y="6533"/>
                    <a:pt x="2063" y="2614"/>
                  </a:cubicBezTo>
                  <a:cubicBezTo>
                    <a:pt x="2080" y="2478"/>
                    <a:pt x="1976" y="2402"/>
                    <a:pt x="1873" y="2402"/>
                  </a:cubicBezTo>
                  <a:cubicBezTo>
                    <a:pt x="1791" y="2402"/>
                    <a:pt x="1709" y="2450"/>
                    <a:pt x="1688" y="2556"/>
                  </a:cubicBezTo>
                  <a:cubicBezTo>
                    <a:pt x="196" y="9880"/>
                    <a:pt x="0" y="17568"/>
                    <a:pt x="494" y="25010"/>
                  </a:cubicBezTo>
                  <a:cubicBezTo>
                    <a:pt x="732" y="28570"/>
                    <a:pt x="1058" y="32201"/>
                    <a:pt x="1890" y="35679"/>
                  </a:cubicBezTo>
                  <a:cubicBezTo>
                    <a:pt x="2612" y="38699"/>
                    <a:pt x="3876" y="41616"/>
                    <a:pt x="6113" y="43824"/>
                  </a:cubicBezTo>
                  <a:cubicBezTo>
                    <a:pt x="8137" y="45821"/>
                    <a:pt x="10658" y="46714"/>
                    <a:pt x="13211" y="46714"/>
                  </a:cubicBezTo>
                  <a:cubicBezTo>
                    <a:pt x="16358" y="46714"/>
                    <a:pt x="19553" y="45356"/>
                    <a:pt x="21923" y="43034"/>
                  </a:cubicBezTo>
                  <a:cubicBezTo>
                    <a:pt x="26749" y="38304"/>
                    <a:pt x="27707" y="31233"/>
                    <a:pt x="27824" y="24797"/>
                  </a:cubicBezTo>
                  <a:cubicBezTo>
                    <a:pt x="27974" y="16505"/>
                    <a:pt x="26885" y="8199"/>
                    <a:pt x="24505" y="253"/>
                  </a:cubicBezTo>
                  <a:cubicBezTo>
                    <a:pt x="24452" y="75"/>
                    <a:pt x="24322" y="0"/>
                    <a:pt x="241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0"/>
            <p:cNvSpPr/>
            <p:nvPr/>
          </p:nvSpPr>
          <p:spPr>
            <a:xfrm>
              <a:off x="2440525" y="545450"/>
              <a:ext cx="290300" cy="1014550"/>
            </a:xfrm>
            <a:custGeom>
              <a:avLst/>
              <a:gdLst/>
              <a:ahLst/>
              <a:cxnLst/>
              <a:rect l="l" t="t" r="r" b="b"/>
              <a:pathLst>
                <a:path w="11612" h="40582" extrusionOk="0">
                  <a:moveTo>
                    <a:pt x="11327" y="1"/>
                  </a:moveTo>
                  <a:cubicBezTo>
                    <a:pt x="11308" y="1"/>
                    <a:pt x="11287" y="4"/>
                    <a:pt x="11266" y="10"/>
                  </a:cubicBezTo>
                  <a:cubicBezTo>
                    <a:pt x="5235" y="1764"/>
                    <a:pt x="1775" y="7479"/>
                    <a:pt x="661" y="13358"/>
                  </a:cubicBezTo>
                  <a:cubicBezTo>
                    <a:pt x="0" y="16842"/>
                    <a:pt x="68" y="20443"/>
                    <a:pt x="448" y="23956"/>
                  </a:cubicBezTo>
                  <a:cubicBezTo>
                    <a:pt x="817" y="27365"/>
                    <a:pt x="1563" y="30803"/>
                    <a:pt x="3201" y="33843"/>
                  </a:cubicBezTo>
                  <a:cubicBezTo>
                    <a:pt x="4769" y="36753"/>
                    <a:pt x="7151" y="39237"/>
                    <a:pt x="10215" y="40553"/>
                  </a:cubicBezTo>
                  <a:cubicBezTo>
                    <a:pt x="10261" y="40573"/>
                    <a:pt x="10305" y="40582"/>
                    <a:pt x="10346" y="40582"/>
                  </a:cubicBezTo>
                  <a:cubicBezTo>
                    <a:pt x="10650" y="40582"/>
                    <a:pt x="10811" y="40107"/>
                    <a:pt x="10473" y="39960"/>
                  </a:cubicBezTo>
                  <a:cubicBezTo>
                    <a:pt x="4555" y="37397"/>
                    <a:pt x="2060" y="30957"/>
                    <a:pt x="1279" y="24974"/>
                  </a:cubicBezTo>
                  <a:cubicBezTo>
                    <a:pt x="461" y="18711"/>
                    <a:pt x="601" y="11702"/>
                    <a:pt x="4270" y="6293"/>
                  </a:cubicBezTo>
                  <a:cubicBezTo>
                    <a:pt x="6034" y="3693"/>
                    <a:pt x="8432" y="1490"/>
                    <a:pt x="11400" y="366"/>
                  </a:cubicBezTo>
                  <a:cubicBezTo>
                    <a:pt x="11611" y="286"/>
                    <a:pt x="11520" y="1"/>
                    <a:pt x="113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0"/>
            <p:cNvSpPr/>
            <p:nvPr/>
          </p:nvSpPr>
          <p:spPr>
            <a:xfrm>
              <a:off x="2896725" y="555450"/>
              <a:ext cx="260150" cy="998725"/>
            </a:xfrm>
            <a:custGeom>
              <a:avLst/>
              <a:gdLst/>
              <a:ahLst/>
              <a:cxnLst/>
              <a:rect l="l" t="t" r="r" b="b"/>
              <a:pathLst>
                <a:path w="10406" h="39949" extrusionOk="0">
                  <a:moveTo>
                    <a:pt x="1318" y="0"/>
                  </a:moveTo>
                  <a:cubicBezTo>
                    <a:pt x="1064" y="0"/>
                    <a:pt x="815" y="315"/>
                    <a:pt x="1021" y="542"/>
                  </a:cubicBezTo>
                  <a:cubicBezTo>
                    <a:pt x="2963" y="2684"/>
                    <a:pt x="4717" y="4907"/>
                    <a:pt x="6022" y="7503"/>
                  </a:cubicBezTo>
                  <a:cubicBezTo>
                    <a:pt x="7310" y="10067"/>
                    <a:pt x="8203" y="12830"/>
                    <a:pt x="8629" y="15669"/>
                  </a:cubicBezTo>
                  <a:cubicBezTo>
                    <a:pt x="9470" y="21288"/>
                    <a:pt x="8530" y="26961"/>
                    <a:pt x="5891" y="32000"/>
                  </a:cubicBezTo>
                  <a:cubicBezTo>
                    <a:pt x="4414" y="34820"/>
                    <a:pt x="2403" y="37417"/>
                    <a:pt x="124" y="39636"/>
                  </a:cubicBezTo>
                  <a:cubicBezTo>
                    <a:pt x="0" y="39756"/>
                    <a:pt x="136" y="39948"/>
                    <a:pt x="280" y="39948"/>
                  </a:cubicBezTo>
                  <a:cubicBezTo>
                    <a:pt x="315" y="39948"/>
                    <a:pt x="350" y="39937"/>
                    <a:pt x="383" y="39911"/>
                  </a:cubicBezTo>
                  <a:cubicBezTo>
                    <a:pt x="4885" y="36225"/>
                    <a:pt x="7875" y="30921"/>
                    <a:pt x="9127" y="25264"/>
                  </a:cubicBezTo>
                  <a:cubicBezTo>
                    <a:pt x="10406" y="19483"/>
                    <a:pt x="9721" y="13460"/>
                    <a:pt x="7223" y="8094"/>
                  </a:cubicBezTo>
                  <a:cubicBezTo>
                    <a:pt x="5848" y="5141"/>
                    <a:pt x="3961" y="2254"/>
                    <a:pt x="1515" y="77"/>
                  </a:cubicBezTo>
                  <a:cubicBezTo>
                    <a:pt x="1455" y="23"/>
                    <a:pt x="1386" y="0"/>
                    <a:pt x="13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0"/>
            <p:cNvSpPr/>
            <p:nvPr/>
          </p:nvSpPr>
          <p:spPr>
            <a:xfrm>
              <a:off x="1304350" y="1378700"/>
              <a:ext cx="942575" cy="793850"/>
            </a:xfrm>
            <a:custGeom>
              <a:avLst/>
              <a:gdLst/>
              <a:ahLst/>
              <a:cxnLst/>
              <a:rect l="l" t="t" r="r" b="b"/>
              <a:pathLst>
                <a:path w="37703" h="31754" extrusionOk="0">
                  <a:moveTo>
                    <a:pt x="13075" y="1"/>
                  </a:moveTo>
                  <a:lnTo>
                    <a:pt x="13075" y="1"/>
                  </a:lnTo>
                  <a:cubicBezTo>
                    <a:pt x="12332" y="1193"/>
                    <a:pt x="11589" y="2385"/>
                    <a:pt x="10931" y="3625"/>
                  </a:cubicBezTo>
                  <a:cubicBezTo>
                    <a:pt x="10476" y="4486"/>
                    <a:pt x="10057" y="5381"/>
                    <a:pt x="9880" y="6339"/>
                  </a:cubicBezTo>
                  <a:cubicBezTo>
                    <a:pt x="9717" y="7223"/>
                    <a:pt x="9855" y="7974"/>
                    <a:pt x="10102" y="8729"/>
                  </a:cubicBezTo>
                  <a:cubicBezTo>
                    <a:pt x="10102" y="8731"/>
                    <a:pt x="10102" y="8733"/>
                    <a:pt x="10101" y="8735"/>
                  </a:cubicBezTo>
                  <a:cubicBezTo>
                    <a:pt x="8952" y="7266"/>
                    <a:pt x="7618" y="6381"/>
                    <a:pt x="5680" y="5975"/>
                  </a:cubicBezTo>
                  <a:cubicBezTo>
                    <a:pt x="4167" y="5659"/>
                    <a:pt x="2585" y="5534"/>
                    <a:pt x="1198" y="4854"/>
                  </a:cubicBezTo>
                  <a:lnTo>
                    <a:pt x="1198" y="4854"/>
                  </a:lnTo>
                  <a:cubicBezTo>
                    <a:pt x="2051" y="6359"/>
                    <a:pt x="3406" y="7574"/>
                    <a:pt x="4995" y="8258"/>
                  </a:cubicBezTo>
                  <a:cubicBezTo>
                    <a:pt x="6621" y="8959"/>
                    <a:pt x="8421" y="9099"/>
                    <a:pt x="10194" y="9204"/>
                  </a:cubicBezTo>
                  <a:cubicBezTo>
                    <a:pt x="10491" y="10445"/>
                    <a:pt x="10870" y="11665"/>
                    <a:pt x="11328" y="12858"/>
                  </a:cubicBezTo>
                  <a:cubicBezTo>
                    <a:pt x="9901" y="11208"/>
                    <a:pt x="8235" y="10186"/>
                    <a:pt x="5901" y="9699"/>
                  </a:cubicBezTo>
                  <a:cubicBezTo>
                    <a:pt x="3910" y="9281"/>
                    <a:pt x="1827" y="9117"/>
                    <a:pt x="0" y="8222"/>
                  </a:cubicBezTo>
                  <a:lnTo>
                    <a:pt x="0" y="8222"/>
                  </a:lnTo>
                  <a:cubicBezTo>
                    <a:pt x="1124" y="10203"/>
                    <a:pt x="2908" y="11803"/>
                    <a:pt x="4999" y="12703"/>
                  </a:cubicBezTo>
                  <a:cubicBezTo>
                    <a:pt x="7115" y="13615"/>
                    <a:pt x="9455" y="13806"/>
                    <a:pt x="11759" y="13944"/>
                  </a:cubicBezTo>
                  <a:cubicBezTo>
                    <a:pt x="12407" y="15455"/>
                    <a:pt x="13189" y="16914"/>
                    <a:pt x="14075" y="18309"/>
                  </a:cubicBezTo>
                  <a:cubicBezTo>
                    <a:pt x="12705" y="17554"/>
                    <a:pt x="11244" y="17170"/>
                    <a:pt x="9503" y="17170"/>
                  </a:cubicBezTo>
                  <a:cubicBezTo>
                    <a:pt x="9360" y="17170"/>
                    <a:pt x="9215" y="17173"/>
                    <a:pt x="9068" y="17178"/>
                  </a:cubicBezTo>
                  <a:cubicBezTo>
                    <a:pt x="7801" y="17222"/>
                    <a:pt x="6522" y="17370"/>
                    <a:pt x="5256" y="17370"/>
                  </a:cubicBezTo>
                  <a:cubicBezTo>
                    <a:pt x="4492" y="17370"/>
                    <a:pt x="3733" y="17316"/>
                    <a:pt x="2984" y="17153"/>
                  </a:cubicBezTo>
                  <a:lnTo>
                    <a:pt x="2984" y="17153"/>
                  </a:lnTo>
                  <a:cubicBezTo>
                    <a:pt x="4549" y="18809"/>
                    <a:pt x="6663" y="19936"/>
                    <a:pt x="8910" y="20311"/>
                  </a:cubicBezTo>
                  <a:cubicBezTo>
                    <a:pt x="9575" y="20422"/>
                    <a:pt x="10244" y="20469"/>
                    <a:pt x="10915" y="20469"/>
                  </a:cubicBezTo>
                  <a:cubicBezTo>
                    <a:pt x="12352" y="20469"/>
                    <a:pt x="13797" y="20254"/>
                    <a:pt x="15227" y="20000"/>
                  </a:cubicBezTo>
                  <a:cubicBezTo>
                    <a:pt x="16188" y="21313"/>
                    <a:pt x="17254" y="22546"/>
                    <a:pt x="18414" y="23690"/>
                  </a:cubicBezTo>
                  <a:cubicBezTo>
                    <a:pt x="17531" y="23409"/>
                    <a:pt x="16639" y="23265"/>
                    <a:pt x="15699" y="23265"/>
                  </a:cubicBezTo>
                  <a:cubicBezTo>
                    <a:pt x="14969" y="23265"/>
                    <a:pt x="14211" y="23352"/>
                    <a:pt x="13406" y="23531"/>
                  </a:cubicBezTo>
                  <a:cubicBezTo>
                    <a:pt x="11502" y="23952"/>
                    <a:pt x="9619" y="24619"/>
                    <a:pt x="7677" y="24619"/>
                  </a:cubicBezTo>
                  <a:cubicBezTo>
                    <a:pt x="7591" y="24619"/>
                    <a:pt x="7505" y="24618"/>
                    <a:pt x="7420" y="24615"/>
                  </a:cubicBezTo>
                  <a:lnTo>
                    <a:pt x="7420" y="24615"/>
                  </a:lnTo>
                  <a:cubicBezTo>
                    <a:pt x="9212" y="25923"/>
                    <a:pt x="11425" y="26643"/>
                    <a:pt x="13644" y="26643"/>
                  </a:cubicBezTo>
                  <a:cubicBezTo>
                    <a:pt x="13703" y="26643"/>
                    <a:pt x="13762" y="26642"/>
                    <a:pt x="13820" y="26641"/>
                  </a:cubicBezTo>
                  <a:cubicBezTo>
                    <a:pt x="15960" y="26603"/>
                    <a:pt x="18020" y="25920"/>
                    <a:pt x="20031" y="25164"/>
                  </a:cubicBezTo>
                  <a:cubicBezTo>
                    <a:pt x="21220" y="26170"/>
                    <a:pt x="22478" y="27089"/>
                    <a:pt x="23813" y="27878"/>
                  </a:cubicBezTo>
                  <a:cubicBezTo>
                    <a:pt x="23724" y="27875"/>
                    <a:pt x="23634" y="27874"/>
                    <a:pt x="23545" y="27874"/>
                  </a:cubicBezTo>
                  <a:cubicBezTo>
                    <a:pt x="22441" y="27874"/>
                    <a:pt x="21319" y="28080"/>
                    <a:pt x="20113" y="28524"/>
                  </a:cubicBezTo>
                  <a:cubicBezTo>
                    <a:pt x="18204" y="29224"/>
                    <a:pt x="16350" y="30187"/>
                    <a:pt x="14326" y="30394"/>
                  </a:cubicBezTo>
                  <a:cubicBezTo>
                    <a:pt x="15868" y="31231"/>
                    <a:pt x="17622" y="31668"/>
                    <a:pt x="19376" y="31668"/>
                  </a:cubicBezTo>
                  <a:cubicBezTo>
                    <a:pt x="19899" y="31668"/>
                    <a:pt x="20422" y="31629"/>
                    <a:pt x="20940" y="31550"/>
                  </a:cubicBezTo>
                  <a:cubicBezTo>
                    <a:pt x="22991" y="31238"/>
                    <a:pt x="24886" y="30333"/>
                    <a:pt x="26725" y="29350"/>
                  </a:cubicBezTo>
                  <a:cubicBezTo>
                    <a:pt x="27435" y="29657"/>
                    <a:pt x="28154" y="29942"/>
                    <a:pt x="28892" y="30182"/>
                  </a:cubicBezTo>
                  <a:cubicBezTo>
                    <a:pt x="31663" y="31082"/>
                    <a:pt x="34509" y="31515"/>
                    <a:pt x="37407" y="31753"/>
                  </a:cubicBezTo>
                  <a:cubicBezTo>
                    <a:pt x="37413" y="31753"/>
                    <a:pt x="37420" y="31754"/>
                    <a:pt x="37426" y="31754"/>
                  </a:cubicBezTo>
                  <a:cubicBezTo>
                    <a:pt x="37652" y="31754"/>
                    <a:pt x="37703" y="31399"/>
                    <a:pt x="37465" y="31377"/>
                  </a:cubicBezTo>
                  <a:cubicBezTo>
                    <a:pt x="34064" y="31056"/>
                    <a:pt x="30668" y="29938"/>
                    <a:pt x="27539" y="28396"/>
                  </a:cubicBezTo>
                  <a:cubicBezTo>
                    <a:pt x="27512" y="28262"/>
                    <a:pt x="27499" y="28127"/>
                    <a:pt x="27497" y="27991"/>
                  </a:cubicBezTo>
                  <a:cubicBezTo>
                    <a:pt x="27493" y="27403"/>
                    <a:pt x="27668" y="26832"/>
                    <a:pt x="27766" y="26251"/>
                  </a:cubicBezTo>
                  <a:cubicBezTo>
                    <a:pt x="28059" y="24530"/>
                    <a:pt x="27662" y="22748"/>
                    <a:pt x="26948" y="21153"/>
                  </a:cubicBezTo>
                  <a:cubicBezTo>
                    <a:pt x="26236" y="19559"/>
                    <a:pt x="25220" y="18123"/>
                    <a:pt x="24209" y="16698"/>
                  </a:cubicBezTo>
                  <a:lnTo>
                    <a:pt x="24209" y="16698"/>
                  </a:lnTo>
                  <a:cubicBezTo>
                    <a:pt x="24209" y="18545"/>
                    <a:pt x="24210" y="20395"/>
                    <a:pt x="24341" y="22239"/>
                  </a:cubicBezTo>
                  <a:cubicBezTo>
                    <a:pt x="24431" y="23519"/>
                    <a:pt x="24588" y="24810"/>
                    <a:pt x="25058" y="26003"/>
                  </a:cubicBezTo>
                  <a:cubicBezTo>
                    <a:pt x="25312" y="26644"/>
                    <a:pt x="25647" y="27163"/>
                    <a:pt x="26042" y="27618"/>
                  </a:cubicBezTo>
                  <a:cubicBezTo>
                    <a:pt x="25245" y="27179"/>
                    <a:pt x="24470" y="26718"/>
                    <a:pt x="23720" y="26234"/>
                  </a:cubicBezTo>
                  <a:cubicBezTo>
                    <a:pt x="22707" y="25582"/>
                    <a:pt x="21728" y="24875"/>
                    <a:pt x="20789" y="24118"/>
                  </a:cubicBezTo>
                  <a:cubicBezTo>
                    <a:pt x="20793" y="24075"/>
                    <a:pt x="20788" y="24029"/>
                    <a:pt x="20794" y="23987"/>
                  </a:cubicBezTo>
                  <a:cubicBezTo>
                    <a:pt x="20867" y="23403"/>
                    <a:pt x="21117" y="22860"/>
                    <a:pt x="21292" y="22299"/>
                  </a:cubicBezTo>
                  <a:cubicBezTo>
                    <a:pt x="21811" y="20631"/>
                    <a:pt x="21655" y="18812"/>
                    <a:pt x="21161" y="17136"/>
                  </a:cubicBezTo>
                  <a:cubicBezTo>
                    <a:pt x="20666" y="15462"/>
                    <a:pt x="19850" y="13903"/>
                    <a:pt x="19039" y="12356"/>
                  </a:cubicBezTo>
                  <a:cubicBezTo>
                    <a:pt x="18794" y="14187"/>
                    <a:pt x="18548" y="16022"/>
                    <a:pt x="18432" y="17866"/>
                  </a:cubicBezTo>
                  <a:cubicBezTo>
                    <a:pt x="18352" y="19145"/>
                    <a:pt x="18334" y="20446"/>
                    <a:pt x="18642" y="21692"/>
                  </a:cubicBezTo>
                  <a:cubicBezTo>
                    <a:pt x="18708" y="21951"/>
                    <a:pt x="18793" y="22206"/>
                    <a:pt x="18895" y="22454"/>
                  </a:cubicBezTo>
                  <a:cubicBezTo>
                    <a:pt x="17921" y="21537"/>
                    <a:pt x="17003" y="20560"/>
                    <a:pt x="16148" y="19531"/>
                  </a:cubicBezTo>
                  <a:cubicBezTo>
                    <a:pt x="16159" y="19340"/>
                    <a:pt x="16193" y="19153"/>
                    <a:pt x="16251" y="18971"/>
                  </a:cubicBezTo>
                  <a:cubicBezTo>
                    <a:pt x="16428" y="18410"/>
                    <a:pt x="16773" y="17921"/>
                    <a:pt x="17047" y="17402"/>
                  </a:cubicBezTo>
                  <a:cubicBezTo>
                    <a:pt x="17862" y="15857"/>
                    <a:pt x="18039" y="14040"/>
                    <a:pt x="17859" y="12302"/>
                  </a:cubicBezTo>
                  <a:cubicBezTo>
                    <a:pt x="17678" y="10565"/>
                    <a:pt x="17160" y="8884"/>
                    <a:pt x="16644" y="7215"/>
                  </a:cubicBezTo>
                  <a:cubicBezTo>
                    <a:pt x="16069" y="8972"/>
                    <a:pt x="15493" y="10730"/>
                    <a:pt x="15043" y="12522"/>
                  </a:cubicBezTo>
                  <a:cubicBezTo>
                    <a:pt x="14731" y="13766"/>
                    <a:pt x="14477" y="15042"/>
                    <a:pt x="14553" y="16322"/>
                  </a:cubicBezTo>
                  <a:cubicBezTo>
                    <a:pt x="14587" y="16909"/>
                    <a:pt x="14711" y="17427"/>
                    <a:pt x="14889" y="17912"/>
                  </a:cubicBezTo>
                  <a:cubicBezTo>
                    <a:pt x="14467" y="17331"/>
                    <a:pt x="14059" y="16740"/>
                    <a:pt x="13677" y="16129"/>
                  </a:cubicBezTo>
                  <a:cubicBezTo>
                    <a:pt x="13155" y="15295"/>
                    <a:pt x="12693" y="14427"/>
                    <a:pt x="12256" y="13544"/>
                  </a:cubicBezTo>
                  <a:cubicBezTo>
                    <a:pt x="12307" y="13409"/>
                    <a:pt x="12371" y="13278"/>
                    <a:pt x="12446" y="13155"/>
                  </a:cubicBezTo>
                  <a:cubicBezTo>
                    <a:pt x="12753" y="12654"/>
                    <a:pt x="13205" y="12261"/>
                    <a:pt x="13596" y="11822"/>
                  </a:cubicBezTo>
                  <a:cubicBezTo>
                    <a:pt x="14756" y="10516"/>
                    <a:pt x="15362" y="8793"/>
                    <a:pt x="15602" y="7063"/>
                  </a:cubicBezTo>
                  <a:cubicBezTo>
                    <a:pt x="15841" y="5333"/>
                    <a:pt x="15739" y="3577"/>
                    <a:pt x="15636" y="1833"/>
                  </a:cubicBezTo>
                  <a:lnTo>
                    <a:pt x="15636" y="1833"/>
                  </a:lnTo>
                  <a:cubicBezTo>
                    <a:pt x="14659" y="3402"/>
                    <a:pt x="13680" y="4972"/>
                    <a:pt x="12814" y="6605"/>
                  </a:cubicBezTo>
                  <a:cubicBezTo>
                    <a:pt x="12215" y="7737"/>
                    <a:pt x="11664" y="8916"/>
                    <a:pt x="11431" y="10177"/>
                  </a:cubicBezTo>
                  <a:cubicBezTo>
                    <a:pt x="11348" y="10632"/>
                    <a:pt x="11322" y="11095"/>
                    <a:pt x="11354" y="11557"/>
                  </a:cubicBezTo>
                  <a:cubicBezTo>
                    <a:pt x="11025" y="10759"/>
                    <a:pt x="10719" y="9951"/>
                    <a:pt x="10445" y="9133"/>
                  </a:cubicBezTo>
                  <a:cubicBezTo>
                    <a:pt x="10482" y="8945"/>
                    <a:pt x="10552" y="8765"/>
                    <a:pt x="10651" y="8601"/>
                  </a:cubicBezTo>
                  <a:cubicBezTo>
                    <a:pt x="10884" y="8220"/>
                    <a:pt x="11228" y="7921"/>
                    <a:pt x="11524" y="7588"/>
                  </a:cubicBezTo>
                  <a:cubicBezTo>
                    <a:pt x="12405" y="6596"/>
                    <a:pt x="12866" y="5288"/>
                    <a:pt x="13047" y="3974"/>
                  </a:cubicBezTo>
                  <a:cubicBezTo>
                    <a:pt x="13229" y="2659"/>
                    <a:pt x="13152" y="1326"/>
                    <a:pt x="130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0"/>
            <p:cNvSpPr/>
            <p:nvPr/>
          </p:nvSpPr>
          <p:spPr>
            <a:xfrm>
              <a:off x="4458775" y="1814350"/>
              <a:ext cx="1856300" cy="694100"/>
            </a:xfrm>
            <a:custGeom>
              <a:avLst/>
              <a:gdLst/>
              <a:ahLst/>
              <a:cxnLst/>
              <a:rect l="l" t="t" r="r" b="b"/>
              <a:pathLst>
                <a:path w="74252" h="27764" extrusionOk="0">
                  <a:moveTo>
                    <a:pt x="37067" y="0"/>
                  </a:moveTo>
                  <a:lnTo>
                    <a:pt x="37067" y="0"/>
                  </a:lnTo>
                  <a:cubicBezTo>
                    <a:pt x="32846" y="1630"/>
                    <a:pt x="29110" y="4495"/>
                    <a:pt x="26442" y="8150"/>
                  </a:cubicBezTo>
                  <a:cubicBezTo>
                    <a:pt x="26072" y="8658"/>
                    <a:pt x="25726" y="9189"/>
                    <a:pt x="25307" y="9658"/>
                  </a:cubicBezTo>
                  <a:cubicBezTo>
                    <a:pt x="25187" y="9792"/>
                    <a:pt x="24949" y="9970"/>
                    <a:pt x="24719" y="10161"/>
                  </a:cubicBezTo>
                  <a:cubicBezTo>
                    <a:pt x="22410" y="10521"/>
                    <a:pt x="20112" y="10970"/>
                    <a:pt x="17830" y="11492"/>
                  </a:cubicBezTo>
                  <a:cubicBezTo>
                    <a:pt x="19016" y="10613"/>
                    <a:pt x="20056" y="9538"/>
                    <a:pt x="20870" y="8307"/>
                  </a:cubicBezTo>
                  <a:cubicBezTo>
                    <a:pt x="22375" y="6028"/>
                    <a:pt x="23109" y="3341"/>
                    <a:pt x="23820" y="706"/>
                  </a:cubicBezTo>
                  <a:lnTo>
                    <a:pt x="23820" y="706"/>
                  </a:lnTo>
                  <a:cubicBezTo>
                    <a:pt x="19889" y="2946"/>
                    <a:pt x="16623" y="6338"/>
                    <a:pt x="14530" y="10350"/>
                  </a:cubicBezTo>
                  <a:cubicBezTo>
                    <a:pt x="14240" y="10906"/>
                    <a:pt x="13976" y="11483"/>
                    <a:pt x="13632" y="12010"/>
                  </a:cubicBezTo>
                  <a:cubicBezTo>
                    <a:pt x="13519" y="12182"/>
                    <a:pt x="13263" y="12431"/>
                    <a:pt x="13043" y="12690"/>
                  </a:cubicBezTo>
                  <a:cubicBezTo>
                    <a:pt x="10932" y="13265"/>
                    <a:pt x="8840" y="13901"/>
                    <a:pt x="6758" y="14576"/>
                  </a:cubicBezTo>
                  <a:cubicBezTo>
                    <a:pt x="5645" y="14936"/>
                    <a:pt x="4533" y="15297"/>
                    <a:pt x="3437" y="15708"/>
                  </a:cubicBezTo>
                  <a:cubicBezTo>
                    <a:pt x="2332" y="16124"/>
                    <a:pt x="1173" y="16476"/>
                    <a:pt x="158" y="17082"/>
                  </a:cubicBezTo>
                  <a:cubicBezTo>
                    <a:pt x="1" y="17177"/>
                    <a:pt x="102" y="17419"/>
                    <a:pt x="266" y="17419"/>
                  </a:cubicBezTo>
                  <a:cubicBezTo>
                    <a:pt x="273" y="17419"/>
                    <a:pt x="279" y="17418"/>
                    <a:pt x="285" y="17418"/>
                  </a:cubicBezTo>
                  <a:cubicBezTo>
                    <a:pt x="1293" y="17304"/>
                    <a:pt x="2257" y="16963"/>
                    <a:pt x="3230" y="16690"/>
                  </a:cubicBezTo>
                  <a:cubicBezTo>
                    <a:pt x="4273" y="16399"/>
                    <a:pt x="5310" y="16092"/>
                    <a:pt x="6348" y="15780"/>
                  </a:cubicBezTo>
                  <a:cubicBezTo>
                    <a:pt x="8333" y="15185"/>
                    <a:pt x="10330" y="14634"/>
                    <a:pt x="12330" y="14087"/>
                  </a:cubicBezTo>
                  <a:cubicBezTo>
                    <a:pt x="12741" y="13975"/>
                    <a:pt x="13153" y="13873"/>
                    <a:pt x="13565" y="13764"/>
                  </a:cubicBezTo>
                  <a:cubicBezTo>
                    <a:pt x="13874" y="13939"/>
                    <a:pt x="14229" y="14092"/>
                    <a:pt x="14404" y="14219"/>
                  </a:cubicBezTo>
                  <a:cubicBezTo>
                    <a:pt x="14914" y="14589"/>
                    <a:pt x="15364" y="15036"/>
                    <a:pt x="15834" y="15454"/>
                  </a:cubicBezTo>
                  <a:cubicBezTo>
                    <a:pt x="19211" y="18465"/>
                    <a:pt x="23467" y="20479"/>
                    <a:pt x="27937" y="21181"/>
                  </a:cubicBezTo>
                  <a:cubicBezTo>
                    <a:pt x="26338" y="18969"/>
                    <a:pt x="24699" y="16717"/>
                    <a:pt x="22486" y="15118"/>
                  </a:cubicBezTo>
                  <a:cubicBezTo>
                    <a:pt x="20883" y="13961"/>
                    <a:pt x="19003" y="13214"/>
                    <a:pt x="17055" y="12895"/>
                  </a:cubicBezTo>
                  <a:cubicBezTo>
                    <a:pt x="19623" y="12293"/>
                    <a:pt x="22206" y="11766"/>
                    <a:pt x="24811" y="11362"/>
                  </a:cubicBezTo>
                  <a:cubicBezTo>
                    <a:pt x="24852" y="11357"/>
                    <a:pt x="24891" y="11351"/>
                    <a:pt x="24931" y="11345"/>
                  </a:cubicBezTo>
                  <a:cubicBezTo>
                    <a:pt x="25221" y="11579"/>
                    <a:pt x="25579" y="11798"/>
                    <a:pt x="25742" y="11959"/>
                  </a:cubicBezTo>
                  <a:cubicBezTo>
                    <a:pt x="26190" y="12401"/>
                    <a:pt x="26570" y="12909"/>
                    <a:pt x="26970" y="13393"/>
                  </a:cubicBezTo>
                  <a:cubicBezTo>
                    <a:pt x="29861" y="16873"/>
                    <a:pt x="33768" y="19500"/>
                    <a:pt x="38084" y="20862"/>
                  </a:cubicBezTo>
                  <a:cubicBezTo>
                    <a:pt x="36833" y="18436"/>
                    <a:pt x="35550" y="15963"/>
                    <a:pt x="33599" y="14053"/>
                  </a:cubicBezTo>
                  <a:cubicBezTo>
                    <a:pt x="32081" y="12568"/>
                    <a:pt x="30179" y="11495"/>
                    <a:pt x="28141" y="10911"/>
                  </a:cubicBezTo>
                  <a:cubicBezTo>
                    <a:pt x="30828" y="10595"/>
                    <a:pt x="33527" y="10405"/>
                    <a:pt x="36225" y="10374"/>
                  </a:cubicBezTo>
                  <a:cubicBezTo>
                    <a:pt x="36365" y="10505"/>
                    <a:pt x="36497" y="10626"/>
                    <a:pt x="36569" y="10720"/>
                  </a:cubicBezTo>
                  <a:cubicBezTo>
                    <a:pt x="36884" y="11132"/>
                    <a:pt x="37137" y="11592"/>
                    <a:pt x="37411" y="12033"/>
                  </a:cubicBezTo>
                  <a:cubicBezTo>
                    <a:pt x="39382" y="15211"/>
                    <a:pt x="42284" y="17804"/>
                    <a:pt x="45661" y="19409"/>
                  </a:cubicBezTo>
                  <a:cubicBezTo>
                    <a:pt x="44912" y="17280"/>
                    <a:pt x="44142" y="15111"/>
                    <a:pt x="42761" y="13326"/>
                  </a:cubicBezTo>
                  <a:cubicBezTo>
                    <a:pt x="41818" y="12105"/>
                    <a:pt x="40593" y="11111"/>
                    <a:pt x="39221" y="10406"/>
                  </a:cubicBezTo>
                  <a:lnTo>
                    <a:pt x="39221" y="10406"/>
                  </a:lnTo>
                  <a:cubicBezTo>
                    <a:pt x="41353" y="10478"/>
                    <a:pt x="43481" y="10657"/>
                    <a:pt x="45600" y="10959"/>
                  </a:cubicBezTo>
                  <a:cubicBezTo>
                    <a:pt x="45795" y="11206"/>
                    <a:pt x="46058" y="11456"/>
                    <a:pt x="46165" y="11619"/>
                  </a:cubicBezTo>
                  <a:cubicBezTo>
                    <a:pt x="46449" y="12055"/>
                    <a:pt x="46666" y="12532"/>
                    <a:pt x="46905" y="12993"/>
                  </a:cubicBezTo>
                  <a:cubicBezTo>
                    <a:pt x="48628" y="16313"/>
                    <a:pt x="51322" y="19119"/>
                    <a:pt x="54567" y="20978"/>
                  </a:cubicBezTo>
                  <a:cubicBezTo>
                    <a:pt x="53983" y="18798"/>
                    <a:pt x="53380" y="16576"/>
                    <a:pt x="52141" y="14691"/>
                  </a:cubicBezTo>
                  <a:cubicBezTo>
                    <a:pt x="51303" y="13418"/>
                    <a:pt x="50178" y="12343"/>
                    <a:pt x="48885" y="11540"/>
                  </a:cubicBezTo>
                  <a:lnTo>
                    <a:pt x="48885" y="11540"/>
                  </a:lnTo>
                  <a:cubicBezTo>
                    <a:pt x="50576" y="11893"/>
                    <a:pt x="52230" y="12343"/>
                    <a:pt x="53861" y="12858"/>
                  </a:cubicBezTo>
                  <a:cubicBezTo>
                    <a:pt x="53984" y="13117"/>
                    <a:pt x="54139" y="13377"/>
                    <a:pt x="54193" y="13542"/>
                  </a:cubicBezTo>
                  <a:cubicBezTo>
                    <a:pt x="54357" y="14035"/>
                    <a:pt x="54444" y="14553"/>
                    <a:pt x="54557" y="15059"/>
                  </a:cubicBezTo>
                  <a:cubicBezTo>
                    <a:pt x="55372" y="18709"/>
                    <a:pt x="57257" y="22112"/>
                    <a:pt x="59919" y="24741"/>
                  </a:cubicBezTo>
                  <a:cubicBezTo>
                    <a:pt x="59912" y="22484"/>
                    <a:pt x="59899" y="20181"/>
                    <a:pt x="59184" y="18042"/>
                  </a:cubicBezTo>
                  <a:cubicBezTo>
                    <a:pt x="58632" y="16391"/>
                    <a:pt x="57648" y="14896"/>
                    <a:pt x="56383" y="13704"/>
                  </a:cubicBezTo>
                  <a:lnTo>
                    <a:pt x="56383" y="13704"/>
                  </a:lnTo>
                  <a:cubicBezTo>
                    <a:pt x="57797" y="14208"/>
                    <a:pt x="59201" y="14751"/>
                    <a:pt x="60606" y="15311"/>
                  </a:cubicBezTo>
                  <a:cubicBezTo>
                    <a:pt x="60597" y="15473"/>
                    <a:pt x="60766" y="15610"/>
                    <a:pt x="61016" y="15726"/>
                  </a:cubicBezTo>
                  <a:cubicBezTo>
                    <a:pt x="61138" y="16031"/>
                    <a:pt x="61352" y="16368"/>
                    <a:pt x="61417" y="16565"/>
                  </a:cubicBezTo>
                  <a:cubicBezTo>
                    <a:pt x="61580" y="17059"/>
                    <a:pt x="61667" y="17577"/>
                    <a:pt x="61781" y="18083"/>
                  </a:cubicBezTo>
                  <a:cubicBezTo>
                    <a:pt x="62596" y="21732"/>
                    <a:pt x="64481" y="25137"/>
                    <a:pt x="67143" y="27764"/>
                  </a:cubicBezTo>
                  <a:cubicBezTo>
                    <a:pt x="67136" y="25507"/>
                    <a:pt x="67123" y="23204"/>
                    <a:pt x="66408" y="21065"/>
                  </a:cubicBezTo>
                  <a:cubicBezTo>
                    <a:pt x="65776" y="19176"/>
                    <a:pt x="64580" y="17492"/>
                    <a:pt x="63041" y="16231"/>
                  </a:cubicBezTo>
                  <a:lnTo>
                    <a:pt x="63041" y="16231"/>
                  </a:lnTo>
                  <a:cubicBezTo>
                    <a:pt x="63651" y="16335"/>
                    <a:pt x="64270" y="16388"/>
                    <a:pt x="64890" y="16388"/>
                  </a:cubicBezTo>
                  <a:cubicBezTo>
                    <a:pt x="66155" y="16388"/>
                    <a:pt x="67421" y="16167"/>
                    <a:pt x="68606" y="15715"/>
                  </a:cubicBezTo>
                  <a:cubicBezTo>
                    <a:pt x="70715" y="14911"/>
                    <a:pt x="72503" y="13462"/>
                    <a:pt x="74251" y="12036"/>
                  </a:cubicBezTo>
                  <a:cubicBezTo>
                    <a:pt x="73578" y="11965"/>
                    <a:pt x="72902" y="11930"/>
                    <a:pt x="72225" y="11930"/>
                  </a:cubicBezTo>
                  <a:cubicBezTo>
                    <a:pt x="69163" y="11930"/>
                    <a:pt x="66101" y="12650"/>
                    <a:pt x="63366" y="14030"/>
                  </a:cubicBezTo>
                  <a:cubicBezTo>
                    <a:pt x="62903" y="14263"/>
                    <a:pt x="62447" y="14524"/>
                    <a:pt x="61961" y="14711"/>
                  </a:cubicBezTo>
                  <a:cubicBezTo>
                    <a:pt x="61725" y="14803"/>
                    <a:pt x="61189" y="14856"/>
                    <a:pt x="60869" y="15007"/>
                  </a:cubicBezTo>
                  <a:cubicBezTo>
                    <a:pt x="59900" y="14393"/>
                    <a:pt x="58885" y="13849"/>
                    <a:pt x="57838" y="13362"/>
                  </a:cubicBezTo>
                  <a:cubicBezTo>
                    <a:pt x="59047" y="13341"/>
                    <a:pt x="60252" y="13123"/>
                    <a:pt x="61382" y="12691"/>
                  </a:cubicBezTo>
                  <a:cubicBezTo>
                    <a:pt x="63491" y="11888"/>
                    <a:pt x="65279" y="10438"/>
                    <a:pt x="67027" y="9012"/>
                  </a:cubicBezTo>
                  <a:cubicBezTo>
                    <a:pt x="66356" y="8941"/>
                    <a:pt x="65680" y="8906"/>
                    <a:pt x="65005" y="8906"/>
                  </a:cubicBezTo>
                  <a:cubicBezTo>
                    <a:pt x="61942" y="8906"/>
                    <a:pt x="58878" y="9626"/>
                    <a:pt x="56142" y="11006"/>
                  </a:cubicBezTo>
                  <a:cubicBezTo>
                    <a:pt x="55679" y="11239"/>
                    <a:pt x="55223" y="11499"/>
                    <a:pt x="54739" y="11687"/>
                  </a:cubicBezTo>
                  <a:cubicBezTo>
                    <a:pt x="54580" y="11749"/>
                    <a:pt x="54286" y="11792"/>
                    <a:pt x="54014" y="11860"/>
                  </a:cubicBezTo>
                  <a:cubicBezTo>
                    <a:pt x="52800" y="11460"/>
                    <a:pt x="51573" y="11112"/>
                    <a:pt x="50349" y="10814"/>
                  </a:cubicBezTo>
                  <a:cubicBezTo>
                    <a:pt x="50021" y="10734"/>
                    <a:pt x="49691" y="10662"/>
                    <a:pt x="49362" y="10588"/>
                  </a:cubicBezTo>
                  <a:cubicBezTo>
                    <a:pt x="50628" y="10266"/>
                    <a:pt x="51835" y="9718"/>
                    <a:pt x="52895" y="8955"/>
                  </a:cubicBezTo>
                  <a:cubicBezTo>
                    <a:pt x="54728" y="7639"/>
                    <a:pt x="56085" y="5779"/>
                    <a:pt x="57410" y="3952"/>
                  </a:cubicBezTo>
                  <a:lnTo>
                    <a:pt x="57410" y="3952"/>
                  </a:lnTo>
                  <a:cubicBezTo>
                    <a:pt x="53714" y="4527"/>
                    <a:pt x="50194" y="6184"/>
                    <a:pt x="47398" y="8667"/>
                  </a:cubicBezTo>
                  <a:cubicBezTo>
                    <a:pt x="47010" y="9013"/>
                    <a:pt x="46636" y="9381"/>
                    <a:pt x="46216" y="9687"/>
                  </a:cubicBezTo>
                  <a:cubicBezTo>
                    <a:pt x="46122" y="9754"/>
                    <a:pt x="45967" y="9830"/>
                    <a:pt x="45799" y="9914"/>
                  </a:cubicBezTo>
                  <a:cubicBezTo>
                    <a:pt x="43892" y="9619"/>
                    <a:pt x="41969" y="9422"/>
                    <a:pt x="40042" y="9314"/>
                  </a:cubicBezTo>
                  <a:cubicBezTo>
                    <a:pt x="41143" y="8897"/>
                    <a:pt x="42176" y="8307"/>
                    <a:pt x="43077" y="7549"/>
                  </a:cubicBezTo>
                  <a:cubicBezTo>
                    <a:pt x="44804" y="6096"/>
                    <a:pt x="46016" y="4138"/>
                    <a:pt x="47197" y="2217"/>
                  </a:cubicBezTo>
                  <a:lnTo>
                    <a:pt x="47197" y="2217"/>
                  </a:lnTo>
                  <a:cubicBezTo>
                    <a:pt x="43556" y="3071"/>
                    <a:pt x="40172" y="4993"/>
                    <a:pt x="37574" y="7682"/>
                  </a:cubicBezTo>
                  <a:cubicBezTo>
                    <a:pt x="37213" y="8056"/>
                    <a:pt x="36869" y="8451"/>
                    <a:pt x="36473" y="8787"/>
                  </a:cubicBezTo>
                  <a:cubicBezTo>
                    <a:pt x="36335" y="8905"/>
                    <a:pt x="36048" y="9053"/>
                    <a:pt x="35802" y="9218"/>
                  </a:cubicBezTo>
                  <a:cubicBezTo>
                    <a:pt x="33863" y="9236"/>
                    <a:pt x="31931" y="9337"/>
                    <a:pt x="30005" y="9510"/>
                  </a:cubicBezTo>
                  <a:cubicBezTo>
                    <a:pt x="31124" y="8856"/>
                    <a:pt x="32147" y="8040"/>
                    <a:pt x="33016" y="7077"/>
                  </a:cubicBezTo>
                  <a:cubicBezTo>
                    <a:pt x="34844" y="5050"/>
                    <a:pt x="35970" y="2501"/>
                    <a:pt x="37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2"/>
          <p:cNvSpPr txBox="1">
            <a:spLocks noGrp="1"/>
          </p:cNvSpPr>
          <p:nvPr>
            <p:ph type="title"/>
          </p:nvPr>
        </p:nvSpPr>
        <p:spPr>
          <a:xfrm>
            <a:off x="457200" y="361950"/>
            <a:ext cx="4038600" cy="64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1200" b="1" dirty="0"/>
              <a:t>3. </a:t>
            </a:r>
            <a:r>
              <a:rPr lang="en-US" sz="1200" b="1" dirty="0" err="1"/>
              <a:t>Mencium</a:t>
            </a:r>
            <a:r>
              <a:rPr lang="en-US" sz="1200" b="1" dirty="0"/>
              <a:t> </a:t>
            </a:r>
            <a:r>
              <a:rPr lang="en-US" sz="1200" b="1" dirty="0" err="1"/>
              <a:t>bau</a:t>
            </a:r>
            <a:r>
              <a:rPr lang="en-US" sz="1200" b="1" dirty="0"/>
              <a:t> yang </a:t>
            </a:r>
            <a:r>
              <a:rPr lang="en-US" sz="1200" b="1" dirty="0" err="1"/>
              <a:t>tidak</a:t>
            </a:r>
            <a:r>
              <a:rPr lang="en-US" sz="1200" b="1" dirty="0"/>
              <a:t> </a:t>
            </a:r>
            <a:r>
              <a:rPr lang="en-US" sz="1200" b="1" dirty="0" err="1"/>
              <a:t>ada</a:t>
            </a:r>
            <a:r>
              <a:rPr lang="en-US" sz="1200" b="1" dirty="0"/>
              <a:t> (</a:t>
            </a:r>
            <a:r>
              <a:rPr lang="en-US" sz="1200" b="1" dirty="0" err="1"/>
              <a:t>phantosmia</a:t>
            </a:r>
            <a:r>
              <a:rPr lang="en-US" sz="1200" b="1" dirty="0"/>
              <a:t>)</a:t>
            </a:r>
            <a:endParaRPr sz="1200" b="1" dirty="0"/>
          </a:p>
        </p:txBody>
      </p:sp>
      <p:sp>
        <p:nvSpPr>
          <p:cNvPr id="281" name="Google Shape;281;p32"/>
          <p:cNvSpPr txBox="1">
            <a:spLocks noGrp="1"/>
          </p:cNvSpPr>
          <p:nvPr>
            <p:ph type="subTitle" idx="1"/>
          </p:nvPr>
        </p:nvSpPr>
        <p:spPr>
          <a:xfrm>
            <a:off x="762000" y="971550"/>
            <a:ext cx="7980819" cy="327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namanya</a:t>
            </a:r>
            <a:r>
              <a:rPr lang="en-US" dirty="0"/>
              <a:t>, </a:t>
            </a:r>
            <a:r>
              <a:rPr lang="en-US" dirty="0" err="1"/>
              <a:t>phantosmia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halusinasi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bau-bau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tiba-tiba</a:t>
            </a:r>
            <a:r>
              <a:rPr lang="en-US" dirty="0"/>
              <a:t> </a:t>
            </a:r>
            <a:r>
              <a:rPr lang="en-US" dirty="0" err="1"/>
              <a:t>mencium</a:t>
            </a:r>
            <a:r>
              <a:rPr lang="en-US" dirty="0"/>
              <a:t> </a:t>
            </a:r>
            <a:r>
              <a:rPr lang="en-US" dirty="0" err="1"/>
              <a:t>bau</a:t>
            </a:r>
            <a:r>
              <a:rPr lang="en-US" dirty="0"/>
              <a:t> </a:t>
            </a:r>
            <a:r>
              <a:rPr lang="en-US" dirty="0" err="1"/>
              <a:t>bawang</a:t>
            </a:r>
            <a:r>
              <a:rPr lang="en-US" dirty="0"/>
              <a:t> </a:t>
            </a:r>
            <a:r>
              <a:rPr lang="en-US" dirty="0" err="1"/>
              <a:t>putih</a:t>
            </a:r>
            <a:r>
              <a:rPr lang="en-US" dirty="0"/>
              <a:t> </a:t>
            </a:r>
            <a:r>
              <a:rPr lang="en-US" dirty="0" err="1"/>
              <a:t>padahal</a:t>
            </a:r>
            <a:r>
              <a:rPr lang="en-US" dirty="0"/>
              <a:t> </a:t>
            </a:r>
            <a:r>
              <a:rPr lang="en-US" dirty="0" err="1"/>
              <a:t>kenyataannya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wewangian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</a:p>
          <a:p>
            <a:pPr marL="0" lvl="0" indent="0" algn="l"/>
            <a:endParaRPr lang="en-US" dirty="0"/>
          </a:p>
          <a:p>
            <a:pPr marL="0" lvl="0" indent="0" algn="l"/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penciuman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parosmia</a:t>
            </a:r>
            <a:r>
              <a:rPr lang="en-US" dirty="0"/>
              <a:t>.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 di </a:t>
            </a:r>
            <a:r>
              <a:rPr lang="en-US" dirty="0" err="1"/>
              <a:t>kepala</a:t>
            </a:r>
            <a:r>
              <a:rPr lang="en-US" dirty="0"/>
              <a:t>, flu,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sinus.</a:t>
            </a:r>
          </a:p>
          <a:p>
            <a:pPr marL="0" lvl="0" indent="0" algn="l"/>
            <a:endParaRPr lang="en-US" dirty="0"/>
          </a:p>
          <a:p>
            <a:pPr marL="0" lvl="0" indent="0" algn="l"/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. </a:t>
            </a:r>
            <a:r>
              <a:rPr lang="en-US" dirty="0" err="1"/>
              <a:t>Parosmia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mengenali</a:t>
            </a:r>
            <a:r>
              <a:rPr lang="en-US" dirty="0"/>
              <a:t> </a:t>
            </a:r>
            <a:r>
              <a:rPr lang="en-US" dirty="0" err="1"/>
              <a:t>bau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phantosmia</a:t>
            </a:r>
            <a:r>
              <a:rPr lang="en-US" dirty="0"/>
              <a:t> </a:t>
            </a:r>
            <a:r>
              <a:rPr lang="en-US" dirty="0" err="1"/>
              <a:t>mencium</a:t>
            </a:r>
            <a:r>
              <a:rPr lang="en-US" dirty="0"/>
              <a:t> </a:t>
            </a:r>
            <a:r>
              <a:rPr lang="en-US" dirty="0" err="1"/>
              <a:t>bau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44"/>
          <p:cNvSpPr txBox="1">
            <a:spLocks noGrp="1"/>
          </p:cNvSpPr>
          <p:nvPr>
            <p:ph type="body" idx="1"/>
          </p:nvPr>
        </p:nvSpPr>
        <p:spPr>
          <a:xfrm>
            <a:off x="656574" y="1047750"/>
            <a:ext cx="7344425" cy="20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200" dirty="0" err="1"/>
              <a:t>Pada</a:t>
            </a:r>
            <a:r>
              <a:rPr lang="en-US" sz="1200" dirty="0"/>
              <a:t> anosmia, </a:t>
            </a:r>
            <a:r>
              <a:rPr lang="en-US" sz="1200" dirty="0" err="1"/>
              <a:t>hidung</a:t>
            </a:r>
            <a:r>
              <a:rPr lang="en-US" sz="1200" dirty="0"/>
              <a:t> </a:t>
            </a:r>
            <a:r>
              <a:rPr lang="en-US" sz="1200" dirty="0" err="1"/>
              <a:t>penderita</a:t>
            </a:r>
            <a:r>
              <a:rPr lang="en-US" sz="1200" dirty="0"/>
              <a:t> </a:t>
            </a:r>
            <a:r>
              <a:rPr lang="en-US" sz="1200" dirty="0" err="1"/>
              <a:t>sama</a:t>
            </a:r>
            <a:r>
              <a:rPr lang="en-US" sz="1200" dirty="0"/>
              <a:t> </a:t>
            </a:r>
            <a:r>
              <a:rPr lang="en-US" sz="1200" dirty="0" err="1"/>
              <a:t>sekali</a:t>
            </a:r>
            <a:r>
              <a:rPr lang="en-US" sz="1200" dirty="0"/>
              <a:t>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bisa</a:t>
            </a:r>
            <a:r>
              <a:rPr lang="en-US" sz="1200" dirty="0"/>
              <a:t> </a:t>
            </a:r>
            <a:r>
              <a:rPr lang="en-US" sz="1200" dirty="0" err="1"/>
              <a:t>mencium</a:t>
            </a:r>
            <a:r>
              <a:rPr lang="en-US" sz="1200" dirty="0"/>
              <a:t> </a:t>
            </a:r>
            <a:r>
              <a:rPr lang="en-US" sz="1200" dirty="0" err="1"/>
              <a:t>bau</a:t>
            </a:r>
            <a:r>
              <a:rPr lang="en-US" sz="1200" dirty="0"/>
              <a:t> </a:t>
            </a:r>
            <a:r>
              <a:rPr lang="en-US" sz="1200" dirty="0" err="1"/>
              <a:t>apapun</a:t>
            </a:r>
            <a:r>
              <a:rPr lang="en-US" sz="1200" dirty="0"/>
              <a:t>. </a:t>
            </a:r>
            <a:r>
              <a:rPr lang="en-US" sz="1200" dirty="0" err="1"/>
              <a:t>Biasanya</a:t>
            </a:r>
            <a:r>
              <a:rPr lang="en-US" sz="1200" dirty="0"/>
              <a:t>, </a:t>
            </a:r>
            <a:r>
              <a:rPr lang="en-US" sz="1200" dirty="0" err="1"/>
              <a:t>hal</a:t>
            </a:r>
            <a:r>
              <a:rPr lang="en-US" sz="1200" dirty="0"/>
              <a:t> </a:t>
            </a:r>
            <a:r>
              <a:rPr lang="en-US" sz="1200" dirty="0" err="1"/>
              <a:t>ini</a:t>
            </a:r>
            <a:r>
              <a:rPr lang="en-US" sz="1200" dirty="0"/>
              <a:t> </a:t>
            </a:r>
            <a:r>
              <a:rPr lang="en-US" sz="1200" dirty="0" err="1"/>
              <a:t>disebabkan</a:t>
            </a:r>
            <a:r>
              <a:rPr lang="en-US" sz="1200" dirty="0"/>
              <a:t> </a:t>
            </a:r>
            <a:r>
              <a:rPr lang="en-US" sz="1200" dirty="0" err="1"/>
              <a:t>oleh</a:t>
            </a:r>
            <a:r>
              <a:rPr lang="en-US" sz="1200" dirty="0"/>
              <a:t> </a:t>
            </a:r>
            <a:r>
              <a:rPr lang="en-US" sz="1200" dirty="0" err="1"/>
              <a:t>cedera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otak</a:t>
            </a:r>
            <a:r>
              <a:rPr lang="en-US" sz="1200" dirty="0"/>
              <a:t>, </a:t>
            </a:r>
            <a:r>
              <a:rPr lang="en-US" sz="1200" dirty="0" err="1"/>
              <a:t>kondisi</a:t>
            </a:r>
            <a:r>
              <a:rPr lang="en-US" sz="1200" dirty="0"/>
              <a:t> </a:t>
            </a:r>
            <a:r>
              <a:rPr lang="en-US" sz="1200" dirty="0" err="1"/>
              <a:t>hidung</a:t>
            </a:r>
            <a:r>
              <a:rPr lang="en-US" sz="1200" dirty="0"/>
              <a:t>,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memang</a:t>
            </a:r>
            <a:r>
              <a:rPr lang="en-US" sz="1200" dirty="0"/>
              <a:t> </a:t>
            </a:r>
            <a:r>
              <a:rPr lang="en-US" sz="1200" dirty="0" err="1"/>
              <a:t>terlahir</a:t>
            </a:r>
            <a:r>
              <a:rPr lang="en-US" sz="1200" dirty="0"/>
              <a:t> </a:t>
            </a:r>
            <a:r>
              <a:rPr lang="en-US" sz="1200" dirty="0" err="1"/>
              <a:t>seperti</a:t>
            </a:r>
            <a:r>
              <a:rPr lang="en-US" sz="1200" dirty="0"/>
              <a:t> </a:t>
            </a:r>
            <a:r>
              <a:rPr lang="en-US" sz="1200" dirty="0" err="1"/>
              <a:t>itu</a:t>
            </a:r>
            <a:r>
              <a:rPr lang="en-US" sz="1200" dirty="0"/>
              <a:t>.</a:t>
            </a:r>
          </a:p>
          <a:p>
            <a:pPr marL="0" lvl="0" indent="0"/>
            <a:endParaRPr lang="en-US" sz="1200" dirty="0"/>
          </a:p>
          <a:p>
            <a:pPr marL="0" lvl="0" indent="0"/>
            <a:r>
              <a:rPr lang="en-US" sz="1200" dirty="0" err="1" smtClean="0"/>
              <a:t>Jika</a:t>
            </a:r>
            <a:r>
              <a:rPr lang="en-US" sz="1200" dirty="0" smtClean="0"/>
              <a:t> </a:t>
            </a:r>
            <a:r>
              <a:rPr lang="en-US" sz="1200" dirty="0" err="1" smtClean="0"/>
              <a:t>kehilangan</a:t>
            </a:r>
            <a:r>
              <a:rPr lang="en-US" sz="1200" dirty="0" smtClean="0"/>
              <a:t> </a:t>
            </a:r>
            <a:r>
              <a:rPr lang="en-US" sz="1200" dirty="0" err="1"/>
              <a:t>indera</a:t>
            </a:r>
            <a:r>
              <a:rPr lang="en-US" sz="1200" dirty="0"/>
              <a:t> </a:t>
            </a:r>
            <a:r>
              <a:rPr lang="en-US" sz="1200" dirty="0" err="1"/>
              <a:t>penciuman</a:t>
            </a:r>
            <a:r>
              <a:rPr lang="en-US" sz="1200" dirty="0"/>
              <a:t> </a:t>
            </a:r>
            <a:r>
              <a:rPr lang="en-US" sz="1200" dirty="0" err="1" smtClean="0"/>
              <a:t>ketika</a:t>
            </a:r>
            <a:r>
              <a:rPr lang="en-US" sz="1200" dirty="0" smtClean="0"/>
              <a:t> </a:t>
            </a:r>
            <a:r>
              <a:rPr lang="en-US" sz="1200" dirty="0" err="1"/>
              <a:t>sedang</a:t>
            </a:r>
            <a:r>
              <a:rPr lang="en-US" sz="1200" dirty="0"/>
              <a:t> flu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pilek</a:t>
            </a:r>
            <a:r>
              <a:rPr lang="en-US" sz="1200" dirty="0"/>
              <a:t>, </a:t>
            </a:r>
            <a:r>
              <a:rPr lang="en-US" sz="1200" dirty="0" err="1"/>
              <a:t>biasanya</a:t>
            </a:r>
            <a:r>
              <a:rPr lang="en-US" sz="1200" dirty="0"/>
              <a:t> </a:t>
            </a:r>
            <a:r>
              <a:rPr lang="en-US" sz="1200" dirty="0" err="1"/>
              <a:t>hal</a:t>
            </a:r>
            <a:r>
              <a:rPr lang="en-US" sz="1200" dirty="0"/>
              <a:t> </a:t>
            </a:r>
            <a:r>
              <a:rPr lang="en-US" sz="1200" dirty="0" err="1"/>
              <a:t>tersebut</a:t>
            </a:r>
            <a:r>
              <a:rPr lang="en-US" sz="1200" dirty="0"/>
              <a:t> </a:t>
            </a:r>
            <a:r>
              <a:rPr lang="en-US" sz="1200" dirty="0" err="1"/>
              <a:t>hanya</a:t>
            </a:r>
            <a:r>
              <a:rPr lang="en-US" sz="1200" dirty="0"/>
              <a:t> </a:t>
            </a:r>
            <a:r>
              <a:rPr lang="en-US" sz="1200" dirty="0" err="1"/>
              <a:t>berlangsung</a:t>
            </a:r>
            <a:r>
              <a:rPr lang="en-US" sz="1200" dirty="0"/>
              <a:t> </a:t>
            </a:r>
            <a:r>
              <a:rPr lang="en-US" sz="1200" dirty="0" err="1"/>
              <a:t>sementara</a:t>
            </a:r>
            <a:r>
              <a:rPr lang="en-US" sz="1200" dirty="0"/>
              <a:t> </a:t>
            </a:r>
            <a:r>
              <a:rPr lang="en-US" sz="1200" dirty="0" err="1"/>
              <a:t>saja</a:t>
            </a:r>
            <a:r>
              <a:rPr lang="en-US" sz="1200" dirty="0"/>
              <a:t>. Akan </a:t>
            </a:r>
            <a:r>
              <a:rPr lang="en-US" sz="1200" dirty="0" err="1"/>
              <a:t>tetapi</a:t>
            </a:r>
            <a:r>
              <a:rPr lang="en-US" sz="1200" dirty="0"/>
              <a:t>, </a:t>
            </a:r>
            <a:r>
              <a:rPr lang="en-US" sz="1200" dirty="0" err="1"/>
              <a:t>alangkah</a:t>
            </a:r>
            <a:r>
              <a:rPr lang="en-US" sz="1200" dirty="0"/>
              <a:t> </a:t>
            </a:r>
            <a:r>
              <a:rPr lang="en-US" sz="1200" dirty="0" err="1"/>
              <a:t>baiknya</a:t>
            </a:r>
            <a:r>
              <a:rPr lang="en-US" sz="1200" dirty="0"/>
              <a:t> </a:t>
            </a:r>
            <a:r>
              <a:rPr lang="en-US" sz="1200" dirty="0" err="1"/>
              <a:t>jika</a:t>
            </a:r>
            <a:r>
              <a:rPr lang="en-US" sz="1200" dirty="0"/>
              <a:t> </a:t>
            </a:r>
            <a:r>
              <a:rPr lang="en-US" sz="1200" dirty="0" err="1"/>
              <a:t>berkonsultasi</a:t>
            </a:r>
            <a:r>
              <a:rPr lang="en-US" sz="1200" dirty="0"/>
              <a:t> </a:t>
            </a:r>
            <a:r>
              <a:rPr lang="en-US" sz="1200" dirty="0" err="1"/>
              <a:t>kepada</a:t>
            </a:r>
            <a:r>
              <a:rPr lang="en-US" sz="1200" dirty="0"/>
              <a:t> </a:t>
            </a:r>
            <a:r>
              <a:rPr lang="en-US" sz="1200" dirty="0" err="1"/>
              <a:t>dokter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mencegah</a:t>
            </a:r>
            <a:r>
              <a:rPr lang="en-US" sz="1200" dirty="0"/>
              <a:t> </a:t>
            </a:r>
            <a:r>
              <a:rPr lang="en-US" sz="1200" dirty="0" err="1"/>
              <a:t>berbagai</a:t>
            </a:r>
            <a:r>
              <a:rPr lang="en-US" sz="1200" dirty="0"/>
              <a:t> </a:t>
            </a:r>
            <a:r>
              <a:rPr lang="en-US" sz="1200" dirty="0" err="1"/>
              <a:t>komplikasi</a:t>
            </a:r>
            <a:r>
              <a:rPr lang="en-US" sz="1200" dirty="0"/>
              <a:t> anosmia yang </a:t>
            </a:r>
            <a:r>
              <a:rPr lang="en-US" sz="1200" dirty="0" err="1"/>
              <a:t>bisa</a:t>
            </a:r>
            <a:r>
              <a:rPr lang="en-US" sz="1200" dirty="0"/>
              <a:t> </a:t>
            </a:r>
            <a:r>
              <a:rPr lang="en-US" sz="1200" dirty="0" err="1"/>
              <a:t>muncul</a:t>
            </a:r>
            <a:r>
              <a:rPr lang="en-US" sz="1200" dirty="0"/>
              <a:t>.</a:t>
            </a:r>
            <a:endParaRPr sz="1200" dirty="0"/>
          </a:p>
        </p:txBody>
      </p:sp>
      <p:sp>
        <p:nvSpPr>
          <p:cNvPr id="912" name="Google Shape;912;p44"/>
          <p:cNvSpPr txBox="1">
            <a:spLocks noGrp="1"/>
          </p:cNvSpPr>
          <p:nvPr>
            <p:ph type="title"/>
          </p:nvPr>
        </p:nvSpPr>
        <p:spPr>
          <a:xfrm>
            <a:off x="609600" y="352975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1200" b="1" dirty="0" smtClean="0"/>
              <a:t>4. </a:t>
            </a:r>
            <a:r>
              <a:rPr lang="en-US" sz="1200" b="1" dirty="0" err="1"/>
              <a:t>Hilangnya</a:t>
            </a:r>
            <a:r>
              <a:rPr lang="en-US" sz="1200" b="1" dirty="0"/>
              <a:t> </a:t>
            </a:r>
            <a:r>
              <a:rPr lang="en-US" sz="1200" b="1" dirty="0" err="1"/>
              <a:t>kemampuan</a:t>
            </a:r>
            <a:r>
              <a:rPr lang="en-US" sz="1200" b="1" dirty="0"/>
              <a:t> </a:t>
            </a:r>
            <a:r>
              <a:rPr lang="en-US" sz="1200" b="1" dirty="0" err="1"/>
              <a:t>untuk</a:t>
            </a:r>
            <a:r>
              <a:rPr lang="en-US" sz="1200" b="1" dirty="0"/>
              <a:t> </a:t>
            </a:r>
            <a:r>
              <a:rPr lang="en-US" sz="1200" b="1" dirty="0" err="1"/>
              <a:t>mendeteksi</a:t>
            </a:r>
            <a:r>
              <a:rPr lang="en-US" sz="1200" b="1" dirty="0"/>
              <a:t> </a:t>
            </a:r>
            <a:r>
              <a:rPr lang="en-US" sz="1200" b="1" dirty="0" err="1"/>
              <a:t>bau</a:t>
            </a:r>
            <a:r>
              <a:rPr lang="en-US" sz="1200" b="1" dirty="0"/>
              <a:t> (anosmia)</a:t>
            </a:r>
            <a:endParaRPr sz="1200" b="1" dirty="0"/>
          </a:p>
        </p:txBody>
      </p:sp>
      <p:grpSp>
        <p:nvGrpSpPr>
          <p:cNvPr id="913" name="Google Shape;913;p44"/>
          <p:cNvGrpSpPr/>
          <p:nvPr/>
        </p:nvGrpSpPr>
        <p:grpSpPr>
          <a:xfrm>
            <a:off x="3374463" y="642100"/>
            <a:ext cx="401575" cy="302575"/>
            <a:chOff x="5137675" y="4677800"/>
            <a:chExt cx="401575" cy="302575"/>
          </a:xfrm>
        </p:grpSpPr>
        <p:sp>
          <p:nvSpPr>
            <p:cNvPr id="914" name="Google Shape;914;p44"/>
            <p:cNvSpPr/>
            <p:nvPr/>
          </p:nvSpPr>
          <p:spPr>
            <a:xfrm>
              <a:off x="5137675" y="4677800"/>
              <a:ext cx="401575" cy="164775"/>
            </a:xfrm>
            <a:custGeom>
              <a:avLst/>
              <a:gdLst/>
              <a:ahLst/>
              <a:cxnLst/>
              <a:rect l="l" t="t" r="r" b="b"/>
              <a:pathLst>
                <a:path w="16063" h="6591" extrusionOk="0">
                  <a:moveTo>
                    <a:pt x="11560" y="1"/>
                  </a:moveTo>
                  <a:cubicBezTo>
                    <a:pt x="6987" y="1"/>
                    <a:pt x="3536" y="2408"/>
                    <a:pt x="410" y="5437"/>
                  </a:cubicBezTo>
                  <a:cubicBezTo>
                    <a:pt x="0" y="5834"/>
                    <a:pt x="305" y="6531"/>
                    <a:pt x="899" y="6586"/>
                  </a:cubicBezTo>
                  <a:cubicBezTo>
                    <a:pt x="932" y="6589"/>
                    <a:pt x="966" y="6590"/>
                    <a:pt x="999" y="6590"/>
                  </a:cubicBezTo>
                  <a:cubicBezTo>
                    <a:pt x="1276" y="6590"/>
                    <a:pt x="1563" y="6492"/>
                    <a:pt x="1841" y="6433"/>
                  </a:cubicBezTo>
                  <a:cubicBezTo>
                    <a:pt x="3185" y="6150"/>
                    <a:pt x="4516" y="5743"/>
                    <a:pt x="5875" y="5601"/>
                  </a:cubicBezTo>
                  <a:cubicBezTo>
                    <a:pt x="8012" y="5376"/>
                    <a:pt x="10168" y="5345"/>
                    <a:pt x="12315" y="5198"/>
                  </a:cubicBezTo>
                  <a:cubicBezTo>
                    <a:pt x="13379" y="5124"/>
                    <a:pt x="14388" y="4838"/>
                    <a:pt x="15260" y="4176"/>
                  </a:cubicBezTo>
                  <a:cubicBezTo>
                    <a:pt x="15776" y="3784"/>
                    <a:pt x="16053" y="3280"/>
                    <a:pt x="16063" y="2539"/>
                  </a:cubicBezTo>
                  <a:cubicBezTo>
                    <a:pt x="15961" y="1645"/>
                    <a:pt x="15450" y="875"/>
                    <a:pt x="14542" y="565"/>
                  </a:cubicBezTo>
                  <a:cubicBezTo>
                    <a:pt x="13621" y="251"/>
                    <a:pt x="12624" y="8"/>
                    <a:pt x="11657" y="1"/>
                  </a:cubicBezTo>
                  <a:cubicBezTo>
                    <a:pt x="11625" y="1"/>
                    <a:pt x="11593" y="1"/>
                    <a:pt x="11560" y="1"/>
                  </a:cubicBezTo>
                  <a:close/>
                </a:path>
              </a:pathLst>
            </a:custGeom>
            <a:solidFill>
              <a:srgbClr val="ABE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4"/>
            <p:cNvSpPr/>
            <p:nvPr/>
          </p:nvSpPr>
          <p:spPr>
            <a:xfrm>
              <a:off x="5213575" y="4847375"/>
              <a:ext cx="263075" cy="133000"/>
            </a:xfrm>
            <a:custGeom>
              <a:avLst/>
              <a:gdLst/>
              <a:ahLst/>
              <a:cxnLst/>
              <a:rect l="l" t="t" r="r" b="b"/>
              <a:pathLst>
                <a:path w="10523" h="5320" extrusionOk="0">
                  <a:moveTo>
                    <a:pt x="4579" y="0"/>
                  </a:moveTo>
                  <a:cubicBezTo>
                    <a:pt x="3262" y="0"/>
                    <a:pt x="1945" y="338"/>
                    <a:pt x="638" y="937"/>
                  </a:cubicBezTo>
                  <a:cubicBezTo>
                    <a:pt x="369" y="1060"/>
                    <a:pt x="0" y="1408"/>
                    <a:pt x="23" y="1613"/>
                  </a:cubicBezTo>
                  <a:cubicBezTo>
                    <a:pt x="52" y="1865"/>
                    <a:pt x="406" y="2153"/>
                    <a:pt x="686" y="2287"/>
                  </a:cubicBezTo>
                  <a:cubicBezTo>
                    <a:pt x="1283" y="2573"/>
                    <a:pt x="1935" y="2744"/>
                    <a:pt x="2543" y="3009"/>
                  </a:cubicBezTo>
                  <a:cubicBezTo>
                    <a:pt x="4097" y="3686"/>
                    <a:pt x="5624" y="4432"/>
                    <a:pt x="7198" y="5057"/>
                  </a:cubicBezTo>
                  <a:cubicBezTo>
                    <a:pt x="7653" y="5236"/>
                    <a:pt x="8181" y="5320"/>
                    <a:pt x="8688" y="5320"/>
                  </a:cubicBezTo>
                  <a:cubicBezTo>
                    <a:pt x="8819" y="5320"/>
                    <a:pt x="8950" y="5314"/>
                    <a:pt x="9077" y="5303"/>
                  </a:cubicBezTo>
                  <a:cubicBezTo>
                    <a:pt x="9944" y="5228"/>
                    <a:pt x="10410" y="4562"/>
                    <a:pt x="10523" y="3633"/>
                  </a:cubicBezTo>
                  <a:cubicBezTo>
                    <a:pt x="10305" y="3154"/>
                    <a:pt x="10185" y="2588"/>
                    <a:pt x="9848" y="2219"/>
                  </a:cubicBezTo>
                  <a:cubicBezTo>
                    <a:pt x="9368" y="1691"/>
                    <a:pt x="8779" y="1208"/>
                    <a:pt x="8146" y="884"/>
                  </a:cubicBezTo>
                  <a:cubicBezTo>
                    <a:pt x="6961" y="276"/>
                    <a:pt x="5770" y="0"/>
                    <a:pt x="4579" y="0"/>
                  </a:cubicBezTo>
                  <a:close/>
                </a:path>
              </a:pathLst>
            </a:custGeom>
            <a:solidFill>
              <a:srgbClr val="ABE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40"/>
          <p:cNvSpPr txBox="1">
            <a:spLocks noGrp="1"/>
          </p:cNvSpPr>
          <p:nvPr>
            <p:ph type="body" idx="2"/>
          </p:nvPr>
        </p:nvSpPr>
        <p:spPr>
          <a:xfrm>
            <a:off x="-2458" y="891775"/>
            <a:ext cx="8917858" cy="35446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>
              <a:buNone/>
            </a:pPr>
            <a:r>
              <a:rPr lang="en-US" sz="1200" dirty="0"/>
              <a:t>1. </a:t>
            </a:r>
            <a:r>
              <a:rPr lang="en-US" sz="1200" dirty="0" err="1"/>
              <a:t>Persepsi</a:t>
            </a:r>
            <a:r>
              <a:rPr lang="en-US" sz="1200" dirty="0"/>
              <a:t> rasa phantom</a:t>
            </a:r>
          </a:p>
          <a:p>
            <a:pPr marL="139700" lvl="0" indent="0">
              <a:buNone/>
            </a:pPr>
            <a:r>
              <a:rPr lang="en-US" sz="1200" dirty="0" err="1"/>
              <a:t>Gangguan</a:t>
            </a:r>
            <a:r>
              <a:rPr lang="en-US" sz="1200" dirty="0"/>
              <a:t> rasa yang paling </a:t>
            </a:r>
            <a:r>
              <a:rPr lang="en-US" sz="1200" dirty="0" err="1"/>
              <a:t>umum</a:t>
            </a:r>
            <a:r>
              <a:rPr lang="en-US" sz="1200" dirty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persepsi</a:t>
            </a:r>
            <a:r>
              <a:rPr lang="en-US" sz="1200" dirty="0"/>
              <a:t> rasa phantom, </a:t>
            </a:r>
            <a:r>
              <a:rPr lang="en-US" sz="1200" dirty="0" err="1"/>
              <a:t>yaitu</a:t>
            </a:r>
            <a:r>
              <a:rPr lang="en-US" sz="1200" dirty="0"/>
              <a:t> </a:t>
            </a:r>
            <a:r>
              <a:rPr lang="en-US" sz="1200" dirty="0" err="1"/>
              <a:t>persepsi</a:t>
            </a:r>
            <a:r>
              <a:rPr lang="en-US" sz="1200" dirty="0"/>
              <a:t> rasa yang </a:t>
            </a:r>
            <a:r>
              <a:rPr lang="en-US" sz="1200" dirty="0" err="1"/>
              <a:t>seringkali</a:t>
            </a:r>
            <a:r>
              <a:rPr lang="en-US" sz="1200" dirty="0"/>
              <a:t> </a:t>
            </a:r>
            <a:r>
              <a:rPr lang="en-US" sz="1200" dirty="0" err="1"/>
              <a:t>bertahan</a:t>
            </a:r>
            <a:r>
              <a:rPr lang="en-US" sz="1200" dirty="0"/>
              <a:t> lama di </a:t>
            </a:r>
            <a:r>
              <a:rPr lang="en-US" sz="1200" dirty="0" err="1"/>
              <a:t>lidah</a:t>
            </a:r>
            <a:r>
              <a:rPr lang="en-US" sz="1200" dirty="0"/>
              <a:t> </a:t>
            </a:r>
            <a:r>
              <a:rPr lang="en-US" sz="1200" dirty="0" err="1"/>
              <a:t>meskipun</a:t>
            </a:r>
            <a:r>
              <a:rPr lang="en-US" sz="1200" dirty="0"/>
              <a:t> </a:t>
            </a:r>
            <a:r>
              <a:rPr lang="en-US" sz="1200" dirty="0" err="1"/>
              <a:t>Anda</a:t>
            </a:r>
            <a:r>
              <a:rPr lang="en-US" sz="1200" dirty="0"/>
              <a:t>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sedang</a:t>
            </a:r>
            <a:r>
              <a:rPr lang="en-US" sz="1200" dirty="0"/>
              <a:t> </a:t>
            </a:r>
            <a:r>
              <a:rPr lang="en-US" sz="1200" dirty="0" err="1"/>
              <a:t>makan</a:t>
            </a:r>
            <a:r>
              <a:rPr lang="en-US" sz="1200" dirty="0"/>
              <a:t> </a:t>
            </a:r>
            <a:r>
              <a:rPr lang="en-US" sz="1200" dirty="0" err="1"/>
              <a:t>apapun</a:t>
            </a:r>
            <a:r>
              <a:rPr lang="en-US" sz="1200" dirty="0"/>
              <a:t>.</a:t>
            </a:r>
          </a:p>
          <a:p>
            <a:pPr marL="139700" lvl="0" indent="0">
              <a:buNone/>
            </a:pPr>
            <a:endParaRPr lang="en-US" sz="1200" dirty="0"/>
          </a:p>
          <a:p>
            <a:pPr marL="139700" lvl="0" indent="0">
              <a:buNone/>
            </a:pPr>
            <a:r>
              <a:rPr lang="en-US" sz="1200" dirty="0"/>
              <a:t>2. </a:t>
            </a:r>
            <a:r>
              <a:rPr lang="en-US" sz="1200" dirty="0" err="1"/>
              <a:t>Hypogeusia</a:t>
            </a:r>
            <a:endParaRPr lang="en-US" sz="1200" dirty="0"/>
          </a:p>
          <a:p>
            <a:pPr marL="139700" lvl="0" indent="0">
              <a:buNone/>
            </a:pPr>
            <a:r>
              <a:rPr lang="en-US" sz="1200" dirty="0" err="1"/>
              <a:t>Anda</a:t>
            </a:r>
            <a:r>
              <a:rPr lang="en-US" sz="1200" dirty="0"/>
              <a:t> </a:t>
            </a:r>
            <a:r>
              <a:rPr lang="en-US" sz="1200" dirty="0" err="1"/>
              <a:t>juga</a:t>
            </a:r>
            <a:r>
              <a:rPr lang="en-US" sz="1200" dirty="0"/>
              <a:t>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mengalami</a:t>
            </a:r>
            <a:r>
              <a:rPr lang="en-US" sz="1200" dirty="0"/>
              <a:t> </a:t>
            </a:r>
            <a:r>
              <a:rPr lang="en-US" sz="1200" dirty="0" err="1"/>
              <a:t>penurunan</a:t>
            </a:r>
            <a:r>
              <a:rPr lang="en-US" sz="1200" dirty="0"/>
              <a:t> </a:t>
            </a:r>
            <a:r>
              <a:rPr lang="en-US" sz="1200" dirty="0" err="1"/>
              <a:t>kemampuan</a:t>
            </a:r>
            <a:r>
              <a:rPr lang="en-US" sz="1200" dirty="0"/>
              <a:t> 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mengidentifikasi</a:t>
            </a:r>
            <a:r>
              <a:rPr lang="en-US" sz="1200" dirty="0"/>
              <a:t> rasa </a:t>
            </a:r>
            <a:r>
              <a:rPr lang="en-US" sz="1200" dirty="0" err="1"/>
              <a:t>manis</a:t>
            </a:r>
            <a:r>
              <a:rPr lang="en-US" sz="1200" dirty="0"/>
              <a:t>, </a:t>
            </a:r>
            <a:r>
              <a:rPr lang="en-US" sz="1200" dirty="0" err="1"/>
              <a:t>asam</a:t>
            </a:r>
            <a:r>
              <a:rPr lang="en-US" sz="1200" dirty="0"/>
              <a:t>, </a:t>
            </a:r>
            <a:r>
              <a:rPr lang="en-US" sz="1200" dirty="0" err="1"/>
              <a:t>pahit</a:t>
            </a:r>
            <a:r>
              <a:rPr lang="en-US" sz="1200" dirty="0"/>
              <a:t>, </a:t>
            </a:r>
            <a:r>
              <a:rPr lang="en-US" sz="1200" dirty="0" err="1"/>
              <a:t>asin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umami, </a:t>
            </a:r>
            <a:r>
              <a:rPr lang="en-US" sz="1200" dirty="0" err="1"/>
              <a:t>suatu</a:t>
            </a:r>
            <a:r>
              <a:rPr lang="en-US" sz="1200" dirty="0"/>
              <a:t> </a:t>
            </a:r>
            <a:r>
              <a:rPr lang="en-US" sz="1200" dirty="0" err="1"/>
              <a:t>kondisi</a:t>
            </a:r>
            <a:r>
              <a:rPr lang="en-US" sz="1200" dirty="0"/>
              <a:t> yang </a:t>
            </a:r>
            <a:r>
              <a:rPr lang="en-US" sz="1200" dirty="0" err="1"/>
              <a:t>disebut</a:t>
            </a:r>
            <a:r>
              <a:rPr lang="en-US" sz="1200" dirty="0"/>
              <a:t> </a:t>
            </a:r>
            <a:r>
              <a:rPr lang="en-US" sz="1200" dirty="0" err="1"/>
              <a:t>hypogeusia</a:t>
            </a:r>
            <a:r>
              <a:rPr lang="en-US" sz="1200" dirty="0"/>
              <a:t>. </a:t>
            </a:r>
            <a:r>
              <a:rPr lang="en-US" sz="1200" dirty="0" err="1"/>
              <a:t>Beberapa</a:t>
            </a:r>
            <a:r>
              <a:rPr lang="en-US" sz="1200" dirty="0"/>
              <a:t> orang </a:t>
            </a:r>
            <a:r>
              <a:rPr lang="en-US" sz="1200" dirty="0" err="1"/>
              <a:t>mungkin</a:t>
            </a:r>
            <a:r>
              <a:rPr lang="en-US" sz="1200" dirty="0"/>
              <a:t>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mendeteksi</a:t>
            </a:r>
            <a:r>
              <a:rPr lang="en-US" sz="1200" dirty="0"/>
              <a:t> </a:t>
            </a:r>
            <a:r>
              <a:rPr lang="en-US" sz="1200" dirty="0" err="1"/>
              <a:t>setiap</a:t>
            </a:r>
            <a:r>
              <a:rPr lang="en-US" sz="1200" dirty="0"/>
              <a:t> </a:t>
            </a:r>
            <a:r>
              <a:rPr lang="en-US" sz="1200" dirty="0" err="1"/>
              <a:t>selera</a:t>
            </a:r>
            <a:r>
              <a:rPr lang="en-US" sz="1200" dirty="0"/>
              <a:t>, yang </a:t>
            </a:r>
            <a:r>
              <a:rPr lang="en-US" sz="1200" dirty="0" err="1"/>
              <a:t>disebut</a:t>
            </a:r>
            <a:r>
              <a:rPr lang="en-US" sz="1200" dirty="0"/>
              <a:t> </a:t>
            </a:r>
            <a:r>
              <a:rPr lang="en-US" sz="1200" dirty="0" err="1"/>
              <a:t>ageusia</a:t>
            </a:r>
            <a:r>
              <a:rPr lang="en-US" sz="1200" dirty="0"/>
              <a:t> yang </a:t>
            </a:r>
            <a:r>
              <a:rPr lang="en-US" sz="1200" dirty="0" err="1"/>
              <a:t>dipicu</a:t>
            </a:r>
            <a:r>
              <a:rPr lang="en-US" sz="1200" dirty="0"/>
              <a:t> </a:t>
            </a:r>
            <a:r>
              <a:rPr lang="en-US" sz="1200" dirty="0" err="1"/>
              <a:t>oleh</a:t>
            </a:r>
            <a:r>
              <a:rPr lang="en-US" sz="1200" dirty="0"/>
              <a:t> </a:t>
            </a:r>
            <a:r>
              <a:rPr lang="en-US" sz="1200" dirty="0" err="1"/>
              <a:t>gangguan</a:t>
            </a:r>
            <a:r>
              <a:rPr lang="en-US" sz="1200" dirty="0"/>
              <a:t> </a:t>
            </a:r>
            <a:r>
              <a:rPr lang="en-US" sz="1200" dirty="0" err="1"/>
              <a:t>saluran</a:t>
            </a:r>
            <a:r>
              <a:rPr lang="en-US" sz="1200" dirty="0"/>
              <a:t> </a:t>
            </a:r>
            <a:r>
              <a:rPr lang="en-US" sz="1200" dirty="0" err="1"/>
              <a:t>khusus</a:t>
            </a:r>
            <a:r>
              <a:rPr lang="en-US" sz="1200" dirty="0"/>
              <a:t> </a:t>
            </a:r>
            <a:r>
              <a:rPr lang="en-US" sz="1200" dirty="0" err="1"/>
              <a:t>antara</a:t>
            </a:r>
            <a:r>
              <a:rPr lang="en-US" sz="1200" dirty="0"/>
              <a:t> </a:t>
            </a:r>
            <a:r>
              <a:rPr lang="en-US" sz="1200" dirty="0" err="1"/>
              <a:t>indra</a:t>
            </a:r>
            <a:r>
              <a:rPr lang="en-US" sz="1200" dirty="0"/>
              <a:t> </a:t>
            </a:r>
            <a:r>
              <a:rPr lang="en-US" sz="1200" dirty="0" err="1"/>
              <a:t>perasa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penciuman</a:t>
            </a:r>
            <a:r>
              <a:rPr lang="en-US" sz="1200" dirty="0"/>
              <a:t>.</a:t>
            </a:r>
          </a:p>
          <a:p>
            <a:pPr marL="139700" lvl="0" indent="0">
              <a:buNone/>
            </a:pPr>
            <a:endParaRPr lang="en-US" sz="1200" dirty="0"/>
          </a:p>
          <a:p>
            <a:pPr marL="139700" lvl="0" indent="0">
              <a:buNone/>
            </a:pPr>
            <a:r>
              <a:rPr lang="en-US" sz="1200" dirty="0"/>
              <a:t>3. </a:t>
            </a:r>
            <a:r>
              <a:rPr lang="en-US" sz="1200" dirty="0" err="1"/>
              <a:t>Dysgeusia</a:t>
            </a:r>
            <a:endParaRPr lang="en-US" sz="1200" dirty="0"/>
          </a:p>
          <a:p>
            <a:pPr marL="139700" lvl="0" indent="0">
              <a:buNone/>
            </a:pPr>
            <a:r>
              <a:rPr lang="en-US" sz="1200" dirty="0" err="1"/>
              <a:t>Dysgeusia</a:t>
            </a:r>
            <a:r>
              <a:rPr lang="en-US" sz="1200" dirty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suatu</a:t>
            </a:r>
            <a:r>
              <a:rPr lang="en-US" sz="1200" dirty="0"/>
              <a:t> </a:t>
            </a:r>
            <a:r>
              <a:rPr lang="en-US" sz="1200" dirty="0" err="1"/>
              <a:t>kondisi</a:t>
            </a:r>
            <a:r>
              <a:rPr lang="en-US" sz="1200" dirty="0"/>
              <a:t> di </a:t>
            </a:r>
            <a:r>
              <a:rPr lang="en-US" sz="1200" dirty="0" err="1"/>
              <a:t>mana</a:t>
            </a:r>
            <a:r>
              <a:rPr lang="en-US" sz="1200" dirty="0"/>
              <a:t> </a:t>
            </a:r>
            <a:r>
              <a:rPr lang="en-US" sz="1200" dirty="0" err="1"/>
              <a:t>lidah</a:t>
            </a:r>
            <a:r>
              <a:rPr lang="en-US" sz="1200" dirty="0"/>
              <a:t> </a:t>
            </a:r>
            <a:r>
              <a:rPr lang="en-US" sz="1200" dirty="0" err="1"/>
              <a:t>merasakan</a:t>
            </a:r>
            <a:r>
              <a:rPr lang="en-US" sz="1200" dirty="0"/>
              <a:t> rasa </a:t>
            </a:r>
            <a:r>
              <a:rPr lang="en-US" sz="1200" dirty="0" err="1"/>
              <a:t>busuk</a:t>
            </a:r>
            <a:r>
              <a:rPr lang="en-US" sz="1200" dirty="0"/>
              <a:t> </a:t>
            </a:r>
            <a:r>
              <a:rPr lang="en-US" sz="1200" dirty="0" err="1"/>
              <a:t>asin</a:t>
            </a:r>
            <a:r>
              <a:rPr lang="en-US" sz="1200" dirty="0"/>
              <a:t>, </a:t>
            </a:r>
            <a:r>
              <a:rPr lang="en-US" sz="1200" dirty="0" err="1"/>
              <a:t>sensasi</a:t>
            </a:r>
            <a:r>
              <a:rPr lang="en-US" sz="1200" dirty="0"/>
              <a:t> rasa </a:t>
            </a:r>
            <a:r>
              <a:rPr lang="en-US" sz="1200" dirty="0" err="1"/>
              <a:t>tengik</a:t>
            </a:r>
            <a:r>
              <a:rPr lang="en-US" sz="1200" dirty="0"/>
              <a:t>,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logam</a:t>
            </a:r>
            <a:r>
              <a:rPr lang="en-US" sz="1200" dirty="0"/>
              <a:t> yang </a:t>
            </a:r>
            <a:r>
              <a:rPr lang="en-US" sz="1200" dirty="0" err="1"/>
              <a:t>bertahan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mulut</a:t>
            </a:r>
            <a:r>
              <a:rPr lang="en-US" sz="1200" dirty="0"/>
              <a:t>. </a:t>
            </a:r>
            <a:r>
              <a:rPr lang="en-US" sz="1200" dirty="0" err="1"/>
              <a:t>Dysgeusia</a:t>
            </a:r>
            <a:r>
              <a:rPr lang="en-US" sz="1200" dirty="0"/>
              <a:t> </a:t>
            </a:r>
            <a:r>
              <a:rPr lang="en-US" sz="1200" dirty="0" err="1"/>
              <a:t>kadang-kadang</a:t>
            </a:r>
            <a:r>
              <a:rPr lang="en-US" sz="1200" dirty="0"/>
              <a:t> </a:t>
            </a:r>
            <a:r>
              <a:rPr lang="en-US" sz="1200" dirty="0" err="1"/>
              <a:t>disertai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sindrom</a:t>
            </a:r>
            <a:r>
              <a:rPr lang="en-US" sz="1200" dirty="0"/>
              <a:t> </a:t>
            </a:r>
            <a:r>
              <a:rPr lang="en-US" sz="1200" dirty="0" err="1"/>
              <a:t>mulut</a:t>
            </a:r>
            <a:r>
              <a:rPr lang="en-US" sz="1200" dirty="0"/>
              <a:t> </a:t>
            </a:r>
            <a:r>
              <a:rPr lang="en-US" sz="1200" dirty="0" err="1"/>
              <a:t>terbakar</a:t>
            </a:r>
            <a:r>
              <a:rPr lang="en-US" sz="1200" dirty="0"/>
              <a:t>, </a:t>
            </a:r>
            <a:r>
              <a:rPr lang="en-US" sz="1200" dirty="0" err="1"/>
              <a:t>suatu</a:t>
            </a:r>
            <a:r>
              <a:rPr lang="en-US" sz="1200" dirty="0"/>
              <a:t> </a:t>
            </a:r>
            <a:r>
              <a:rPr lang="en-US" sz="1200" dirty="0" err="1"/>
              <a:t>kondisi</a:t>
            </a:r>
            <a:r>
              <a:rPr lang="en-US" sz="1200" dirty="0"/>
              <a:t> di </a:t>
            </a:r>
            <a:r>
              <a:rPr lang="en-US" sz="1200" dirty="0" err="1"/>
              <a:t>mana</a:t>
            </a:r>
            <a:r>
              <a:rPr lang="en-US" sz="1200" dirty="0"/>
              <a:t> </a:t>
            </a:r>
            <a:r>
              <a:rPr lang="en-US" sz="1200" dirty="0" err="1"/>
              <a:t>seseorang</a:t>
            </a:r>
            <a:r>
              <a:rPr lang="en-US" sz="1200" dirty="0"/>
              <a:t> </a:t>
            </a:r>
            <a:r>
              <a:rPr lang="en-US" sz="1200" dirty="0" err="1"/>
              <a:t>mengalami</a:t>
            </a:r>
            <a:r>
              <a:rPr lang="en-US" sz="1200" dirty="0"/>
              <a:t> </a:t>
            </a:r>
            <a:r>
              <a:rPr lang="en-US" sz="1200" dirty="0" err="1"/>
              <a:t>sensasi</a:t>
            </a:r>
            <a:r>
              <a:rPr lang="en-US" sz="1200" dirty="0"/>
              <a:t> </a:t>
            </a:r>
            <a:r>
              <a:rPr lang="en-US" sz="1200" dirty="0" err="1"/>
              <a:t>terbakar</a:t>
            </a:r>
            <a:r>
              <a:rPr lang="en-US" sz="1200" dirty="0"/>
              <a:t> yang </a:t>
            </a:r>
            <a:r>
              <a:rPr lang="en-US" sz="1200" dirty="0" err="1"/>
              <a:t>menyakitkan</a:t>
            </a:r>
            <a:r>
              <a:rPr lang="en-US" sz="1200" dirty="0"/>
              <a:t> di </a:t>
            </a:r>
            <a:r>
              <a:rPr lang="en-US" sz="1200" dirty="0" err="1"/>
              <a:t>mulut</a:t>
            </a:r>
            <a:r>
              <a:rPr lang="en-US" sz="1200" dirty="0"/>
              <a:t>.</a:t>
            </a:r>
          </a:p>
          <a:p>
            <a:pPr marL="139700" lvl="0" indent="0">
              <a:buNone/>
            </a:pPr>
            <a:endParaRPr lang="en-US" sz="1200" dirty="0" smtClean="0"/>
          </a:p>
        </p:txBody>
      </p:sp>
      <p:sp>
        <p:nvSpPr>
          <p:cNvPr id="591" name="Google Shape;591;p40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 smtClean="0"/>
              <a:t>Penyakit Tentang indera perasa</a:t>
            </a:r>
            <a:endParaRPr sz="3200" dirty="0"/>
          </a:p>
        </p:txBody>
      </p:sp>
      <p:sp>
        <p:nvSpPr>
          <p:cNvPr id="774" name="Google Shape;774;p40"/>
          <p:cNvSpPr/>
          <p:nvPr/>
        </p:nvSpPr>
        <p:spPr>
          <a:xfrm flipH="1">
            <a:off x="3327337" y="695025"/>
            <a:ext cx="423992" cy="196750"/>
          </a:xfrm>
          <a:custGeom>
            <a:avLst/>
            <a:gdLst/>
            <a:ahLst/>
            <a:cxnLst/>
            <a:rect l="l" t="t" r="r" b="b"/>
            <a:pathLst>
              <a:path w="9157" h="4249" extrusionOk="0">
                <a:moveTo>
                  <a:pt x="950" y="1"/>
                </a:moveTo>
                <a:cubicBezTo>
                  <a:pt x="607" y="1"/>
                  <a:pt x="393" y="235"/>
                  <a:pt x="301" y="542"/>
                </a:cubicBezTo>
                <a:cubicBezTo>
                  <a:pt x="173" y="967"/>
                  <a:pt x="98" y="1408"/>
                  <a:pt x="1" y="1842"/>
                </a:cubicBezTo>
                <a:cubicBezTo>
                  <a:pt x="67" y="2897"/>
                  <a:pt x="682" y="3751"/>
                  <a:pt x="1673" y="4088"/>
                </a:cubicBezTo>
                <a:cubicBezTo>
                  <a:pt x="1988" y="4196"/>
                  <a:pt x="2297" y="4248"/>
                  <a:pt x="2599" y="4248"/>
                </a:cubicBezTo>
                <a:cubicBezTo>
                  <a:pt x="3149" y="4248"/>
                  <a:pt x="3675" y="4074"/>
                  <a:pt x="4171" y="3746"/>
                </a:cubicBezTo>
                <a:cubicBezTo>
                  <a:pt x="4654" y="3425"/>
                  <a:pt x="5093" y="3041"/>
                  <a:pt x="5555" y="2686"/>
                </a:cubicBezTo>
                <a:cubicBezTo>
                  <a:pt x="6081" y="2281"/>
                  <a:pt x="6466" y="2080"/>
                  <a:pt x="6859" y="2080"/>
                </a:cubicBezTo>
                <a:cubicBezTo>
                  <a:pt x="7229" y="2080"/>
                  <a:pt x="7607" y="2258"/>
                  <a:pt x="8118" y="2612"/>
                </a:cubicBezTo>
                <a:cubicBezTo>
                  <a:pt x="8276" y="2723"/>
                  <a:pt x="8437" y="2830"/>
                  <a:pt x="8612" y="2830"/>
                </a:cubicBezTo>
                <a:cubicBezTo>
                  <a:pt x="8689" y="2830"/>
                  <a:pt x="8770" y="2810"/>
                  <a:pt x="8854" y="2759"/>
                </a:cubicBezTo>
                <a:cubicBezTo>
                  <a:pt x="9153" y="2580"/>
                  <a:pt x="9157" y="2287"/>
                  <a:pt x="9084" y="1987"/>
                </a:cubicBezTo>
                <a:cubicBezTo>
                  <a:pt x="8899" y="1219"/>
                  <a:pt x="8440" y="671"/>
                  <a:pt x="7726" y="342"/>
                </a:cubicBezTo>
                <a:cubicBezTo>
                  <a:pt x="7359" y="174"/>
                  <a:pt x="6978" y="96"/>
                  <a:pt x="6586" y="96"/>
                </a:cubicBezTo>
                <a:cubicBezTo>
                  <a:pt x="6444" y="96"/>
                  <a:pt x="6299" y="107"/>
                  <a:pt x="6154" y="127"/>
                </a:cubicBezTo>
                <a:cubicBezTo>
                  <a:pt x="5332" y="239"/>
                  <a:pt x="4623" y="598"/>
                  <a:pt x="3971" y="1092"/>
                </a:cubicBezTo>
                <a:cubicBezTo>
                  <a:pt x="3578" y="1389"/>
                  <a:pt x="3194" y="1702"/>
                  <a:pt x="2771" y="1949"/>
                </a:cubicBezTo>
                <a:cubicBezTo>
                  <a:pt x="2601" y="2049"/>
                  <a:pt x="2447" y="2097"/>
                  <a:pt x="2311" y="2097"/>
                </a:cubicBezTo>
                <a:cubicBezTo>
                  <a:pt x="2026" y="2097"/>
                  <a:pt x="1823" y="1885"/>
                  <a:pt x="1728" y="1487"/>
                </a:cubicBezTo>
                <a:cubicBezTo>
                  <a:pt x="1661" y="1205"/>
                  <a:pt x="1642" y="912"/>
                  <a:pt x="1582" y="628"/>
                </a:cubicBezTo>
                <a:cubicBezTo>
                  <a:pt x="1512" y="303"/>
                  <a:pt x="1363" y="18"/>
                  <a:pt x="985" y="2"/>
                </a:cubicBezTo>
                <a:cubicBezTo>
                  <a:pt x="973" y="1"/>
                  <a:pt x="962" y="1"/>
                  <a:pt x="950" y="1"/>
                </a:cubicBezTo>
                <a:close/>
              </a:path>
            </a:pathLst>
          </a:custGeom>
          <a:solidFill>
            <a:srgbClr val="ABE5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" name="Google Shape;389;p34"/>
          <p:cNvGrpSpPr/>
          <p:nvPr/>
        </p:nvGrpSpPr>
        <p:grpSpPr>
          <a:xfrm>
            <a:off x="3460525" y="642100"/>
            <a:ext cx="401575" cy="302575"/>
            <a:chOff x="5137675" y="4677800"/>
            <a:chExt cx="401575" cy="302575"/>
          </a:xfrm>
        </p:grpSpPr>
        <p:sp>
          <p:nvSpPr>
            <p:cNvPr id="390" name="Google Shape;390;p34"/>
            <p:cNvSpPr/>
            <p:nvPr/>
          </p:nvSpPr>
          <p:spPr>
            <a:xfrm>
              <a:off x="5137675" y="4677800"/>
              <a:ext cx="401575" cy="164775"/>
            </a:xfrm>
            <a:custGeom>
              <a:avLst/>
              <a:gdLst/>
              <a:ahLst/>
              <a:cxnLst/>
              <a:rect l="l" t="t" r="r" b="b"/>
              <a:pathLst>
                <a:path w="16063" h="6591" extrusionOk="0">
                  <a:moveTo>
                    <a:pt x="11560" y="1"/>
                  </a:moveTo>
                  <a:cubicBezTo>
                    <a:pt x="6987" y="1"/>
                    <a:pt x="3536" y="2408"/>
                    <a:pt x="410" y="5437"/>
                  </a:cubicBezTo>
                  <a:cubicBezTo>
                    <a:pt x="0" y="5834"/>
                    <a:pt x="305" y="6531"/>
                    <a:pt x="899" y="6586"/>
                  </a:cubicBezTo>
                  <a:cubicBezTo>
                    <a:pt x="932" y="6589"/>
                    <a:pt x="966" y="6590"/>
                    <a:pt x="999" y="6590"/>
                  </a:cubicBezTo>
                  <a:cubicBezTo>
                    <a:pt x="1276" y="6590"/>
                    <a:pt x="1563" y="6492"/>
                    <a:pt x="1841" y="6433"/>
                  </a:cubicBezTo>
                  <a:cubicBezTo>
                    <a:pt x="3185" y="6150"/>
                    <a:pt x="4516" y="5743"/>
                    <a:pt x="5875" y="5601"/>
                  </a:cubicBezTo>
                  <a:cubicBezTo>
                    <a:pt x="8012" y="5376"/>
                    <a:pt x="10168" y="5345"/>
                    <a:pt x="12315" y="5198"/>
                  </a:cubicBezTo>
                  <a:cubicBezTo>
                    <a:pt x="13379" y="5124"/>
                    <a:pt x="14388" y="4838"/>
                    <a:pt x="15260" y="4176"/>
                  </a:cubicBezTo>
                  <a:cubicBezTo>
                    <a:pt x="15776" y="3784"/>
                    <a:pt x="16053" y="3280"/>
                    <a:pt x="16063" y="2539"/>
                  </a:cubicBezTo>
                  <a:cubicBezTo>
                    <a:pt x="15961" y="1645"/>
                    <a:pt x="15450" y="875"/>
                    <a:pt x="14542" y="565"/>
                  </a:cubicBezTo>
                  <a:cubicBezTo>
                    <a:pt x="13621" y="251"/>
                    <a:pt x="12624" y="8"/>
                    <a:pt x="11657" y="1"/>
                  </a:cubicBezTo>
                  <a:cubicBezTo>
                    <a:pt x="11625" y="1"/>
                    <a:pt x="11593" y="1"/>
                    <a:pt x="11560" y="1"/>
                  </a:cubicBezTo>
                  <a:close/>
                </a:path>
              </a:pathLst>
            </a:custGeom>
            <a:solidFill>
              <a:srgbClr val="ABE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4"/>
            <p:cNvSpPr/>
            <p:nvPr/>
          </p:nvSpPr>
          <p:spPr>
            <a:xfrm>
              <a:off x="5213575" y="4847375"/>
              <a:ext cx="263075" cy="133000"/>
            </a:xfrm>
            <a:custGeom>
              <a:avLst/>
              <a:gdLst/>
              <a:ahLst/>
              <a:cxnLst/>
              <a:rect l="l" t="t" r="r" b="b"/>
              <a:pathLst>
                <a:path w="10523" h="5320" extrusionOk="0">
                  <a:moveTo>
                    <a:pt x="4579" y="0"/>
                  </a:moveTo>
                  <a:cubicBezTo>
                    <a:pt x="3262" y="0"/>
                    <a:pt x="1945" y="338"/>
                    <a:pt x="638" y="937"/>
                  </a:cubicBezTo>
                  <a:cubicBezTo>
                    <a:pt x="369" y="1060"/>
                    <a:pt x="0" y="1408"/>
                    <a:pt x="23" y="1613"/>
                  </a:cubicBezTo>
                  <a:cubicBezTo>
                    <a:pt x="52" y="1865"/>
                    <a:pt x="406" y="2153"/>
                    <a:pt x="686" y="2287"/>
                  </a:cubicBezTo>
                  <a:cubicBezTo>
                    <a:pt x="1283" y="2573"/>
                    <a:pt x="1935" y="2744"/>
                    <a:pt x="2543" y="3009"/>
                  </a:cubicBezTo>
                  <a:cubicBezTo>
                    <a:pt x="4097" y="3686"/>
                    <a:pt x="5624" y="4432"/>
                    <a:pt x="7198" y="5057"/>
                  </a:cubicBezTo>
                  <a:cubicBezTo>
                    <a:pt x="7653" y="5236"/>
                    <a:pt x="8181" y="5320"/>
                    <a:pt x="8688" y="5320"/>
                  </a:cubicBezTo>
                  <a:cubicBezTo>
                    <a:pt x="8819" y="5320"/>
                    <a:pt x="8950" y="5314"/>
                    <a:pt x="9077" y="5303"/>
                  </a:cubicBezTo>
                  <a:cubicBezTo>
                    <a:pt x="9944" y="5228"/>
                    <a:pt x="10410" y="4562"/>
                    <a:pt x="10523" y="3633"/>
                  </a:cubicBezTo>
                  <a:cubicBezTo>
                    <a:pt x="10305" y="3154"/>
                    <a:pt x="10185" y="2588"/>
                    <a:pt x="9848" y="2219"/>
                  </a:cubicBezTo>
                  <a:cubicBezTo>
                    <a:pt x="9368" y="1691"/>
                    <a:pt x="8779" y="1208"/>
                    <a:pt x="8146" y="884"/>
                  </a:cubicBezTo>
                  <a:cubicBezTo>
                    <a:pt x="6961" y="276"/>
                    <a:pt x="5770" y="0"/>
                    <a:pt x="4579" y="0"/>
                  </a:cubicBezTo>
                  <a:close/>
                </a:path>
              </a:pathLst>
            </a:custGeom>
            <a:solidFill>
              <a:srgbClr val="ABE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8" name="Google Shape;418;p34"/>
          <p:cNvSpPr txBox="1">
            <a:spLocks noGrp="1"/>
          </p:cNvSpPr>
          <p:nvPr>
            <p:ph type="body" idx="4294967295"/>
          </p:nvPr>
        </p:nvSpPr>
        <p:spPr>
          <a:xfrm>
            <a:off x="304800" y="878176"/>
            <a:ext cx="8686799" cy="23586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Clr>
                <a:schemeClr val="lt1"/>
              </a:buClr>
              <a:buSzPts val="1200"/>
              <a:buNone/>
            </a:pPr>
            <a:r>
              <a:rPr lang="en-US" sz="1200" dirty="0" smtClean="0">
                <a:solidFill>
                  <a:schemeClr val="lt1"/>
                </a:solidFill>
              </a:rPr>
              <a:t>4. </a:t>
            </a:r>
            <a:r>
              <a:rPr lang="en-US" sz="1200" dirty="0" err="1" smtClean="0">
                <a:solidFill>
                  <a:schemeClr val="lt1"/>
                </a:solidFill>
              </a:rPr>
              <a:t>Ageusia</a:t>
            </a:r>
            <a:endParaRPr lang="en-US" sz="1200" dirty="0" smtClean="0">
              <a:solidFill>
                <a:schemeClr val="lt1"/>
              </a:solidFill>
            </a:endParaRPr>
          </a:p>
          <a:p>
            <a:pPr marL="152400" indent="0">
              <a:buClr>
                <a:schemeClr val="lt1"/>
              </a:buClr>
              <a:buSzPts val="1200"/>
              <a:buNone/>
            </a:pPr>
            <a:r>
              <a:rPr lang="en-US" sz="1200" dirty="0" err="1" smtClean="0">
                <a:solidFill>
                  <a:schemeClr val="lt1"/>
                </a:solidFill>
              </a:rPr>
              <a:t>kondisi</a:t>
            </a:r>
            <a:r>
              <a:rPr lang="en-US" sz="1200" dirty="0" smtClean="0">
                <a:solidFill>
                  <a:schemeClr val="lt1"/>
                </a:solidFill>
              </a:rPr>
              <a:t> </a:t>
            </a:r>
            <a:r>
              <a:rPr lang="en-US" sz="1200" dirty="0">
                <a:solidFill>
                  <a:schemeClr val="lt1"/>
                </a:solidFill>
              </a:rPr>
              <a:t>di </a:t>
            </a:r>
            <a:r>
              <a:rPr lang="en-US" sz="1200" dirty="0" err="1">
                <a:solidFill>
                  <a:schemeClr val="lt1"/>
                </a:solidFill>
              </a:rPr>
              <a:t>mana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seseorang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tidak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bisa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merasakan</a:t>
            </a:r>
            <a:r>
              <a:rPr lang="en-US" sz="1200" dirty="0">
                <a:solidFill>
                  <a:schemeClr val="lt1"/>
                </a:solidFill>
              </a:rPr>
              <a:t> rasa </a:t>
            </a:r>
            <a:r>
              <a:rPr lang="en-US" sz="1200" dirty="0" err="1">
                <a:solidFill>
                  <a:schemeClr val="lt1"/>
                </a:solidFill>
              </a:rPr>
              <a:t>apapun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dari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makanan</a:t>
            </a:r>
            <a:r>
              <a:rPr lang="en-US" sz="1200" dirty="0">
                <a:solidFill>
                  <a:schemeClr val="lt1"/>
                </a:solidFill>
              </a:rPr>
              <a:t> yang </a:t>
            </a:r>
            <a:r>
              <a:rPr lang="en-US" sz="1200" dirty="0" err="1">
                <a:solidFill>
                  <a:schemeClr val="lt1"/>
                </a:solidFill>
              </a:rPr>
              <a:t>dimakannya</a:t>
            </a:r>
            <a:r>
              <a:rPr lang="en-US" sz="1200" dirty="0">
                <a:solidFill>
                  <a:schemeClr val="lt1"/>
                </a:solidFill>
              </a:rPr>
              <a:t>. </a:t>
            </a:r>
            <a:r>
              <a:rPr lang="en-US" sz="1200" dirty="0" err="1">
                <a:solidFill>
                  <a:schemeClr val="lt1"/>
                </a:solidFill>
              </a:rPr>
              <a:t>Kondisi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ini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jarang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terjadi</a:t>
            </a:r>
            <a:r>
              <a:rPr lang="en-US" sz="1200" dirty="0">
                <a:solidFill>
                  <a:schemeClr val="lt1"/>
                </a:solidFill>
              </a:rPr>
              <a:t>.</a:t>
            </a:r>
          </a:p>
          <a:p>
            <a:pPr marL="152400" lvl="0" indent="0">
              <a:buClr>
                <a:schemeClr val="lt1"/>
              </a:buClr>
              <a:buSzPts val="1200"/>
              <a:buNone/>
            </a:pPr>
            <a:endParaRPr lang="en-US" sz="1200" dirty="0">
              <a:solidFill>
                <a:schemeClr val="lt1"/>
              </a:solidFill>
            </a:endParaRPr>
          </a:p>
          <a:p>
            <a:pPr marL="152400" lvl="0" indent="0">
              <a:buClr>
                <a:schemeClr val="lt1"/>
              </a:buClr>
              <a:buSzPts val="1200"/>
              <a:buNone/>
            </a:pPr>
            <a:r>
              <a:rPr lang="en-US" sz="1200" dirty="0" smtClean="0">
                <a:solidFill>
                  <a:schemeClr val="lt1"/>
                </a:solidFill>
              </a:rPr>
              <a:t>5. </a:t>
            </a:r>
            <a:r>
              <a:rPr lang="en-US" sz="1200" dirty="0" err="1" smtClean="0">
                <a:solidFill>
                  <a:schemeClr val="lt1"/>
                </a:solidFill>
              </a:rPr>
              <a:t>Aliageusia</a:t>
            </a:r>
            <a:endParaRPr lang="en-US" sz="1200" dirty="0" smtClean="0">
              <a:solidFill>
                <a:schemeClr val="lt1"/>
              </a:solidFill>
            </a:endParaRPr>
          </a:p>
          <a:p>
            <a:pPr marL="152400" lvl="0" indent="0">
              <a:buClr>
                <a:schemeClr val="lt1"/>
              </a:buClr>
              <a:buSzPts val="1200"/>
              <a:buNone/>
            </a:pPr>
            <a:r>
              <a:rPr lang="en-US" sz="1200" dirty="0" err="1" smtClean="0">
                <a:solidFill>
                  <a:schemeClr val="lt1"/>
                </a:solidFill>
              </a:rPr>
              <a:t>ketika</a:t>
            </a:r>
            <a:r>
              <a:rPr lang="en-US" sz="1200" dirty="0" smtClean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makanan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atau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minuman</a:t>
            </a:r>
            <a:r>
              <a:rPr lang="en-US" sz="1200" dirty="0">
                <a:solidFill>
                  <a:schemeClr val="lt1"/>
                </a:solidFill>
              </a:rPr>
              <a:t> yang </a:t>
            </a:r>
            <a:r>
              <a:rPr lang="en-US" sz="1200" dirty="0" err="1">
                <a:solidFill>
                  <a:schemeClr val="lt1"/>
                </a:solidFill>
              </a:rPr>
              <a:t>biasanya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terasa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lezat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mulai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terasa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tidak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enak</a:t>
            </a:r>
            <a:r>
              <a:rPr lang="en-US" sz="1200" dirty="0" smtClean="0">
                <a:solidFill>
                  <a:schemeClr val="lt1"/>
                </a:solidFill>
              </a:rPr>
              <a:t>.</a:t>
            </a:r>
          </a:p>
          <a:p>
            <a:pPr marL="152400" lvl="0" indent="0">
              <a:buClr>
                <a:schemeClr val="lt1"/>
              </a:buClr>
              <a:buSzPts val="1200"/>
              <a:buNone/>
            </a:pPr>
            <a:endParaRPr lang="en-US" sz="1200" dirty="0">
              <a:solidFill>
                <a:schemeClr val="lt1"/>
              </a:solidFill>
            </a:endParaRPr>
          </a:p>
          <a:p>
            <a:pPr marL="152400" lvl="0" indent="0">
              <a:buClr>
                <a:schemeClr val="lt1"/>
              </a:buClr>
              <a:buSzPts val="1200"/>
              <a:buNone/>
            </a:pPr>
            <a:r>
              <a:rPr lang="en-US" sz="1200" dirty="0" smtClean="0">
                <a:solidFill>
                  <a:schemeClr val="lt1"/>
                </a:solidFill>
              </a:rPr>
              <a:t>6.Phantogeusia</a:t>
            </a:r>
          </a:p>
          <a:p>
            <a:pPr marL="152400" lvl="0" indent="0">
              <a:buClr>
                <a:schemeClr val="lt1"/>
              </a:buClr>
              <a:buSzPts val="1200"/>
              <a:buNone/>
            </a:pPr>
            <a:r>
              <a:rPr lang="en-US" sz="1200" dirty="0" err="1" smtClean="0">
                <a:solidFill>
                  <a:schemeClr val="lt1"/>
                </a:solidFill>
              </a:rPr>
              <a:t>kondisi</a:t>
            </a:r>
            <a:r>
              <a:rPr lang="en-US" sz="1200" dirty="0" smtClean="0">
                <a:solidFill>
                  <a:schemeClr val="lt1"/>
                </a:solidFill>
              </a:rPr>
              <a:t> </a:t>
            </a:r>
            <a:r>
              <a:rPr lang="en-US" sz="1200" dirty="0">
                <a:solidFill>
                  <a:schemeClr val="lt1"/>
                </a:solidFill>
              </a:rPr>
              <a:t>yang </a:t>
            </a:r>
            <a:r>
              <a:rPr lang="en-US" sz="1200" dirty="0" err="1">
                <a:solidFill>
                  <a:schemeClr val="lt1"/>
                </a:solidFill>
              </a:rPr>
              <a:t>membuat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seseorang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berhalusinasi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tentang</a:t>
            </a:r>
            <a:r>
              <a:rPr lang="en-US" sz="1200" dirty="0">
                <a:solidFill>
                  <a:schemeClr val="lt1"/>
                </a:solidFill>
              </a:rPr>
              <a:t> rasa </a:t>
            </a:r>
            <a:r>
              <a:rPr lang="en-US" sz="1200" dirty="0" err="1">
                <a:solidFill>
                  <a:schemeClr val="lt1"/>
                </a:solidFill>
              </a:rPr>
              <a:t>tertentu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atau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mencicipi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sesuatu</a:t>
            </a:r>
            <a:r>
              <a:rPr lang="en-US" sz="1200" dirty="0">
                <a:solidFill>
                  <a:schemeClr val="lt1"/>
                </a:solidFill>
              </a:rPr>
              <a:t> yang </a:t>
            </a:r>
            <a:r>
              <a:rPr lang="en-US" sz="1200" dirty="0" err="1">
                <a:solidFill>
                  <a:schemeClr val="lt1"/>
                </a:solidFill>
              </a:rPr>
              <a:t>sebenarnya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tidak</a:t>
            </a:r>
            <a:r>
              <a:rPr lang="en-US" sz="1200" dirty="0">
                <a:solidFill>
                  <a:schemeClr val="lt1"/>
                </a:solidFill>
              </a:rPr>
              <a:t> </a:t>
            </a:r>
            <a:r>
              <a:rPr lang="en-US" sz="1200" dirty="0" err="1">
                <a:solidFill>
                  <a:schemeClr val="lt1"/>
                </a:solidFill>
              </a:rPr>
              <a:t>ada</a:t>
            </a:r>
            <a:r>
              <a:rPr lang="en-US" sz="1200" dirty="0">
                <a:solidFill>
                  <a:schemeClr val="lt1"/>
                </a:solidFill>
              </a:rPr>
              <a:t>.</a:t>
            </a:r>
            <a:endParaRPr sz="12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 txBox="1">
            <a:spLocks noGrp="1"/>
          </p:cNvSpPr>
          <p:nvPr>
            <p:ph type="title"/>
          </p:nvPr>
        </p:nvSpPr>
        <p:spPr>
          <a:xfrm>
            <a:off x="2137800" y="1974050"/>
            <a:ext cx="4868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Terima</a:t>
            </a:r>
            <a:endParaRPr dirty="0"/>
          </a:p>
        </p:txBody>
      </p:sp>
      <p:sp>
        <p:nvSpPr>
          <p:cNvPr id="196" name="Google Shape;196;p29"/>
          <p:cNvSpPr txBox="1">
            <a:spLocks noGrp="1"/>
          </p:cNvSpPr>
          <p:nvPr>
            <p:ph type="title" idx="2"/>
          </p:nvPr>
        </p:nvSpPr>
        <p:spPr>
          <a:xfrm>
            <a:off x="3258750" y="2797600"/>
            <a:ext cx="2321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Kasih</a:t>
            </a:r>
            <a:endParaRPr dirty="0"/>
          </a:p>
        </p:txBody>
      </p:sp>
      <p:grpSp>
        <p:nvGrpSpPr>
          <p:cNvPr id="198" name="Google Shape;198;p29"/>
          <p:cNvGrpSpPr/>
          <p:nvPr/>
        </p:nvGrpSpPr>
        <p:grpSpPr>
          <a:xfrm rot="9905798">
            <a:off x="4107343" y="752935"/>
            <a:ext cx="992340" cy="1002566"/>
            <a:chOff x="4479325" y="838125"/>
            <a:chExt cx="992300" cy="1002525"/>
          </a:xfrm>
        </p:grpSpPr>
        <p:sp>
          <p:nvSpPr>
            <p:cNvPr id="199" name="Google Shape;199;p29"/>
            <p:cNvSpPr/>
            <p:nvPr/>
          </p:nvSpPr>
          <p:spPr>
            <a:xfrm>
              <a:off x="4507125" y="876150"/>
              <a:ext cx="964500" cy="96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9"/>
            <p:cNvSpPr/>
            <p:nvPr/>
          </p:nvSpPr>
          <p:spPr>
            <a:xfrm>
              <a:off x="4479325" y="96210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9"/>
            <p:cNvSpPr/>
            <p:nvPr/>
          </p:nvSpPr>
          <p:spPr>
            <a:xfrm>
              <a:off x="4679025" y="101525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9"/>
            <p:cNvSpPr/>
            <p:nvPr/>
          </p:nvSpPr>
          <p:spPr>
            <a:xfrm>
              <a:off x="4593075" y="838125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4" name="Google Shape;204;p29"/>
          <p:cNvSpPr/>
          <p:nvPr/>
        </p:nvSpPr>
        <p:spPr>
          <a:xfrm>
            <a:off x="2855538" y="2369750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9"/>
          <p:cNvSpPr/>
          <p:nvPr/>
        </p:nvSpPr>
        <p:spPr>
          <a:xfrm>
            <a:off x="6518313" y="3284175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9"/>
          <p:cNvSpPr/>
          <p:nvPr/>
        </p:nvSpPr>
        <p:spPr>
          <a:xfrm>
            <a:off x="6892638" y="2286975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9"/>
          <p:cNvSpPr/>
          <p:nvPr/>
        </p:nvSpPr>
        <p:spPr>
          <a:xfrm>
            <a:off x="5102763" y="172205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9"/>
          <p:cNvSpPr/>
          <p:nvPr/>
        </p:nvSpPr>
        <p:spPr>
          <a:xfrm>
            <a:off x="2501500" y="367960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9"/>
          <p:cNvSpPr/>
          <p:nvPr/>
        </p:nvSpPr>
        <p:spPr>
          <a:xfrm>
            <a:off x="3610063" y="834225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9"/>
          <p:cNvSpPr/>
          <p:nvPr/>
        </p:nvSpPr>
        <p:spPr>
          <a:xfrm rot="-995160">
            <a:off x="5585471" y="2558170"/>
            <a:ext cx="1295392" cy="484367"/>
          </a:xfrm>
          <a:custGeom>
            <a:avLst/>
            <a:gdLst/>
            <a:ahLst/>
            <a:cxnLst/>
            <a:rect l="l" t="t" r="r" b="b"/>
            <a:pathLst>
              <a:path w="74252" h="27764" extrusionOk="0">
                <a:moveTo>
                  <a:pt x="37067" y="0"/>
                </a:moveTo>
                <a:lnTo>
                  <a:pt x="37067" y="0"/>
                </a:lnTo>
                <a:cubicBezTo>
                  <a:pt x="32846" y="1630"/>
                  <a:pt x="29110" y="4495"/>
                  <a:pt x="26442" y="8150"/>
                </a:cubicBezTo>
                <a:cubicBezTo>
                  <a:pt x="26072" y="8658"/>
                  <a:pt x="25726" y="9189"/>
                  <a:pt x="25307" y="9658"/>
                </a:cubicBezTo>
                <a:cubicBezTo>
                  <a:pt x="25187" y="9792"/>
                  <a:pt x="24949" y="9970"/>
                  <a:pt x="24719" y="10161"/>
                </a:cubicBezTo>
                <a:cubicBezTo>
                  <a:pt x="22410" y="10521"/>
                  <a:pt x="20112" y="10970"/>
                  <a:pt x="17830" y="11492"/>
                </a:cubicBezTo>
                <a:cubicBezTo>
                  <a:pt x="19016" y="10613"/>
                  <a:pt x="20056" y="9538"/>
                  <a:pt x="20870" y="8307"/>
                </a:cubicBezTo>
                <a:cubicBezTo>
                  <a:pt x="22375" y="6028"/>
                  <a:pt x="23109" y="3341"/>
                  <a:pt x="23820" y="706"/>
                </a:cubicBezTo>
                <a:lnTo>
                  <a:pt x="23820" y="706"/>
                </a:lnTo>
                <a:cubicBezTo>
                  <a:pt x="19889" y="2946"/>
                  <a:pt x="16623" y="6338"/>
                  <a:pt x="14530" y="10350"/>
                </a:cubicBezTo>
                <a:cubicBezTo>
                  <a:pt x="14240" y="10906"/>
                  <a:pt x="13976" y="11483"/>
                  <a:pt x="13632" y="12010"/>
                </a:cubicBezTo>
                <a:cubicBezTo>
                  <a:pt x="13519" y="12182"/>
                  <a:pt x="13263" y="12431"/>
                  <a:pt x="13043" y="12690"/>
                </a:cubicBezTo>
                <a:cubicBezTo>
                  <a:pt x="10932" y="13265"/>
                  <a:pt x="8840" y="13901"/>
                  <a:pt x="6758" y="14576"/>
                </a:cubicBezTo>
                <a:cubicBezTo>
                  <a:pt x="5645" y="14936"/>
                  <a:pt x="4533" y="15297"/>
                  <a:pt x="3437" y="15708"/>
                </a:cubicBezTo>
                <a:cubicBezTo>
                  <a:pt x="2332" y="16124"/>
                  <a:pt x="1173" y="16476"/>
                  <a:pt x="158" y="17082"/>
                </a:cubicBezTo>
                <a:cubicBezTo>
                  <a:pt x="1" y="17177"/>
                  <a:pt x="102" y="17419"/>
                  <a:pt x="266" y="17419"/>
                </a:cubicBezTo>
                <a:cubicBezTo>
                  <a:pt x="273" y="17419"/>
                  <a:pt x="279" y="17418"/>
                  <a:pt x="285" y="17418"/>
                </a:cubicBezTo>
                <a:cubicBezTo>
                  <a:pt x="1293" y="17304"/>
                  <a:pt x="2257" y="16963"/>
                  <a:pt x="3230" y="16690"/>
                </a:cubicBezTo>
                <a:cubicBezTo>
                  <a:pt x="4273" y="16399"/>
                  <a:pt x="5310" y="16092"/>
                  <a:pt x="6348" y="15780"/>
                </a:cubicBezTo>
                <a:cubicBezTo>
                  <a:pt x="8333" y="15185"/>
                  <a:pt x="10330" y="14634"/>
                  <a:pt x="12330" y="14087"/>
                </a:cubicBezTo>
                <a:cubicBezTo>
                  <a:pt x="12741" y="13975"/>
                  <a:pt x="13153" y="13873"/>
                  <a:pt x="13565" y="13764"/>
                </a:cubicBezTo>
                <a:cubicBezTo>
                  <a:pt x="13874" y="13939"/>
                  <a:pt x="14229" y="14092"/>
                  <a:pt x="14404" y="14219"/>
                </a:cubicBezTo>
                <a:cubicBezTo>
                  <a:pt x="14914" y="14589"/>
                  <a:pt x="15364" y="15036"/>
                  <a:pt x="15834" y="15454"/>
                </a:cubicBezTo>
                <a:cubicBezTo>
                  <a:pt x="19211" y="18465"/>
                  <a:pt x="23467" y="20479"/>
                  <a:pt x="27937" y="21181"/>
                </a:cubicBezTo>
                <a:cubicBezTo>
                  <a:pt x="26338" y="18969"/>
                  <a:pt x="24699" y="16717"/>
                  <a:pt x="22486" y="15118"/>
                </a:cubicBezTo>
                <a:cubicBezTo>
                  <a:pt x="20883" y="13961"/>
                  <a:pt x="19003" y="13214"/>
                  <a:pt x="17055" y="12895"/>
                </a:cubicBezTo>
                <a:cubicBezTo>
                  <a:pt x="19623" y="12293"/>
                  <a:pt x="22206" y="11766"/>
                  <a:pt x="24811" y="11362"/>
                </a:cubicBezTo>
                <a:cubicBezTo>
                  <a:pt x="24852" y="11357"/>
                  <a:pt x="24891" y="11351"/>
                  <a:pt x="24931" y="11345"/>
                </a:cubicBezTo>
                <a:cubicBezTo>
                  <a:pt x="25221" y="11579"/>
                  <a:pt x="25579" y="11798"/>
                  <a:pt x="25742" y="11959"/>
                </a:cubicBezTo>
                <a:cubicBezTo>
                  <a:pt x="26190" y="12401"/>
                  <a:pt x="26570" y="12909"/>
                  <a:pt x="26970" y="13393"/>
                </a:cubicBezTo>
                <a:cubicBezTo>
                  <a:pt x="29861" y="16873"/>
                  <a:pt x="33768" y="19500"/>
                  <a:pt x="38084" y="20862"/>
                </a:cubicBezTo>
                <a:cubicBezTo>
                  <a:pt x="36833" y="18436"/>
                  <a:pt x="35550" y="15963"/>
                  <a:pt x="33599" y="14053"/>
                </a:cubicBezTo>
                <a:cubicBezTo>
                  <a:pt x="32081" y="12568"/>
                  <a:pt x="30179" y="11495"/>
                  <a:pt x="28141" y="10911"/>
                </a:cubicBezTo>
                <a:cubicBezTo>
                  <a:pt x="30828" y="10595"/>
                  <a:pt x="33527" y="10405"/>
                  <a:pt x="36225" y="10374"/>
                </a:cubicBezTo>
                <a:cubicBezTo>
                  <a:pt x="36365" y="10505"/>
                  <a:pt x="36497" y="10626"/>
                  <a:pt x="36569" y="10720"/>
                </a:cubicBezTo>
                <a:cubicBezTo>
                  <a:pt x="36884" y="11132"/>
                  <a:pt x="37137" y="11592"/>
                  <a:pt x="37411" y="12033"/>
                </a:cubicBezTo>
                <a:cubicBezTo>
                  <a:pt x="39382" y="15211"/>
                  <a:pt x="42284" y="17804"/>
                  <a:pt x="45661" y="19409"/>
                </a:cubicBezTo>
                <a:cubicBezTo>
                  <a:pt x="44912" y="17280"/>
                  <a:pt x="44142" y="15111"/>
                  <a:pt x="42761" y="13326"/>
                </a:cubicBezTo>
                <a:cubicBezTo>
                  <a:pt x="41818" y="12105"/>
                  <a:pt x="40593" y="11111"/>
                  <a:pt x="39221" y="10406"/>
                </a:cubicBezTo>
                <a:lnTo>
                  <a:pt x="39221" y="10406"/>
                </a:lnTo>
                <a:cubicBezTo>
                  <a:pt x="41353" y="10478"/>
                  <a:pt x="43481" y="10657"/>
                  <a:pt x="45600" y="10959"/>
                </a:cubicBezTo>
                <a:cubicBezTo>
                  <a:pt x="45795" y="11206"/>
                  <a:pt x="46058" y="11456"/>
                  <a:pt x="46165" y="11619"/>
                </a:cubicBezTo>
                <a:cubicBezTo>
                  <a:pt x="46449" y="12055"/>
                  <a:pt x="46666" y="12532"/>
                  <a:pt x="46905" y="12993"/>
                </a:cubicBezTo>
                <a:cubicBezTo>
                  <a:pt x="48628" y="16313"/>
                  <a:pt x="51322" y="19119"/>
                  <a:pt x="54567" y="20978"/>
                </a:cubicBezTo>
                <a:cubicBezTo>
                  <a:pt x="53983" y="18798"/>
                  <a:pt x="53380" y="16576"/>
                  <a:pt x="52141" y="14691"/>
                </a:cubicBezTo>
                <a:cubicBezTo>
                  <a:pt x="51303" y="13418"/>
                  <a:pt x="50178" y="12343"/>
                  <a:pt x="48885" y="11540"/>
                </a:cubicBezTo>
                <a:lnTo>
                  <a:pt x="48885" y="11540"/>
                </a:lnTo>
                <a:cubicBezTo>
                  <a:pt x="50576" y="11893"/>
                  <a:pt x="52230" y="12343"/>
                  <a:pt x="53861" y="12858"/>
                </a:cubicBezTo>
                <a:cubicBezTo>
                  <a:pt x="53984" y="13117"/>
                  <a:pt x="54139" y="13377"/>
                  <a:pt x="54193" y="13542"/>
                </a:cubicBezTo>
                <a:cubicBezTo>
                  <a:pt x="54357" y="14035"/>
                  <a:pt x="54444" y="14553"/>
                  <a:pt x="54557" y="15059"/>
                </a:cubicBezTo>
                <a:cubicBezTo>
                  <a:pt x="55372" y="18709"/>
                  <a:pt x="57257" y="22112"/>
                  <a:pt x="59919" y="24741"/>
                </a:cubicBezTo>
                <a:cubicBezTo>
                  <a:pt x="59912" y="22484"/>
                  <a:pt x="59899" y="20181"/>
                  <a:pt x="59184" y="18042"/>
                </a:cubicBezTo>
                <a:cubicBezTo>
                  <a:pt x="58632" y="16391"/>
                  <a:pt x="57648" y="14896"/>
                  <a:pt x="56383" y="13704"/>
                </a:cubicBezTo>
                <a:lnTo>
                  <a:pt x="56383" y="13704"/>
                </a:lnTo>
                <a:cubicBezTo>
                  <a:pt x="57797" y="14208"/>
                  <a:pt x="59201" y="14751"/>
                  <a:pt x="60606" y="15311"/>
                </a:cubicBezTo>
                <a:cubicBezTo>
                  <a:pt x="60597" y="15473"/>
                  <a:pt x="60766" y="15610"/>
                  <a:pt x="61016" y="15726"/>
                </a:cubicBezTo>
                <a:cubicBezTo>
                  <a:pt x="61138" y="16031"/>
                  <a:pt x="61352" y="16368"/>
                  <a:pt x="61417" y="16565"/>
                </a:cubicBezTo>
                <a:cubicBezTo>
                  <a:pt x="61580" y="17059"/>
                  <a:pt x="61667" y="17577"/>
                  <a:pt x="61781" y="18083"/>
                </a:cubicBezTo>
                <a:cubicBezTo>
                  <a:pt x="62596" y="21732"/>
                  <a:pt x="64481" y="25137"/>
                  <a:pt x="67143" y="27764"/>
                </a:cubicBezTo>
                <a:cubicBezTo>
                  <a:pt x="67136" y="25507"/>
                  <a:pt x="67123" y="23204"/>
                  <a:pt x="66408" y="21065"/>
                </a:cubicBezTo>
                <a:cubicBezTo>
                  <a:pt x="65776" y="19176"/>
                  <a:pt x="64580" y="17492"/>
                  <a:pt x="63041" y="16231"/>
                </a:cubicBezTo>
                <a:lnTo>
                  <a:pt x="63041" y="16231"/>
                </a:lnTo>
                <a:cubicBezTo>
                  <a:pt x="63651" y="16335"/>
                  <a:pt x="64270" y="16388"/>
                  <a:pt x="64890" y="16388"/>
                </a:cubicBezTo>
                <a:cubicBezTo>
                  <a:pt x="66155" y="16388"/>
                  <a:pt x="67421" y="16167"/>
                  <a:pt x="68606" y="15715"/>
                </a:cubicBezTo>
                <a:cubicBezTo>
                  <a:pt x="70715" y="14911"/>
                  <a:pt x="72503" y="13462"/>
                  <a:pt x="74251" y="12036"/>
                </a:cubicBezTo>
                <a:cubicBezTo>
                  <a:pt x="73578" y="11965"/>
                  <a:pt x="72902" y="11930"/>
                  <a:pt x="72225" y="11930"/>
                </a:cubicBezTo>
                <a:cubicBezTo>
                  <a:pt x="69163" y="11930"/>
                  <a:pt x="66101" y="12650"/>
                  <a:pt x="63366" y="14030"/>
                </a:cubicBezTo>
                <a:cubicBezTo>
                  <a:pt x="62903" y="14263"/>
                  <a:pt x="62447" y="14524"/>
                  <a:pt x="61961" y="14711"/>
                </a:cubicBezTo>
                <a:cubicBezTo>
                  <a:pt x="61725" y="14803"/>
                  <a:pt x="61189" y="14856"/>
                  <a:pt x="60869" y="15007"/>
                </a:cubicBezTo>
                <a:cubicBezTo>
                  <a:pt x="59900" y="14393"/>
                  <a:pt x="58885" y="13849"/>
                  <a:pt x="57838" y="13362"/>
                </a:cubicBezTo>
                <a:cubicBezTo>
                  <a:pt x="59047" y="13341"/>
                  <a:pt x="60252" y="13123"/>
                  <a:pt x="61382" y="12691"/>
                </a:cubicBezTo>
                <a:cubicBezTo>
                  <a:pt x="63491" y="11888"/>
                  <a:pt x="65279" y="10438"/>
                  <a:pt x="67027" y="9012"/>
                </a:cubicBezTo>
                <a:cubicBezTo>
                  <a:pt x="66356" y="8941"/>
                  <a:pt x="65680" y="8906"/>
                  <a:pt x="65005" y="8906"/>
                </a:cubicBezTo>
                <a:cubicBezTo>
                  <a:pt x="61942" y="8906"/>
                  <a:pt x="58878" y="9626"/>
                  <a:pt x="56142" y="11006"/>
                </a:cubicBezTo>
                <a:cubicBezTo>
                  <a:pt x="55679" y="11239"/>
                  <a:pt x="55223" y="11499"/>
                  <a:pt x="54739" y="11687"/>
                </a:cubicBezTo>
                <a:cubicBezTo>
                  <a:pt x="54580" y="11749"/>
                  <a:pt x="54286" y="11792"/>
                  <a:pt x="54014" y="11860"/>
                </a:cubicBezTo>
                <a:cubicBezTo>
                  <a:pt x="52800" y="11460"/>
                  <a:pt x="51573" y="11112"/>
                  <a:pt x="50349" y="10814"/>
                </a:cubicBezTo>
                <a:cubicBezTo>
                  <a:pt x="50021" y="10734"/>
                  <a:pt x="49691" y="10662"/>
                  <a:pt x="49362" y="10588"/>
                </a:cubicBezTo>
                <a:cubicBezTo>
                  <a:pt x="50628" y="10266"/>
                  <a:pt x="51835" y="9718"/>
                  <a:pt x="52895" y="8955"/>
                </a:cubicBezTo>
                <a:cubicBezTo>
                  <a:pt x="54728" y="7639"/>
                  <a:pt x="56085" y="5779"/>
                  <a:pt x="57410" y="3952"/>
                </a:cubicBezTo>
                <a:lnTo>
                  <a:pt x="57410" y="3952"/>
                </a:lnTo>
                <a:cubicBezTo>
                  <a:pt x="53714" y="4527"/>
                  <a:pt x="50194" y="6184"/>
                  <a:pt x="47398" y="8667"/>
                </a:cubicBezTo>
                <a:cubicBezTo>
                  <a:pt x="47010" y="9013"/>
                  <a:pt x="46636" y="9381"/>
                  <a:pt x="46216" y="9687"/>
                </a:cubicBezTo>
                <a:cubicBezTo>
                  <a:pt x="46122" y="9754"/>
                  <a:pt x="45967" y="9830"/>
                  <a:pt x="45799" y="9914"/>
                </a:cubicBezTo>
                <a:cubicBezTo>
                  <a:pt x="43892" y="9619"/>
                  <a:pt x="41969" y="9422"/>
                  <a:pt x="40042" y="9314"/>
                </a:cubicBezTo>
                <a:cubicBezTo>
                  <a:pt x="41143" y="8897"/>
                  <a:pt x="42176" y="8307"/>
                  <a:pt x="43077" y="7549"/>
                </a:cubicBezTo>
                <a:cubicBezTo>
                  <a:pt x="44804" y="6096"/>
                  <a:pt x="46016" y="4138"/>
                  <a:pt x="47197" y="2217"/>
                </a:cubicBezTo>
                <a:lnTo>
                  <a:pt x="47197" y="2217"/>
                </a:lnTo>
                <a:cubicBezTo>
                  <a:pt x="43556" y="3071"/>
                  <a:pt x="40172" y="4993"/>
                  <a:pt x="37574" y="7682"/>
                </a:cubicBezTo>
                <a:cubicBezTo>
                  <a:pt x="37213" y="8056"/>
                  <a:pt x="36869" y="8451"/>
                  <a:pt x="36473" y="8787"/>
                </a:cubicBezTo>
                <a:cubicBezTo>
                  <a:pt x="36335" y="8905"/>
                  <a:pt x="36048" y="9053"/>
                  <a:pt x="35802" y="9218"/>
                </a:cubicBezTo>
                <a:cubicBezTo>
                  <a:pt x="33863" y="9236"/>
                  <a:pt x="31931" y="9337"/>
                  <a:pt x="30005" y="9510"/>
                </a:cubicBezTo>
                <a:cubicBezTo>
                  <a:pt x="31124" y="8856"/>
                  <a:pt x="32147" y="8040"/>
                  <a:pt x="33016" y="7077"/>
                </a:cubicBezTo>
                <a:cubicBezTo>
                  <a:pt x="34844" y="5050"/>
                  <a:pt x="35970" y="2501"/>
                  <a:pt x="370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ttering Portfolio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4D4D4D"/>
      </a:accent1>
      <a:accent2>
        <a:srgbClr val="FFFFFF"/>
      </a:accent2>
      <a:accent3>
        <a:srgbClr val="F1C36A"/>
      </a:accent3>
      <a:accent4>
        <a:srgbClr val="ABE5D9"/>
      </a:accent4>
      <a:accent5>
        <a:srgbClr val="FF9E98"/>
      </a:accent5>
      <a:accent6>
        <a:srgbClr val="333333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582</Words>
  <Application>Microsoft Office PowerPoint</Application>
  <PresentationFormat>On-screen Show (16:9)</PresentationFormat>
  <Paragraphs>38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Lettering Portfolio</vt:lpstr>
      <vt:lpstr>Penyakit panca indra penciuman dan perasa</vt:lpstr>
      <vt:lpstr>Penyakit indra penciuman</vt:lpstr>
      <vt:lpstr>2.  Salah mengenali bau (parosmia)</vt:lpstr>
      <vt:lpstr>3. Mencium bau yang tidak ada (phantosmia)</vt:lpstr>
      <vt:lpstr>4. Hilangnya kemampuan untuk mendeteksi bau (anosmia)</vt:lpstr>
      <vt:lpstr>Penyakit Tentang indera perasa</vt:lpstr>
      <vt:lpstr>PowerPoint Presentation</vt:lpstr>
      <vt:lpstr>Terima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Masalah Dan Penyakit tentang panca indra dan perasa</dc:title>
  <cp:lastModifiedBy>DEBORA</cp:lastModifiedBy>
  <cp:revision>4</cp:revision>
  <dcterms:modified xsi:type="dcterms:W3CDTF">2022-01-22T02:16:26Z</dcterms:modified>
</cp:coreProperties>
</file>