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type="screen4x3" cy="6858000" cx="9144000"/>
  <p:notesSz cx="6858000" cy="9144000"/>
  <p:defaultText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5987" autoAdjust="0"/>
    <p:restoredTop sz="94660"/>
  </p:normalViewPr>
  <p:slideViewPr>
    <p:cSldViewPr snapToGrid="0">
      <p:cViewPr varScale="1">
        <p:scale>
          <a:sx n="116" d="100"/>
          <a:sy n="116" d="100"/>
        </p:scale>
        <p:origin x="1446" y="108"/>
      </p:cViewPr>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tableStyles" Target="tableStyles.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27" name=""/>
        <p:cNvGrpSpPr/>
        <p:nvPr/>
      </p:nvGrpSpPr>
      <p:grpSpPr>
        <a:xfrm>
          <a:off x="0" y="0"/>
          <a:ext cx="0" cy="0"/>
          <a:chOff x="0" y="0"/>
          <a:chExt cx="0" cy="0"/>
        </a:xfrm>
      </p:grpSpPr>
      <p:sp>
        <p:nvSpPr>
          <p:cNvPr id="1048641"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42"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43"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44"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45"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46"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14"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altLang="zh-CN" lang="en-US" smtClean="0"/>
              <a:t>Click to edit Master title style</a:t>
            </a:r>
            <a:endParaRPr dirty="0" lang="en-US"/>
          </a:p>
        </p:txBody>
      </p:sp>
      <p:sp>
        <p:nvSpPr>
          <p:cNvPr id="1048582" name="Subtitle 2"/>
          <p:cNvSpPr>
            <a:spLocks noGrp="1"/>
          </p:cNvSpPr>
          <p:nvPr>
            <p:ph type="subTitle" idx="1"/>
          </p:nvPr>
        </p:nvSpPr>
        <p:spPr>
          <a:xfrm>
            <a:off x="1143000" y="3602038"/>
            <a:ext cx="6858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altLang="zh-CN" lang="en-US" smtClean="0"/>
              <a:t>Click to edit Master subtitle style</a:t>
            </a:r>
            <a:endParaRPr dirty="0" lang="en-US"/>
          </a:p>
        </p:txBody>
      </p:sp>
      <p:sp>
        <p:nvSpPr>
          <p:cNvPr id="1048583"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84" name="Footer Placeholder 4"/>
          <p:cNvSpPr>
            <a:spLocks noGrp="1"/>
          </p:cNvSpPr>
          <p:nvPr>
            <p:ph type="ftr" sz="quarter" idx="11"/>
          </p:nvPr>
        </p:nvSpPr>
        <p:spPr/>
        <p:txBody>
          <a:bodyPr/>
          <a:p>
            <a:endParaRPr altLang="en-US" lang="zh-CN"/>
          </a:p>
        </p:txBody>
      </p:sp>
      <p:sp>
        <p:nvSpPr>
          <p:cNvPr id="1048585"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20" name=""/>
        <p:cNvGrpSpPr/>
        <p:nvPr/>
      </p:nvGrpSpPr>
      <p:grpSpPr>
        <a:xfrm>
          <a:off x="0" y="0"/>
          <a:ext cx="0" cy="0"/>
          <a:chOff x="0" y="0"/>
          <a:chExt cx="0" cy="0"/>
        </a:xfrm>
      </p:grpSpPr>
      <p:sp>
        <p:nvSpPr>
          <p:cNvPr id="1048608" name="Title 1"/>
          <p:cNvSpPr>
            <a:spLocks noGrp="1"/>
          </p:cNvSpPr>
          <p:nvPr>
            <p:ph type="title"/>
          </p:nvPr>
        </p:nvSpPr>
        <p:spPr/>
        <p:txBody>
          <a:bodyPr/>
          <a:p>
            <a:r>
              <a:rPr altLang="zh-CN" lang="en-US" smtClean="0"/>
              <a:t>Click to edit Master title style</a:t>
            </a:r>
            <a:endParaRPr dirty="0" lang="en-US"/>
          </a:p>
        </p:txBody>
      </p:sp>
      <p:sp>
        <p:nvSpPr>
          <p:cNvPr id="1048609"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10"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1" name="Footer Placeholder 4"/>
          <p:cNvSpPr>
            <a:spLocks noGrp="1"/>
          </p:cNvSpPr>
          <p:nvPr>
            <p:ph type="ftr" sz="quarter" idx="11"/>
          </p:nvPr>
        </p:nvSpPr>
        <p:spPr/>
        <p:txBody>
          <a:bodyPr/>
          <a:p>
            <a:endParaRPr altLang="en-US" lang="zh-CN"/>
          </a:p>
        </p:txBody>
      </p:sp>
      <p:sp>
        <p:nvSpPr>
          <p:cNvPr id="1048612"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17" name=""/>
        <p:cNvGrpSpPr/>
        <p:nvPr/>
      </p:nvGrpSpPr>
      <p:grpSpPr>
        <a:xfrm>
          <a:off x="0" y="0"/>
          <a:ext cx="0" cy="0"/>
          <a:chOff x="0" y="0"/>
          <a:chExt cx="0" cy="0"/>
        </a:xfrm>
      </p:grpSpPr>
      <p:sp>
        <p:nvSpPr>
          <p:cNvPr id="1048592"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dirty="0" lang="en-US"/>
          </a:p>
        </p:txBody>
      </p:sp>
      <p:sp>
        <p:nvSpPr>
          <p:cNvPr id="1048593"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94"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95" name="Footer Placeholder 4"/>
          <p:cNvSpPr>
            <a:spLocks noGrp="1"/>
          </p:cNvSpPr>
          <p:nvPr>
            <p:ph type="ftr" sz="quarter" idx="11"/>
          </p:nvPr>
        </p:nvSpPr>
        <p:spPr/>
        <p:txBody>
          <a:bodyPr/>
          <a:p>
            <a:endParaRPr altLang="en-US" lang="zh-CN"/>
          </a:p>
        </p:txBody>
      </p:sp>
      <p:sp>
        <p:nvSpPr>
          <p:cNvPr id="1048596"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8" name=""/>
        <p:cNvGrpSpPr/>
        <p:nvPr/>
      </p:nvGrpSpPr>
      <p:grpSpPr>
        <a:xfrm>
          <a:off x="0" y="0"/>
          <a:ext cx="0" cy="0"/>
          <a:chOff x="0" y="0"/>
          <a:chExt cx="0" cy="0"/>
        </a:xfrm>
      </p:grpSpPr>
      <p:sp>
        <p:nvSpPr>
          <p:cNvPr id="1048597" name="Title 1"/>
          <p:cNvSpPr>
            <a:spLocks noGrp="1"/>
          </p:cNvSpPr>
          <p:nvPr>
            <p:ph type="title"/>
          </p:nvPr>
        </p:nvSpPr>
        <p:spPr/>
        <p:txBody>
          <a:bodyPr/>
          <a:p>
            <a:r>
              <a:rPr altLang="zh-CN" lang="en-US" smtClean="0"/>
              <a:t>Click to edit Master title style</a:t>
            </a:r>
            <a:endParaRPr dirty="0" lang="en-US"/>
          </a:p>
        </p:txBody>
      </p:sp>
      <p:sp>
        <p:nvSpPr>
          <p:cNvPr id="1048598"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99"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00" name="Footer Placeholder 4"/>
          <p:cNvSpPr>
            <a:spLocks noGrp="1"/>
          </p:cNvSpPr>
          <p:nvPr>
            <p:ph type="ftr" sz="quarter" idx="11"/>
          </p:nvPr>
        </p:nvSpPr>
        <p:spPr/>
        <p:txBody>
          <a:bodyPr/>
          <a:p>
            <a:endParaRPr altLang="en-US" lang="zh-CN"/>
          </a:p>
        </p:txBody>
      </p:sp>
      <p:sp>
        <p:nvSpPr>
          <p:cNvPr id="1048601"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21" name=""/>
        <p:cNvGrpSpPr/>
        <p:nvPr/>
      </p:nvGrpSpPr>
      <p:grpSpPr>
        <a:xfrm>
          <a:off x="0" y="0"/>
          <a:ext cx="0" cy="0"/>
          <a:chOff x="0" y="0"/>
          <a:chExt cx="0" cy="0"/>
        </a:xfrm>
      </p:grpSpPr>
      <p:sp>
        <p:nvSpPr>
          <p:cNvPr id="1048613" name="Title 1"/>
          <p:cNvSpPr>
            <a:spLocks noGrp="1"/>
          </p:cNvSpPr>
          <p:nvPr>
            <p:ph type="title"/>
          </p:nvPr>
        </p:nvSpPr>
        <p:spPr>
          <a:xfrm>
            <a:off x="623888" y="1709739"/>
            <a:ext cx="7886700" cy="2852737"/>
          </a:xfrm>
        </p:spPr>
        <p:txBody>
          <a:bodyPr anchor="b"/>
          <a:lstStyle>
            <a:lvl1pPr>
              <a:defRPr sz="6000"/>
            </a:lvl1pPr>
          </a:lstStyle>
          <a:p>
            <a:r>
              <a:rPr altLang="zh-CN" lang="en-US" smtClean="0"/>
              <a:t>Click to edit Master title style</a:t>
            </a:r>
            <a:endParaRPr dirty="0" lang="en-US"/>
          </a:p>
        </p:txBody>
      </p:sp>
      <p:sp>
        <p:nvSpPr>
          <p:cNvPr id="1048614" name="Text Placeholder 2"/>
          <p:cNvSpPr>
            <a:spLocks noGrp="1"/>
          </p:cNvSpPr>
          <p:nvPr>
            <p:ph type="body" idx="1"/>
          </p:nvPr>
        </p:nvSpPr>
        <p:spPr>
          <a:xfrm>
            <a:off x="623888" y="4589464"/>
            <a:ext cx="7886700" cy="1500187"/>
          </a:xfrm>
        </p:spPr>
        <p:txBody>
          <a:bodyPr/>
          <a:lstStyle>
            <a:lvl1pPr indent="0" marL="0">
              <a:buNone/>
              <a:defRPr sz="2400">
                <a:solidFill>
                  <a:schemeClr val="tx1"/>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altLang="zh-CN" lang="en-US" smtClean="0"/>
              <a:t>Click to edit Master text styles</a:t>
            </a:r>
          </a:p>
        </p:txBody>
      </p:sp>
      <p:sp>
        <p:nvSpPr>
          <p:cNvPr id="1048615"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6" name="Footer Placeholder 4"/>
          <p:cNvSpPr>
            <a:spLocks noGrp="1"/>
          </p:cNvSpPr>
          <p:nvPr>
            <p:ph type="ftr" sz="quarter" idx="11"/>
          </p:nvPr>
        </p:nvSpPr>
        <p:spPr/>
        <p:txBody>
          <a:bodyPr/>
          <a:p>
            <a:endParaRPr altLang="en-US" lang="zh-CN"/>
          </a:p>
        </p:txBody>
      </p:sp>
      <p:sp>
        <p:nvSpPr>
          <p:cNvPr id="1048617"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22" name=""/>
        <p:cNvGrpSpPr/>
        <p:nvPr/>
      </p:nvGrpSpPr>
      <p:grpSpPr>
        <a:xfrm>
          <a:off x="0" y="0"/>
          <a:ext cx="0" cy="0"/>
          <a:chOff x="0" y="0"/>
          <a:chExt cx="0" cy="0"/>
        </a:xfrm>
      </p:grpSpPr>
      <p:sp>
        <p:nvSpPr>
          <p:cNvPr id="1048618" name="Title 1"/>
          <p:cNvSpPr>
            <a:spLocks noGrp="1"/>
          </p:cNvSpPr>
          <p:nvPr>
            <p:ph type="title"/>
          </p:nvPr>
        </p:nvSpPr>
        <p:spPr/>
        <p:txBody>
          <a:bodyPr/>
          <a:p>
            <a:r>
              <a:rPr altLang="zh-CN" lang="en-US" smtClean="0"/>
              <a:t>Click to edit Master title style</a:t>
            </a:r>
            <a:endParaRPr dirty="0" lang="en-US"/>
          </a:p>
        </p:txBody>
      </p:sp>
      <p:sp>
        <p:nvSpPr>
          <p:cNvPr id="1048619"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0"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1"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2" name="Footer Placeholder 5"/>
          <p:cNvSpPr>
            <a:spLocks noGrp="1"/>
          </p:cNvSpPr>
          <p:nvPr>
            <p:ph type="ftr" sz="quarter" idx="11"/>
          </p:nvPr>
        </p:nvSpPr>
        <p:spPr/>
        <p:txBody>
          <a:bodyPr/>
          <a:p>
            <a:endParaRPr altLang="en-US" lang="zh-CN"/>
          </a:p>
        </p:txBody>
      </p:sp>
      <p:sp>
        <p:nvSpPr>
          <p:cNvPr id="1048623"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23" name=""/>
        <p:cNvGrpSpPr/>
        <p:nvPr/>
      </p:nvGrpSpPr>
      <p:grpSpPr>
        <a:xfrm>
          <a:off x="0" y="0"/>
          <a:ext cx="0" cy="0"/>
          <a:chOff x="0" y="0"/>
          <a:chExt cx="0" cy="0"/>
        </a:xfrm>
      </p:grpSpPr>
      <p:sp>
        <p:nvSpPr>
          <p:cNvPr id="1048624" name="Title 1"/>
          <p:cNvSpPr>
            <a:spLocks noGrp="1"/>
          </p:cNvSpPr>
          <p:nvPr>
            <p:ph type="title"/>
          </p:nvPr>
        </p:nvSpPr>
        <p:spPr>
          <a:xfrm>
            <a:off x="629841" y="365126"/>
            <a:ext cx="7886700" cy="1325563"/>
          </a:xfrm>
        </p:spPr>
        <p:txBody>
          <a:bodyPr/>
          <a:p>
            <a:r>
              <a:rPr altLang="zh-CN" lang="en-US" smtClean="0"/>
              <a:t>Click to edit Master title style</a:t>
            </a:r>
            <a:endParaRPr dirty="0" lang="en-US"/>
          </a:p>
        </p:txBody>
      </p:sp>
      <p:sp>
        <p:nvSpPr>
          <p:cNvPr id="1048625" name="Text Placeholder 2"/>
          <p:cNvSpPr>
            <a:spLocks noGrp="1"/>
          </p:cNvSpPr>
          <p:nvPr>
            <p:ph type="body" idx="1"/>
          </p:nvPr>
        </p:nvSpPr>
        <p:spPr>
          <a:xfrm>
            <a:off x="629842"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26" name="Content Placeholder 3"/>
          <p:cNvSpPr>
            <a:spLocks noGrp="1"/>
          </p:cNvSpPr>
          <p:nvPr>
            <p:ph sz="half" idx="2"/>
          </p:nvPr>
        </p:nvSpPr>
        <p:spPr>
          <a:xfrm>
            <a:off x="629842"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7"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28"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9" name="Date Placeholder 6"/>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0" name="Footer Placeholder 7"/>
          <p:cNvSpPr>
            <a:spLocks noGrp="1"/>
          </p:cNvSpPr>
          <p:nvPr>
            <p:ph type="ftr" sz="quarter" idx="11"/>
          </p:nvPr>
        </p:nvSpPr>
        <p:spPr/>
        <p:txBody>
          <a:bodyPr/>
          <a:p>
            <a:endParaRPr altLang="en-US" lang="zh-CN"/>
          </a:p>
        </p:txBody>
      </p:sp>
      <p:sp>
        <p:nvSpPr>
          <p:cNvPr id="1048631" name="Slide Number Placeholder 8"/>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16" name=""/>
        <p:cNvGrpSpPr/>
        <p:nvPr/>
      </p:nvGrpSpPr>
      <p:grpSpPr>
        <a:xfrm>
          <a:off x="0" y="0"/>
          <a:ext cx="0" cy="0"/>
          <a:chOff x="0" y="0"/>
          <a:chExt cx="0" cy="0"/>
        </a:xfrm>
      </p:grpSpPr>
      <p:sp>
        <p:nvSpPr>
          <p:cNvPr id="1048588" name="Title 1"/>
          <p:cNvSpPr>
            <a:spLocks noGrp="1"/>
          </p:cNvSpPr>
          <p:nvPr>
            <p:ph type="title"/>
          </p:nvPr>
        </p:nvSpPr>
        <p:spPr/>
        <p:txBody>
          <a:bodyPr/>
          <a:p>
            <a:r>
              <a:rPr altLang="zh-CN" lang="en-US" smtClean="0"/>
              <a:t>Click to edit Master title style</a:t>
            </a:r>
            <a:endParaRPr dirty="0" lang="en-US"/>
          </a:p>
        </p:txBody>
      </p:sp>
      <p:sp>
        <p:nvSpPr>
          <p:cNvPr id="1048589" name="Date Placeholder 2"/>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90" name="Footer Placeholder 3"/>
          <p:cNvSpPr>
            <a:spLocks noGrp="1"/>
          </p:cNvSpPr>
          <p:nvPr>
            <p:ph type="ftr" sz="quarter" idx="11"/>
          </p:nvPr>
        </p:nvSpPr>
        <p:spPr/>
        <p:txBody>
          <a:bodyPr/>
          <a:p>
            <a:endParaRPr altLang="en-US" lang="zh-CN"/>
          </a:p>
        </p:txBody>
      </p:sp>
      <p:sp>
        <p:nvSpPr>
          <p:cNvPr id="1048591" name="Slide Number Placeholder 4"/>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24" name=""/>
        <p:cNvGrpSpPr/>
        <p:nvPr/>
      </p:nvGrpSpPr>
      <p:grpSpPr>
        <a:xfrm>
          <a:off x="0" y="0"/>
          <a:ext cx="0" cy="0"/>
          <a:chOff x="0" y="0"/>
          <a:chExt cx="0" cy="0"/>
        </a:xfrm>
      </p:grpSpPr>
      <p:sp>
        <p:nvSpPr>
          <p:cNvPr id="1048632" name="Date Placeholder 1"/>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3" name="Footer Placeholder 2"/>
          <p:cNvSpPr>
            <a:spLocks noGrp="1"/>
          </p:cNvSpPr>
          <p:nvPr>
            <p:ph type="ftr" sz="quarter" idx="11"/>
          </p:nvPr>
        </p:nvSpPr>
        <p:spPr/>
        <p:txBody>
          <a:bodyPr/>
          <a:p>
            <a:endParaRPr altLang="en-US" lang="zh-CN"/>
          </a:p>
        </p:txBody>
      </p:sp>
      <p:sp>
        <p:nvSpPr>
          <p:cNvPr id="1048634" name="Slide Number Placeholder 3"/>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25" name=""/>
        <p:cNvGrpSpPr/>
        <p:nvPr/>
      </p:nvGrpSpPr>
      <p:grpSpPr>
        <a:xfrm>
          <a:off x="0" y="0"/>
          <a:ext cx="0" cy="0"/>
          <a:chOff x="0" y="0"/>
          <a:chExt cx="0" cy="0"/>
        </a:xfrm>
      </p:grpSpPr>
      <p:sp>
        <p:nvSpPr>
          <p:cNvPr id="1048635"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36"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7"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38"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9" name="Footer Placeholder 5"/>
          <p:cNvSpPr>
            <a:spLocks noGrp="1"/>
          </p:cNvSpPr>
          <p:nvPr>
            <p:ph type="ftr" sz="quarter" idx="11"/>
          </p:nvPr>
        </p:nvSpPr>
        <p:spPr/>
        <p:txBody>
          <a:bodyPr/>
          <a:p>
            <a:endParaRPr altLang="en-US" lang="zh-CN"/>
          </a:p>
        </p:txBody>
      </p:sp>
      <p:sp>
        <p:nvSpPr>
          <p:cNvPr id="1048640"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19" name=""/>
        <p:cNvGrpSpPr/>
        <p:nvPr/>
      </p:nvGrpSpPr>
      <p:grpSpPr>
        <a:xfrm>
          <a:off x="0" y="0"/>
          <a:ext cx="0" cy="0"/>
          <a:chOff x="0" y="0"/>
          <a:chExt cx="0" cy="0"/>
        </a:xfrm>
      </p:grpSpPr>
      <p:sp>
        <p:nvSpPr>
          <p:cNvPr id="1048602"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03" name="Picture Placeholder 2"/>
          <p:cNvSpPr>
            <a:spLocks noChangeAspect="1" noGrp="1"/>
          </p:cNvSpPr>
          <p:nvPr>
            <p:ph type="pic" idx="1"/>
          </p:nvPr>
        </p:nvSpPr>
        <p:spPr>
          <a:xfrm>
            <a:off x="3887391" y="987426"/>
            <a:ext cx="4629150" cy="4873625"/>
          </a:xfrm>
        </p:spPr>
        <p:txBody>
          <a:bodyPr anchor="t"/>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altLang="zh-CN" lang="en-US" smtClean="0"/>
              <a:t>Click icon to add picture</a:t>
            </a:r>
            <a:endParaRPr dirty="0" lang="en-US"/>
          </a:p>
        </p:txBody>
      </p:sp>
      <p:sp>
        <p:nvSpPr>
          <p:cNvPr id="1048604"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05"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06" name="Footer Placeholder 5"/>
          <p:cNvSpPr>
            <a:spLocks noGrp="1"/>
          </p:cNvSpPr>
          <p:nvPr>
            <p:ph type="ftr" sz="quarter" idx="11"/>
          </p:nvPr>
        </p:nvSpPr>
        <p:spPr/>
        <p:txBody>
          <a:bodyPr/>
          <a:p>
            <a:endParaRPr altLang="en-US" lang="zh-CN"/>
          </a:p>
        </p:txBody>
      </p:sp>
      <p:sp>
        <p:nvSpPr>
          <p:cNvPr id="1048607"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2"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p:spPr>
        <p:txBody>
          <a:bodyPr anchor="ctr" bIns="45720" lIns="91440" rIns="91440" rtlCol="0" tIns="45720" vert="horz">
            <a:normAutofit/>
          </a:bodyPr>
          <a:p>
            <a:r>
              <a:rPr altLang="zh-CN" lang="en-US" smtClean="0"/>
              <a:t>Click to edit Master title style</a:t>
            </a:r>
            <a:endParaRPr dirty="0" lang="en-US"/>
          </a:p>
        </p:txBody>
      </p:sp>
      <p:sp>
        <p:nvSpPr>
          <p:cNvPr id="1048577" name="Text Placeholder 2"/>
          <p:cNvSpPr>
            <a:spLocks noGrp="1"/>
          </p:cNvSpPr>
          <p:nvPr>
            <p:ph type="body" idx="1"/>
          </p:nvPr>
        </p:nvSpPr>
        <p:spPr>
          <a:xfrm>
            <a:off x="628650" y="1825625"/>
            <a:ext cx="7886700" cy="4351338"/>
          </a:xfrm>
          <a:prstGeom prst="rect"/>
        </p:spPr>
        <p:txBody>
          <a:bodyPr bIns="45720" lIns="91440" rIns="91440" rtlCol="0" tIns="45720" vert="horz">
            <a:normAutofit/>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78" name="Date Placeholder 3"/>
          <p:cNvSpPr>
            <a:spLocks noGrp="1"/>
          </p:cNvSpPr>
          <p:nvPr>
            <p:ph type="dt" sz="half" idx="2"/>
          </p:nvPr>
        </p:nvSpPr>
        <p:spPr>
          <a:xfrm>
            <a:off x="628650" y="6356351"/>
            <a:ext cx="2057400" cy="365125"/>
          </a:xfrm>
          <a:prstGeom prst="rect"/>
        </p:spPr>
        <p:txBody>
          <a:bodyPr anchor="ctr" bIns="45720" lIns="91440" rIns="91440" rtlCol="0" tIns="45720" vert="horz"/>
          <a:lstStyle>
            <a:lvl1pPr algn="l">
              <a:defRPr sz="1200">
                <a:solidFill>
                  <a:schemeClr val="tx1">
                    <a:tint val="75000"/>
                  </a:schemeClr>
                </a:solidFill>
              </a:defRPr>
            </a:lvl1pPr>
          </a:lstStyle>
          <a:p>
            <a:fld id="{70BC1078-46ED-40F9-8930-935BAD7C2B02}" type="datetimeFigureOut">
              <a:rPr altLang="en-US" lang="zh-CN" smtClean="0"/>
              <a:t>2015/5/12</a:t>
            </a:fld>
            <a:endParaRPr altLang="en-US" lang="zh-CN"/>
          </a:p>
        </p:txBody>
      </p:sp>
      <p:sp>
        <p:nvSpPr>
          <p:cNvPr id="1048579" name="Footer Placeholder 4"/>
          <p:cNvSpPr>
            <a:spLocks noGrp="1"/>
          </p:cNvSpPr>
          <p:nvPr>
            <p:ph type="ftr" sz="quarter" idx="3"/>
          </p:nvPr>
        </p:nvSpPr>
        <p:spPr>
          <a:xfrm>
            <a:off x="3028950" y="6356351"/>
            <a:ext cx="3086100" cy="365125"/>
          </a:xfrm>
          <a:prstGeom prst="rect"/>
        </p:spPr>
        <p:txBody>
          <a:bodyPr anchor="ctr" bIns="45720" lIns="91440" rIns="91440" rtlCol="0" tIns="45720" vert="horz"/>
          <a:lstStyle>
            <a:lvl1pPr algn="ctr">
              <a:defRPr sz="1200">
                <a:solidFill>
                  <a:schemeClr val="tx1">
                    <a:tint val="75000"/>
                  </a:schemeClr>
                </a:solidFill>
              </a:defRPr>
            </a:lvl1pPr>
          </a:lstStyle>
          <a:p>
            <a:endParaRPr altLang="en-US" lang="zh-CN"/>
          </a:p>
        </p:txBody>
      </p:sp>
      <p:sp>
        <p:nvSpPr>
          <p:cNvPr id="1048580" name="Slide Number Placeholder 5"/>
          <p:cNvSpPr>
            <a:spLocks noGrp="1"/>
          </p:cNvSpPr>
          <p:nvPr>
            <p:ph type="sldNum" sz="quarter" idx="4"/>
          </p:nvPr>
        </p:nvSpPr>
        <p:spPr>
          <a:xfrm>
            <a:off x="6457950" y="6356351"/>
            <a:ext cx="2057400" cy="365125"/>
          </a:xfrm>
          <a:prstGeom prst="rect"/>
        </p:spPr>
        <p:txBody>
          <a:bodyPr anchor="ctr" bIns="45720" lIns="91440" rIns="91440" rtlCol="0" tIns="45720" vert="horz"/>
          <a:lstStyle>
            <a:lvl1pPr algn="r">
              <a:defRPr sz="1200">
                <a:solidFill>
                  <a:schemeClr val="tx1">
                    <a:tint val="75000"/>
                  </a:schemeClr>
                </a:solidFill>
              </a:defRPr>
            </a:lvl1pPr>
          </a:lstStyle>
          <a:p>
            <a:fld id="{D5B52ADC-5BFA-4FBD-BEE2-16096B7F4166}" type="slidenum">
              <a:rPr altLang="en-US" lang="zh-CN" smtClean="0"/>
              <a:t>‹#›</a:t>
            </a:fld>
            <a:endParaRPr altLang="en-US" lang="zh-CN"/>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5" name=""/>
        <p:cNvGrpSpPr/>
        <p:nvPr/>
      </p:nvGrpSpPr>
      <p:grpSpPr>
        <a:xfrm>
          <a:off x="0" y="0"/>
          <a:ext cx="0" cy="0"/>
          <a:chOff x="0" y="0"/>
          <a:chExt cx="0" cy="0"/>
        </a:xfrm>
      </p:grpSpPr>
      <p:sp>
        <p:nvSpPr>
          <p:cNvPr id="1048586" name="Title 1"/>
          <p:cNvSpPr>
            <a:spLocks noGrp="1"/>
          </p:cNvSpPr>
          <p:nvPr>
            <p:ph type="ctrTitle"/>
          </p:nvPr>
        </p:nvSpPr>
        <p:spPr/>
        <p:txBody>
          <a:bodyPr/>
          <a:p>
            <a:r>
              <a:rPr altLang="zh-CN" lang="en-US"/>
              <a:t>P</a:t>
            </a:r>
            <a:r>
              <a:rPr altLang="zh-CN" lang="en-US"/>
              <a:t>e</a:t>
            </a:r>
            <a:r>
              <a:rPr altLang="zh-CN" lang="en-US"/>
              <a:t>n</a:t>
            </a:r>
            <a:r>
              <a:rPr altLang="zh-CN" lang="en-US"/>
              <a:t>y</a:t>
            </a:r>
            <a:r>
              <a:rPr altLang="zh-CN" lang="en-US"/>
              <a:t>a</a:t>
            </a:r>
            <a:r>
              <a:rPr altLang="zh-CN" lang="en-US"/>
              <a:t>k</a:t>
            </a:r>
            <a:r>
              <a:rPr altLang="zh-CN" lang="en-US"/>
              <a:t>i</a:t>
            </a:r>
            <a:r>
              <a:rPr altLang="zh-CN" lang="en-US"/>
              <a:t>t</a:t>
            </a:r>
            <a:r>
              <a:rPr altLang="zh-CN" lang="en-US"/>
              <a:t> </a:t>
            </a:r>
            <a:r>
              <a:rPr altLang="zh-CN" lang="en-US"/>
              <a:t>p</a:t>
            </a:r>
            <a:r>
              <a:rPr altLang="zh-CN" lang="en-US"/>
              <a:t>e</a:t>
            </a:r>
            <a:r>
              <a:rPr altLang="zh-CN" lang="en-US"/>
              <a:t>n</a:t>
            </a:r>
            <a:r>
              <a:rPr altLang="zh-CN" lang="en-US"/>
              <a:t>g</a:t>
            </a:r>
            <a:r>
              <a:rPr altLang="zh-CN" lang="en-US"/>
              <a:t>l</a:t>
            </a:r>
            <a:r>
              <a:rPr altLang="zh-CN" lang="en-US"/>
              <a:t>i</a:t>
            </a:r>
            <a:r>
              <a:rPr altLang="zh-CN" lang="en-US"/>
              <a:t>h</a:t>
            </a:r>
            <a:r>
              <a:rPr altLang="zh-CN" lang="en-US"/>
              <a:t>a</a:t>
            </a:r>
            <a:r>
              <a:rPr altLang="zh-CN" lang="en-US"/>
              <a:t>t</a:t>
            </a:r>
            <a:r>
              <a:rPr altLang="zh-CN" lang="en-US"/>
              <a:t>a</a:t>
            </a:r>
            <a:r>
              <a:rPr altLang="zh-CN" lang="en-US"/>
              <a:t>n</a:t>
            </a:r>
            <a:r>
              <a:rPr altLang="zh-CN" lang="en-US"/>
              <a:t> </a:t>
            </a:r>
            <a:r>
              <a:rPr altLang="zh-CN" lang="en-US"/>
              <a:t>d</a:t>
            </a:r>
            <a:r>
              <a:rPr altLang="zh-CN" lang="en-US"/>
              <a:t>a</a:t>
            </a:r>
            <a:r>
              <a:rPr altLang="zh-CN" lang="en-US"/>
              <a:t>n</a:t>
            </a:r>
            <a:r>
              <a:rPr altLang="zh-CN" lang="en-US"/>
              <a:t> </a:t>
            </a:r>
            <a:r>
              <a:rPr altLang="zh-CN" lang="en-US"/>
              <a:t>p</a:t>
            </a:r>
            <a:r>
              <a:rPr altLang="zh-CN" lang="en-US"/>
              <a:t>e</a:t>
            </a:r>
            <a:r>
              <a:rPr altLang="zh-CN" lang="en-US"/>
              <a:t>n</a:t>
            </a:r>
            <a:r>
              <a:rPr altLang="zh-CN" lang="en-US"/>
              <a:t>d</a:t>
            </a:r>
            <a:r>
              <a:rPr altLang="zh-CN" lang="en-US"/>
              <a:t>e</a:t>
            </a:r>
            <a:r>
              <a:rPr altLang="zh-CN" lang="en-US"/>
              <a:t>n</a:t>
            </a:r>
            <a:r>
              <a:rPr altLang="zh-CN" lang="en-US"/>
              <a:t>g</a:t>
            </a:r>
            <a:r>
              <a:rPr altLang="zh-CN" lang="en-US"/>
              <a:t>a</a:t>
            </a:r>
            <a:r>
              <a:rPr altLang="zh-CN" lang="en-US"/>
              <a:t>r</a:t>
            </a:r>
            <a:r>
              <a:rPr altLang="zh-CN" lang="en-US"/>
              <a:t>a</a:t>
            </a:r>
            <a:r>
              <a:rPr altLang="zh-CN" lang="en-US"/>
              <a:t>n</a:t>
            </a:r>
            <a:endParaRPr altLang="zh-CN" lang="en-US"/>
          </a:p>
        </p:txBody>
      </p:sp>
      <p:sp>
        <p:nvSpPr>
          <p:cNvPr id="1048587" name="Subtitle 2"/>
          <p:cNvSpPr>
            <a:spLocks noGrp="1"/>
          </p:cNvSpPr>
          <p:nvPr>
            <p:ph type="subTitle" idx="1"/>
          </p:nvPr>
        </p:nvSpPr>
        <p:spPr/>
        <p:txBody>
          <a:bodyPr/>
          <a:p>
            <a:r>
              <a:rPr altLang="zh-CN" lang="en-US"/>
              <a:t>S</a:t>
            </a:r>
            <a:r>
              <a:rPr altLang="zh-CN" lang="en-US"/>
              <a:t>i</a:t>
            </a:r>
            <a:r>
              <a:rPr altLang="zh-CN" lang="en-US"/>
              <a:t>t</a:t>
            </a:r>
            <a:r>
              <a:rPr altLang="zh-CN" lang="en-US"/>
              <a:t>i</a:t>
            </a:r>
            <a:r>
              <a:rPr altLang="zh-CN" lang="en-US"/>
              <a:t> </a:t>
            </a:r>
            <a:r>
              <a:rPr altLang="zh-CN" lang="en-US"/>
              <a:t>m</a:t>
            </a:r>
            <a:r>
              <a:rPr altLang="zh-CN" lang="en-US"/>
              <a:t>a</a:t>
            </a:r>
            <a:r>
              <a:rPr altLang="zh-CN" lang="en-US"/>
              <a:t>e</a:t>
            </a:r>
            <a:r>
              <a:rPr altLang="zh-CN" lang="en-US"/>
              <a:t>s</a:t>
            </a:r>
            <a:r>
              <a:rPr altLang="zh-CN" lang="en-US"/>
              <a:t>a</a:t>
            </a:r>
            <a:r>
              <a:rPr altLang="zh-CN" lang="en-US"/>
              <a:t>r</a:t>
            </a:r>
            <a:r>
              <a:rPr altLang="zh-CN" lang="en-US"/>
              <a:t>a</a:t>
            </a:r>
            <a:r>
              <a:rPr altLang="zh-CN" lang="en-US"/>
              <a:t>h</a:t>
            </a:r>
            <a:r>
              <a:rPr altLang="zh-CN" lang="en-US"/>
              <a:t> </a:t>
            </a:r>
            <a:r>
              <a:rPr altLang="zh-CN" lang="en-US"/>
              <a:t>2</a:t>
            </a:r>
            <a:r>
              <a:rPr altLang="zh-CN" lang="en-US"/>
              <a:t>1</a:t>
            </a:r>
            <a:r>
              <a:rPr altLang="zh-CN" lang="en-US"/>
              <a:t>1</a:t>
            </a:r>
            <a:r>
              <a:rPr altLang="zh-CN" lang="en-US"/>
              <a:t>0</a:t>
            </a:r>
            <a:r>
              <a:rPr altLang="zh-CN" lang="en-US"/>
              <a:t>1</a:t>
            </a:r>
            <a:r>
              <a:rPr altLang="zh-CN" lang="en-US"/>
              <a:t>0</a:t>
            </a:r>
            <a:r>
              <a:rPr altLang="zh-CN" lang="en-US"/>
              <a:t>1</a:t>
            </a:r>
            <a:r>
              <a:rPr altLang="zh-CN" lang="en-US"/>
              <a:t>0</a:t>
            </a:r>
            <a:r>
              <a:rPr altLang="zh-CN" lang="en-US"/>
              <a:t>8</a:t>
            </a:r>
            <a:r>
              <a:rPr altLang="zh-CN" lang="en-US"/>
              <a:t>2</a:t>
            </a:r>
            <a:endParaRPr altLang="zh-CN"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36" name=""/>
        <p:cNvGrpSpPr/>
        <p:nvPr/>
      </p:nvGrpSpPr>
      <p:grpSpPr>
        <a:xfrm>
          <a:off x="0" y="0"/>
          <a:ext cx="0" cy="0"/>
          <a:chOff x="0" y="0"/>
          <a:chExt cx="0" cy="0"/>
        </a:xfrm>
      </p:grpSpPr>
      <p:sp>
        <p:nvSpPr>
          <p:cNvPr id="1048663" name=""/>
          <p:cNvSpPr>
            <a:spLocks noGrp="1"/>
          </p:cNvSpPr>
          <p:nvPr>
            <p:ph type="title"/>
          </p:nvPr>
        </p:nvSpPr>
        <p:spPr/>
        <p:txBody>
          <a:bodyPr/>
          <a:p>
            <a:endParaRPr lang="in-ID"/>
          </a:p>
        </p:txBody>
      </p:sp>
      <p:sp>
        <p:nvSpPr>
          <p:cNvPr id="1048664" name=""/>
          <p:cNvSpPr>
            <a:spLocks noGrp="1"/>
          </p:cNvSpPr>
          <p:nvPr>
            <p:ph idx="1"/>
          </p:nvPr>
        </p:nvSpPr>
        <p:spPr/>
        <p:txBody>
          <a:bodyPr/>
          <a:p>
            <a:r>
              <a:rPr lang="en-US"/>
              <a:t>Konjungtivitis (Mata Merah)</a:t>
            </a:r>
            <a:endParaRPr lang="in-ID"/>
          </a:p>
          <a:p>
            <a:r>
              <a:rPr lang="en-US"/>
              <a:t>Konjungtivitis atau mata merah adalah peradangan atau infeksi pada selaput transparan (konjungtiva) yang melapisi kelopak mata dan menutupi bagian putih bola mata. Ketika pembuluh darah kecil di bagian konjungtiva mengalami peradangan, warna merah lebih terlihat dan menutupi bagian putih dari bola mata.</a:t>
            </a:r>
            <a:endParaRPr lang="in-ID"/>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37" name=""/>
        <p:cNvGrpSpPr/>
        <p:nvPr/>
      </p:nvGrpSpPr>
      <p:grpSpPr>
        <a:xfrm>
          <a:off x="0" y="0"/>
          <a:ext cx="0" cy="0"/>
          <a:chOff x="0" y="0"/>
          <a:chExt cx="0" cy="0"/>
        </a:xfrm>
      </p:grpSpPr>
      <p:sp>
        <p:nvSpPr>
          <p:cNvPr id="1048665" name=""/>
          <p:cNvSpPr>
            <a:spLocks noGrp="1"/>
          </p:cNvSpPr>
          <p:nvPr>
            <p:ph type="title"/>
          </p:nvPr>
        </p:nvSpPr>
        <p:spPr/>
        <p:txBody>
          <a:bodyPr/>
          <a:p>
            <a:endParaRPr lang="in-ID"/>
          </a:p>
        </p:txBody>
      </p:sp>
      <p:sp>
        <p:nvSpPr>
          <p:cNvPr id="1048666" name=""/>
          <p:cNvSpPr>
            <a:spLocks noGrp="1"/>
          </p:cNvSpPr>
          <p:nvPr>
            <p:ph idx="1"/>
          </p:nvPr>
        </p:nvSpPr>
        <p:spPr/>
        <p:txBody>
          <a:bodyPr/>
          <a:p>
            <a:r>
              <a:rPr lang="en-US"/>
              <a:t>Pterigium</a:t>
            </a:r>
            <a:endParaRPr lang="in-ID"/>
          </a:p>
          <a:p>
            <a:r>
              <a:rPr lang="en-US"/>
              <a:t>Pterigium adalah gangguan mata akibat adanya selaput lendir yang menutupi bagian putih mata. Penyakit mata ini sering terjadi akibat sering terpapar radiasi sinar matahari.</a:t>
            </a:r>
            <a:endParaRPr lang="in-ID"/>
          </a:p>
          <a:p>
            <a:r>
              <a:rPr lang="en-US"/>
              <a:t>Adanya selaput lendir tersebut juga membuat mata seperti kelilipan benda asing. Gejalanya meliputi mata merah, pandangan kabur, serta mata yang terasa gatal atau panas.</a:t>
            </a:r>
            <a:endParaRPr lang="in-ID"/>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38" name=""/>
        <p:cNvGrpSpPr/>
        <p:nvPr/>
      </p:nvGrpSpPr>
      <p:grpSpPr>
        <a:xfrm>
          <a:off x="0" y="0"/>
          <a:ext cx="0" cy="0"/>
          <a:chOff x="0" y="0"/>
          <a:chExt cx="0" cy="0"/>
        </a:xfrm>
      </p:grpSpPr>
      <p:sp>
        <p:nvSpPr>
          <p:cNvPr id="1048667" name=""/>
          <p:cNvSpPr>
            <a:spLocks noGrp="1"/>
          </p:cNvSpPr>
          <p:nvPr>
            <p:ph type="title"/>
          </p:nvPr>
        </p:nvSpPr>
        <p:spPr/>
        <p:txBody>
          <a:bodyPr/>
          <a:p>
            <a:endParaRPr lang="in-ID"/>
          </a:p>
        </p:txBody>
      </p:sp>
      <p:sp>
        <p:nvSpPr>
          <p:cNvPr id="1048668" name=""/>
          <p:cNvSpPr>
            <a:spLocks noGrp="1"/>
          </p:cNvSpPr>
          <p:nvPr>
            <p:ph idx="1"/>
          </p:nvPr>
        </p:nvSpPr>
        <p:spPr/>
        <p:txBody>
          <a:bodyPr>
            <a:normAutofit fontScale="92857" lnSpcReduction="20000"/>
          </a:bodyPr>
          <a:p>
            <a:r>
              <a:rPr lang="en-US"/>
              <a:t>Amblyopia (Mata Malas)</a:t>
            </a:r>
            <a:endParaRPr lang="in-ID"/>
          </a:p>
          <a:p>
            <a:r>
              <a:rPr lang="en-US"/>
              <a:t>Amblyopia, atau dikenal juga dengan sebutan mata malas, sering terjadi pada anak-anak. Penyakit mata ini terjadi ketika penglihatan di salah satu mata berkurang karena mata dan otak tidak dapat bekerja sama dengan baik. </a:t>
            </a:r>
            <a:endParaRPr lang="in-ID"/>
          </a:p>
          <a:p>
            <a:r>
              <a:rPr lang="en-US"/>
              <a:t>Ada banyak hal yang bisa jadi penyebab mata malas atau amblyopia, termasuk strabismus, ketidakseimbangan posisi kedua mata, rabun jauh, rabun dekat, atau astigmatisme di satu mata dibandingkan mata lainnya.</a:t>
            </a:r>
            <a:endParaRPr lang="in-ID"/>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39" name=""/>
        <p:cNvGrpSpPr/>
        <p:nvPr/>
      </p:nvGrpSpPr>
      <p:grpSpPr>
        <a:xfrm>
          <a:off x="0" y="0"/>
          <a:ext cx="0" cy="0"/>
          <a:chOff x="0" y="0"/>
          <a:chExt cx="0" cy="0"/>
        </a:xfrm>
      </p:grpSpPr>
      <p:sp>
        <p:nvSpPr>
          <p:cNvPr id="1048669" name=""/>
          <p:cNvSpPr>
            <a:spLocks noGrp="1"/>
          </p:cNvSpPr>
          <p:nvPr>
            <p:ph type="title"/>
          </p:nvPr>
        </p:nvSpPr>
        <p:spPr/>
        <p:txBody>
          <a:bodyPr/>
          <a:p>
            <a:endParaRPr lang="in-ID"/>
          </a:p>
        </p:txBody>
      </p:sp>
      <p:sp>
        <p:nvSpPr>
          <p:cNvPr id="1048670" name=""/>
          <p:cNvSpPr>
            <a:spLocks noGrp="1"/>
          </p:cNvSpPr>
          <p:nvPr>
            <p:ph idx="1"/>
          </p:nvPr>
        </p:nvSpPr>
        <p:spPr/>
        <p:txBody>
          <a:bodyPr/>
          <a:p>
            <a:r>
              <a:rPr lang="en-US"/>
              <a:t>Strabismus</a:t>
            </a:r>
            <a:endParaRPr lang="in-ID"/>
          </a:p>
          <a:p>
            <a:r>
              <a:rPr lang="en-US"/>
              <a:t>Strabismus adalah istilah untuk menggambarkan ketidakseimbangan posisi kedua mata, sehingga mata terlihat juling. Penyakit mata ini terjadi akibat kurangnya koordinasi antar mata, sehingga mata melihat ke arah yang berbeda dan tidak fokus secara bersamaan pada satu titik. </a:t>
            </a:r>
            <a:endParaRPr lang="in-ID"/>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8" name=""/>
        <p:cNvGrpSpPr/>
        <p:nvPr/>
      </p:nvGrpSpPr>
      <p:grpSpPr>
        <a:xfrm>
          <a:off x="0" y="0"/>
          <a:ext cx="0" cy="0"/>
          <a:chOff x="0" y="0"/>
          <a:chExt cx="0" cy="0"/>
        </a:xfrm>
      </p:grpSpPr>
      <p:sp>
        <p:nvSpPr>
          <p:cNvPr id="1048647" name=""/>
          <p:cNvSpPr>
            <a:spLocks noGrp="1"/>
          </p:cNvSpPr>
          <p:nvPr>
            <p:ph type="title"/>
          </p:nvPr>
        </p:nvSpPr>
        <p:spPr/>
        <p:txBody>
          <a:bodyPr/>
          <a:p>
            <a:r>
              <a:rPr lang="en-US"/>
              <a:t>P</a:t>
            </a:r>
            <a:r>
              <a:rPr lang="en-US"/>
              <a:t>e</a:t>
            </a:r>
            <a:r>
              <a:rPr lang="en-US"/>
              <a:t>n</a:t>
            </a:r>
            <a:r>
              <a:rPr lang="en-US"/>
              <a:t>y</a:t>
            </a:r>
            <a:r>
              <a:rPr lang="en-US"/>
              <a:t>a</a:t>
            </a:r>
            <a:r>
              <a:rPr lang="en-US"/>
              <a:t>k</a:t>
            </a:r>
            <a:r>
              <a:rPr lang="en-US"/>
              <a:t>i</a:t>
            </a:r>
            <a:r>
              <a:rPr lang="en-US"/>
              <a:t>t</a:t>
            </a:r>
            <a:r>
              <a:rPr lang="en-US"/>
              <a:t> </a:t>
            </a:r>
            <a:r>
              <a:rPr lang="en-US"/>
              <a:t>p</a:t>
            </a:r>
            <a:r>
              <a:rPr lang="en-US"/>
              <a:t>e</a:t>
            </a:r>
            <a:r>
              <a:rPr lang="en-US"/>
              <a:t>n</a:t>
            </a:r>
            <a:r>
              <a:rPr lang="en-US"/>
              <a:t>d</a:t>
            </a:r>
            <a:r>
              <a:rPr lang="en-US"/>
              <a:t>e</a:t>
            </a:r>
            <a:r>
              <a:rPr lang="en-US"/>
              <a:t>n</a:t>
            </a:r>
            <a:r>
              <a:rPr lang="en-US"/>
              <a:t>g</a:t>
            </a:r>
            <a:r>
              <a:rPr lang="en-US"/>
              <a:t>a</a:t>
            </a:r>
            <a:r>
              <a:rPr lang="en-US"/>
              <a:t>r</a:t>
            </a:r>
            <a:r>
              <a:rPr lang="en-US"/>
              <a:t>a</a:t>
            </a:r>
            <a:r>
              <a:rPr lang="en-US"/>
              <a:t>n</a:t>
            </a:r>
            <a:endParaRPr lang="in-ID"/>
          </a:p>
        </p:txBody>
      </p:sp>
      <p:sp>
        <p:nvSpPr>
          <p:cNvPr id="1048648" name=""/>
          <p:cNvSpPr>
            <a:spLocks noGrp="1"/>
          </p:cNvSpPr>
          <p:nvPr>
            <p:ph idx="1"/>
          </p:nvPr>
        </p:nvSpPr>
        <p:spPr/>
        <p:txBody>
          <a:bodyPr>
            <a:normAutofit fontScale="92857" lnSpcReduction="20000"/>
          </a:bodyPr>
          <a:p>
            <a:r>
              <a:rPr lang="in-ID"/>
              <a:t>Penyakit Meniere</a:t>
            </a:r>
            <a:endParaRPr lang="in-ID"/>
          </a:p>
          <a:p>
            <a:r>
              <a:rPr lang="in-ID"/>
              <a:t>Penyakit Meniere adalah kelainan pada telinga bagian dalam yang menimbulkan gejala berupa pusing berputar (vertigo), telinga berdenging (tinnitus), tuli yang hilang timbul, dan tekanan pada telinga bagian dalam.</a:t>
            </a:r>
            <a:r>
              <a:rPr lang="en-US"/>
              <a:t> </a:t>
            </a:r>
            <a:r>
              <a:rPr lang="in-ID"/>
              <a:t>Pada dasarnya, telinga bagian dalam memiliki dua fungsi utama, yaitu mengubah getaran dari gelombang suara menjadi sinyal untuk disampaikan ke otak dan menjaga keseimbangan. Dua fungsi tersebut bisa didapatkan berkat adanya cairan endolimfa di telinga bagian dalam.</a:t>
            </a:r>
            <a:endParaRPr lang="in-ID"/>
          </a:p>
          <a:p>
            <a:endParaRPr lang="in-ID"/>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29" name=""/>
        <p:cNvGrpSpPr/>
        <p:nvPr/>
      </p:nvGrpSpPr>
      <p:grpSpPr>
        <a:xfrm>
          <a:off x="0" y="0"/>
          <a:ext cx="0" cy="0"/>
          <a:chOff x="0" y="0"/>
          <a:chExt cx="0" cy="0"/>
        </a:xfrm>
      </p:grpSpPr>
      <p:sp>
        <p:nvSpPr>
          <p:cNvPr id="1048649" name=""/>
          <p:cNvSpPr>
            <a:spLocks noGrp="1"/>
          </p:cNvSpPr>
          <p:nvPr>
            <p:ph type="title"/>
          </p:nvPr>
        </p:nvSpPr>
        <p:spPr/>
        <p:txBody>
          <a:bodyPr/>
          <a:p>
            <a:endParaRPr lang="in-ID"/>
          </a:p>
        </p:txBody>
      </p:sp>
      <p:sp>
        <p:nvSpPr>
          <p:cNvPr id="1048650" name=""/>
          <p:cNvSpPr>
            <a:spLocks noGrp="1"/>
          </p:cNvSpPr>
          <p:nvPr>
            <p:ph idx="1"/>
          </p:nvPr>
        </p:nvSpPr>
        <p:spPr/>
        <p:txBody>
          <a:bodyPr/>
          <a:p>
            <a:r>
              <a:rPr lang="in-ID"/>
              <a:t>Tinnitus</a:t>
            </a:r>
            <a:endParaRPr lang="in-ID"/>
          </a:p>
          <a:p>
            <a:r>
              <a:rPr lang="in-ID"/>
              <a:t>Telinga berdenging atau tinnitus terjadi saat Anda mendengar bunyi “nging” atau denging yang hilang timbul atau terus-menerus. Bunyi ini bisa terdengar di salah satu atau kedua telinga. Biasanya tinnitus terjadi karena kerusakan pada saraf pendengaran di telinga bagian dalam. Kondisi ini lebih sering dialami oleh lansia yang berusia di atas 60 tahun.</a:t>
            </a:r>
            <a:endParaRPr lang="in-ID"/>
          </a:p>
          <a:p>
            <a:endParaRPr lang="in-ID"/>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30" name=""/>
        <p:cNvGrpSpPr/>
        <p:nvPr/>
      </p:nvGrpSpPr>
      <p:grpSpPr>
        <a:xfrm>
          <a:off x="0" y="0"/>
          <a:ext cx="0" cy="0"/>
          <a:chOff x="0" y="0"/>
          <a:chExt cx="0" cy="0"/>
        </a:xfrm>
      </p:grpSpPr>
      <p:sp>
        <p:nvSpPr>
          <p:cNvPr id="1048651" name=""/>
          <p:cNvSpPr>
            <a:spLocks noGrp="1"/>
          </p:cNvSpPr>
          <p:nvPr>
            <p:ph type="title"/>
          </p:nvPr>
        </p:nvSpPr>
        <p:spPr/>
        <p:txBody>
          <a:bodyPr/>
          <a:p>
            <a:endParaRPr lang="in-ID"/>
          </a:p>
        </p:txBody>
      </p:sp>
      <p:sp>
        <p:nvSpPr>
          <p:cNvPr id="1048652" name=""/>
          <p:cNvSpPr>
            <a:spLocks noGrp="1"/>
          </p:cNvSpPr>
          <p:nvPr>
            <p:ph idx="1"/>
          </p:nvPr>
        </p:nvSpPr>
        <p:spPr/>
        <p:txBody>
          <a:bodyPr/>
          <a:p>
            <a:r>
              <a:rPr lang="in-ID"/>
              <a:t>Otitis media</a:t>
            </a:r>
            <a:endParaRPr lang="in-ID"/>
          </a:p>
          <a:p>
            <a:r>
              <a:rPr lang="in-ID"/>
              <a:t>Otitis media merupakan infeksi telinga bagian tengah yang dapat terjadi pada anak-anak dan orang dewasa. Kondisi ini terjadi ketika dinding saluran tuba eustachius mengalami pembengkakan akibat reaksi alergi, flu, atau infeksi di hidung. Hal ini menyebabkan tuba eustachius tersumbat dan mudah terinfeksi.</a:t>
            </a:r>
            <a:endParaRPr lang="in-ID"/>
          </a:p>
          <a:p>
            <a:endParaRPr lang="in-ID"/>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31" name=""/>
        <p:cNvGrpSpPr/>
        <p:nvPr/>
      </p:nvGrpSpPr>
      <p:grpSpPr>
        <a:xfrm>
          <a:off x="0" y="0"/>
          <a:ext cx="0" cy="0"/>
          <a:chOff x="0" y="0"/>
          <a:chExt cx="0" cy="0"/>
        </a:xfrm>
      </p:grpSpPr>
      <p:sp>
        <p:nvSpPr>
          <p:cNvPr id="1048653" name=""/>
          <p:cNvSpPr>
            <a:spLocks noGrp="1"/>
          </p:cNvSpPr>
          <p:nvPr>
            <p:ph type="title"/>
          </p:nvPr>
        </p:nvSpPr>
        <p:spPr/>
        <p:txBody>
          <a:bodyPr/>
          <a:p>
            <a:endParaRPr lang="in-ID"/>
          </a:p>
        </p:txBody>
      </p:sp>
      <p:sp>
        <p:nvSpPr>
          <p:cNvPr id="1048654" name=""/>
          <p:cNvSpPr>
            <a:spLocks noGrp="1"/>
          </p:cNvSpPr>
          <p:nvPr>
            <p:ph idx="1"/>
          </p:nvPr>
        </p:nvSpPr>
        <p:spPr/>
        <p:txBody>
          <a:bodyPr/>
          <a:p>
            <a:r>
              <a:rPr lang="in-ID"/>
              <a:t>Otitis eksterna</a:t>
            </a:r>
            <a:endParaRPr lang="in-ID"/>
          </a:p>
          <a:p>
            <a:r>
              <a:rPr lang="in-ID"/>
              <a:t>Otitis eksterna adalah infeksi pada telinga bagian luar, salah satunya disebabkan oleh masuknya air ke dalam telinga. Adanya air di saluran telinga ini membuat telinga menjadi lembap, sehingga memudahkan bakteri untuk tumbuh dan berkembang biak.</a:t>
            </a:r>
            <a:endParaRPr lang="in-ID"/>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32" name=""/>
        <p:cNvGrpSpPr/>
        <p:nvPr/>
      </p:nvGrpSpPr>
      <p:grpSpPr>
        <a:xfrm>
          <a:off x="0" y="0"/>
          <a:ext cx="0" cy="0"/>
          <a:chOff x="0" y="0"/>
          <a:chExt cx="0" cy="0"/>
        </a:xfrm>
      </p:grpSpPr>
      <p:sp>
        <p:nvSpPr>
          <p:cNvPr id="1048655" name=""/>
          <p:cNvSpPr>
            <a:spLocks noGrp="1"/>
          </p:cNvSpPr>
          <p:nvPr>
            <p:ph type="title"/>
          </p:nvPr>
        </p:nvSpPr>
        <p:spPr/>
        <p:txBody>
          <a:bodyPr/>
          <a:p>
            <a:endParaRPr lang="in-ID"/>
          </a:p>
        </p:txBody>
      </p:sp>
      <p:sp>
        <p:nvSpPr>
          <p:cNvPr id="1048656" name=""/>
          <p:cNvSpPr>
            <a:spLocks noGrp="1"/>
          </p:cNvSpPr>
          <p:nvPr>
            <p:ph idx="1"/>
          </p:nvPr>
        </p:nvSpPr>
        <p:spPr/>
        <p:txBody>
          <a:bodyPr/>
          <a:p>
            <a:r>
              <a:rPr lang="in-ID"/>
              <a:t>Penumpukan kotoran telinga</a:t>
            </a:r>
            <a:endParaRPr lang="in-ID"/>
          </a:p>
          <a:p>
            <a:r>
              <a:rPr lang="in-ID"/>
              <a:t>Kotoran telinga atau biasa disebut serumen adalah zat lilin yang secara alami dihasilkan oleh kelenjar khusus di bagian luar telinga. Zat lilin ini berguna untuk mencegah debu dan partikel kecil lain masuk ke dalam telinga.</a:t>
            </a:r>
            <a:endParaRPr lang="in-ID"/>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3" name=""/>
        <p:cNvGrpSpPr/>
        <p:nvPr/>
      </p:nvGrpSpPr>
      <p:grpSpPr>
        <a:xfrm>
          <a:off x="0" y="0"/>
          <a:ext cx="0" cy="0"/>
          <a:chOff x="0" y="0"/>
          <a:chExt cx="0" cy="0"/>
        </a:xfrm>
      </p:grpSpPr>
      <p:sp>
        <p:nvSpPr>
          <p:cNvPr id="1048657" name=""/>
          <p:cNvSpPr>
            <a:spLocks noGrp="1"/>
          </p:cNvSpPr>
          <p:nvPr>
            <p:ph type="title"/>
          </p:nvPr>
        </p:nvSpPr>
        <p:spPr/>
        <p:txBody>
          <a:bodyPr/>
          <a:p>
            <a:r>
              <a:rPr lang="en-US"/>
              <a:t>P</a:t>
            </a:r>
            <a:r>
              <a:rPr lang="en-US"/>
              <a:t>e</a:t>
            </a:r>
            <a:r>
              <a:rPr lang="en-US"/>
              <a:t>n</a:t>
            </a:r>
            <a:r>
              <a:rPr lang="en-US"/>
              <a:t>y</a:t>
            </a:r>
            <a:r>
              <a:rPr lang="en-US"/>
              <a:t>a</a:t>
            </a:r>
            <a:r>
              <a:rPr lang="en-US"/>
              <a:t>k</a:t>
            </a:r>
            <a:r>
              <a:rPr lang="en-US"/>
              <a:t>i</a:t>
            </a:r>
            <a:r>
              <a:rPr lang="en-US"/>
              <a:t>t</a:t>
            </a:r>
            <a:r>
              <a:rPr lang="en-US"/>
              <a:t> </a:t>
            </a:r>
            <a:r>
              <a:rPr lang="en-US"/>
              <a:t>p</a:t>
            </a:r>
            <a:r>
              <a:rPr lang="en-US"/>
              <a:t>e</a:t>
            </a:r>
            <a:r>
              <a:rPr lang="en-US"/>
              <a:t>n</a:t>
            </a:r>
            <a:r>
              <a:rPr lang="en-US"/>
              <a:t>g</a:t>
            </a:r>
            <a:r>
              <a:rPr lang="en-US"/>
              <a:t>l</a:t>
            </a:r>
            <a:r>
              <a:rPr lang="en-US"/>
              <a:t>i</a:t>
            </a:r>
            <a:r>
              <a:rPr lang="en-US"/>
              <a:t>h</a:t>
            </a:r>
            <a:r>
              <a:rPr lang="en-US"/>
              <a:t>a</a:t>
            </a:r>
            <a:r>
              <a:rPr lang="en-US"/>
              <a:t>t</a:t>
            </a:r>
            <a:r>
              <a:rPr lang="en-US"/>
              <a:t>a</a:t>
            </a:r>
            <a:r>
              <a:rPr lang="en-US"/>
              <a:t>n</a:t>
            </a:r>
            <a:endParaRPr lang="in-ID"/>
          </a:p>
        </p:txBody>
      </p:sp>
      <p:sp>
        <p:nvSpPr>
          <p:cNvPr id="1048658" name=""/>
          <p:cNvSpPr>
            <a:spLocks noGrp="1"/>
          </p:cNvSpPr>
          <p:nvPr>
            <p:ph idx="1"/>
          </p:nvPr>
        </p:nvSpPr>
        <p:spPr/>
        <p:txBody>
          <a:bodyPr/>
          <a:p>
            <a:r>
              <a:rPr lang="en-US"/>
              <a:t>Katarak</a:t>
            </a:r>
            <a:endParaRPr lang="in-ID"/>
          </a:p>
          <a:p>
            <a:r>
              <a:rPr lang="en-US"/>
              <a:t>Katarak menyebabkan lensa mata menjadi berawan, sehingga penglihatan tampak kabur pada awalnya. Pengidap katarak biasanya kesulitan melihat di malam hari, peka terhadap cahaya, dan tidak bisa membedakan warna dengan jelas.</a:t>
            </a:r>
            <a:endParaRPr lang="in-ID"/>
          </a:p>
          <a:p>
            <a:endParaRPr lang="in-ID"/>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34" name=""/>
        <p:cNvGrpSpPr/>
        <p:nvPr/>
      </p:nvGrpSpPr>
      <p:grpSpPr>
        <a:xfrm>
          <a:off x="0" y="0"/>
          <a:ext cx="0" cy="0"/>
          <a:chOff x="0" y="0"/>
          <a:chExt cx="0" cy="0"/>
        </a:xfrm>
      </p:grpSpPr>
      <p:sp>
        <p:nvSpPr>
          <p:cNvPr id="1048659" name=""/>
          <p:cNvSpPr>
            <a:spLocks noGrp="1"/>
          </p:cNvSpPr>
          <p:nvPr>
            <p:ph type="title"/>
          </p:nvPr>
        </p:nvSpPr>
        <p:spPr/>
        <p:txBody>
          <a:bodyPr/>
          <a:p>
            <a:endParaRPr lang="in-ID"/>
          </a:p>
        </p:txBody>
      </p:sp>
      <p:sp>
        <p:nvSpPr>
          <p:cNvPr id="1048660" name=""/>
          <p:cNvSpPr>
            <a:spLocks noGrp="1"/>
          </p:cNvSpPr>
          <p:nvPr>
            <p:ph idx="1"/>
          </p:nvPr>
        </p:nvSpPr>
        <p:spPr/>
        <p:txBody>
          <a:bodyPr>
            <a:normAutofit fontScale="89286" lnSpcReduction="20000"/>
          </a:bodyPr>
          <a:p>
            <a:r>
              <a:rPr lang="en-US"/>
              <a:t>Glaukoma</a:t>
            </a:r>
            <a:endParaRPr lang="in-ID"/>
          </a:p>
          <a:p>
            <a:r>
              <a:rPr lang="en-US"/>
              <a:t>Glaukoma mengikis dan merusak saraf optik yang menunjang penglihatan mata. Kerusakan saraf optik disebabkan oleh timbunan cairan dalam mata yang meningkatkan tekanan di dalam bola mata. </a:t>
            </a:r>
            <a:endParaRPr lang="in-ID"/>
          </a:p>
          <a:p>
            <a:r>
              <a:rPr lang="en-US"/>
              <a:t>Ada dua jenis glaukoma, yaitu glaukoma sudut terbuka primer dan glaukoma sudut tertutup. Keduanya bisa disebabkan oleh faktor usia, keturunan, komplikasi hipertensi pada mata, komplikasi diabetes, hingga penyakit mata tertentu seperti ablasi retina dan retinitis (infeksi peradangan retina).</a:t>
            </a:r>
            <a:endParaRPr lang="in-ID"/>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35" name=""/>
        <p:cNvGrpSpPr/>
        <p:nvPr/>
      </p:nvGrpSpPr>
      <p:grpSpPr>
        <a:xfrm>
          <a:off x="0" y="0"/>
          <a:ext cx="0" cy="0"/>
          <a:chOff x="0" y="0"/>
          <a:chExt cx="0" cy="0"/>
        </a:xfrm>
      </p:grpSpPr>
      <p:sp>
        <p:nvSpPr>
          <p:cNvPr id="1048661" name=""/>
          <p:cNvSpPr>
            <a:spLocks noGrp="1"/>
          </p:cNvSpPr>
          <p:nvPr>
            <p:ph type="title"/>
          </p:nvPr>
        </p:nvSpPr>
        <p:spPr/>
        <p:txBody>
          <a:bodyPr/>
          <a:p>
            <a:endParaRPr lang="in-ID"/>
          </a:p>
        </p:txBody>
      </p:sp>
      <p:sp>
        <p:nvSpPr>
          <p:cNvPr id="1048662" name=""/>
          <p:cNvSpPr>
            <a:spLocks noGrp="1"/>
          </p:cNvSpPr>
          <p:nvPr>
            <p:ph idx="1"/>
          </p:nvPr>
        </p:nvSpPr>
        <p:spPr/>
        <p:txBody>
          <a:bodyPr/>
          <a:p>
            <a:r>
              <a:rPr lang="en-US"/>
              <a:t>Masalah Refraksi Mata</a:t>
            </a:r>
            <a:endParaRPr lang="in-ID"/>
          </a:p>
          <a:p>
            <a:r>
              <a:rPr lang="en-US"/>
              <a:t>Masalah refraksi mata adalah gangguan penglihatan yang menyebabkan cahaya masuk tidak terpusat langsung ke retina. Kelainan refraksi menyebabkan kebutaan sebesar 9,5 persen di Indonesia. Beberapa kelainan refraksi pada mata, yaitu rabun dekat, rabun jauh, astigmatisme, dan presbiopi.</a:t>
            </a:r>
            <a:endParaRPr lang="in-ID"/>
          </a:p>
        </p:txBody>
      </p:sp>
    </p:spTree>
  </p:cSld>
  <p:clrMapOvr>
    <a:masterClrMapping/>
  </p:clrMapOvr>
</p:sld>
</file>

<file path=ppt/theme/theme1.xml><?xml version="1.0" encoding="utf-8"?>
<a:theme xmlns:a="http://schemas.openxmlformats.org/drawingml/2006/main" name="Office Theme">
  <a:themeElements>
    <a:clrScheme name="Office Them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WPS Office</Application>
  <ScaleCrop>0</ScaleCrop>
  <LinksUpToDate>0</LinksUpToDate>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creator>M2006C3LG</dc:creator>
  <dcterms:created xsi:type="dcterms:W3CDTF">2015-05-11T19:30:45Z</dcterms:created>
  <dcterms:modified xsi:type="dcterms:W3CDTF">2022-01-22T02:22:45Z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6d0cbaede31f4d038f8e9204b62dd9d2</vt:lpwstr>
  </property>
</Properties>
</file>