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EC4B2-8580-1647-B5E7-75E50DE60372}" type="datetimeFigureOut">
              <a:rPr lang="id-ID"/>
              <a:t>22/01/2022</a:t>
            </a:fld>
            <a:endParaRPr lang="id-ID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A4836-0714-4648-82F1-3E7340F01C69}" type="slidenum">
              <a:rPr lang="id-ID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4200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5A4836-0714-4648-82F1-3E7340F01C69}" type="slidenum">
              <a:rPr lang="id-ID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7612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 dengan Kutip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ar atau Sal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28836096-FEBE-DB4B-A09E-5EB73A73A1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/>
              <a:t>Permasalahan/penyakit</a:t>
            </a:r>
            <a:r>
              <a:rPr lang="zh-CN" altLang="en-US"/>
              <a:t> </a:t>
            </a:r>
            <a:r>
              <a:rPr lang="en-US" altLang="zh-CN"/>
              <a:t>pada indra penciuman dan perasa</a:t>
            </a:r>
            <a:r>
              <a:rPr lang="zh-CN" altLang="en-US"/>
              <a:t> </a:t>
            </a:r>
            <a:endParaRPr lang="id-ID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3BCE8B5A-4CC3-1E4A-8EF9-4ABB85B037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/>
              <a:t>Hanani Uswatun Hasanah /</a:t>
            </a:r>
            <a:r>
              <a:rPr lang="zh-CN" altLang="en-US"/>
              <a:t> </a:t>
            </a:r>
            <a:r>
              <a:rPr lang="en-US" altLang="zh-CN"/>
              <a:t>2110101085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4140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6689A39D-B2EB-764F-A51B-32445C312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ECB6FB8F-EC53-EA4C-B35A-E47008DA7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15941"/>
            <a:ext cx="8596668" cy="3880773"/>
          </a:xfrm>
        </p:spPr>
        <p:txBody>
          <a:bodyPr>
            <a:normAutofit fontScale="85000" lnSpcReduction="20000"/>
          </a:bodyPr>
          <a:lstStyle/>
          <a:p>
            <a:r>
              <a:rPr lang="id-ID"/>
              <a:t>1. Hyposmia (Penurunan Kemampuan </a:t>
            </a:r>
          </a:p>
          <a:p>
            <a:r>
              <a:rPr lang="id-ID"/>
              <a:t>Mendeteksi Bau</a:t>
            </a:r>
          </a:p>
          <a:p>
            <a:r>
              <a:rPr lang="id-ID"/>
              <a:t>Hyposmia adalah sebuah gangguan penciuman yang men</a:t>
            </a:r>
          </a:p>
          <a:p>
            <a:r>
              <a:rPr lang="id-ID"/>
              <a:t>yebabkan penurunan kemampuan hidung Anda untuk men</a:t>
            </a:r>
          </a:p>
          <a:p>
            <a:r>
              <a:rPr lang="id-ID"/>
              <a:t>deteksi bau. Hal ini ternyata bisa diakibatkan oleh beberapa faktor, antara lain:</a:t>
            </a:r>
          </a:p>
          <a:p>
            <a:r>
              <a:rPr lang="id-ID"/>
              <a:t>•Alergi</a:t>
            </a:r>
          </a:p>
          <a:p>
            <a:r>
              <a:rPr lang="id-ID"/>
              <a:t>•Cedera di kepala</a:t>
            </a:r>
          </a:p>
          <a:p>
            <a:r>
              <a:rPr lang="id-ID"/>
              <a:t>•Infeksi saluran pernapasan</a:t>
            </a:r>
          </a:p>
          <a:p>
            <a:r>
              <a:rPr lang="id-ID"/>
              <a:t>•Polip hidung</a:t>
            </a:r>
          </a:p>
          <a:p>
            <a:r>
              <a:rPr lang="id-ID"/>
              <a:t>•Septum hidung yang bengkok</a:t>
            </a:r>
          </a:p>
          <a:p>
            <a:r>
              <a:rPr lang="id-ID"/>
              <a:t>•Sinusitis kronis</a:t>
            </a:r>
          </a:p>
          <a:p>
            <a:r>
              <a:rPr lang="id-ID"/>
              <a:t>•Penggunaan obat-obatan, seperti ampicilin, loratadine, atau amitriptyline</a:t>
            </a:r>
          </a:p>
        </p:txBody>
      </p:sp>
    </p:spTree>
    <p:extLst>
      <p:ext uri="{BB962C8B-B14F-4D97-AF65-F5344CB8AC3E}">
        <p14:creationId xmlns:p14="http://schemas.microsoft.com/office/powerpoint/2010/main" val="3893783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564E5EB6-A7A7-BE4B-B1EC-D604D5BE4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0F137547-4033-CC42-9C20-F49323E11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89152"/>
            <a:ext cx="8596668" cy="3880773"/>
          </a:xfrm>
        </p:spPr>
        <p:txBody>
          <a:bodyPr>
            <a:normAutofit fontScale="85000" lnSpcReduction="20000"/>
          </a:bodyPr>
          <a:lstStyle/>
          <a:p>
            <a:r>
              <a:rPr lang="id-ID"/>
              <a:t>2. Parosmia (Salah Mengenal Bau)</a:t>
            </a:r>
          </a:p>
          <a:p>
            <a:r>
              <a:rPr lang="id-ID"/>
              <a:t>Option A Option B Option C</a:t>
            </a:r>
          </a:p>
          <a:p>
            <a:r>
              <a:rPr lang="id-ID"/>
              <a:t>Parosmia adalah sebuah keadaan ketika seseorang bisa men</a:t>
            </a:r>
          </a:p>
          <a:p>
            <a:r>
              <a:rPr lang="id-ID"/>
              <a:t>deteksi bau, tetapi salah mengenalinya. Misalnya, wewangian </a:t>
            </a:r>
          </a:p>
          <a:p>
            <a:r>
              <a:rPr lang="id-ID"/>
              <a:t>yang sebenarnya tidak cukup bau diartikan sebagai bau yang tidak menyenangkan.</a:t>
            </a:r>
          </a:p>
          <a:p>
            <a:r>
              <a:rPr lang="id-ID"/>
              <a:t>Respons penderita parosmia biasanya menggambarkan bahwa sebagian bau yang mereka hirup tidak enak.</a:t>
            </a:r>
          </a:p>
          <a:p>
            <a:r>
              <a:rPr lang="id-ID"/>
              <a:t>Gangguan penciuman ini biasanya disebabkan oleh beberapa hal, seperti:</a:t>
            </a:r>
          </a:p>
          <a:p>
            <a:r>
              <a:rPr lang="id-ID"/>
              <a:t>•Kerusakan pada neuron penerima indera penciuman</a:t>
            </a:r>
          </a:p>
          <a:p>
            <a:r>
              <a:rPr lang="id-ID"/>
              <a:t>•Cedera di kepala</a:t>
            </a:r>
          </a:p>
          <a:p>
            <a:r>
              <a:rPr lang="id-ID"/>
              <a:t>•Flu</a:t>
            </a:r>
          </a:p>
          <a:p>
            <a:r>
              <a:rPr lang="id-ID"/>
              <a:t>•Terpapar oleh racun</a:t>
            </a:r>
          </a:p>
          <a:p>
            <a:r>
              <a:rPr lang="id-ID"/>
              <a:t>•Gangguan pada sistem saraf dan sinus</a:t>
            </a:r>
          </a:p>
        </p:txBody>
      </p:sp>
    </p:spTree>
    <p:extLst>
      <p:ext uri="{BB962C8B-B14F-4D97-AF65-F5344CB8AC3E}">
        <p14:creationId xmlns:p14="http://schemas.microsoft.com/office/powerpoint/2010/main" val="512024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C3438E88-9411-3E4C-BF8C-F6D317E94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FA34D4A3-6D34-1945-9944-9D073ACB7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/>
              <a:t>3. Phantosmia (Mencium Bau yang </a:t>
            </a:r>
          </a:p>
          <a:p>
            <a:r>
              <a:rPr lang="id-ID"/>
              <a:t>Tidak Ada)</a:t>
            </a:r>
          </a:p>
          <a:p>
            <a:r>
              <a:rPr lang="id-ID"/>
              <a:t>phantosmia artinya halusinasi terhadap bau-bau yang sebenarnya tidak ada. Misalnya, Anda tiba-tiba </a:t>
            </a:r>
          </a:p>
          <a:p>
            <a:r>
              <a:rPr lang="id-ID"/>
              <a:t>mencium bau bawang putih padahal kenyataannya </a:t>
            </a:r>
          </a:p>
          <a:p>
            <a:r>
              <a:rPr lang="id-ID"/>
              <a:t>tidak ada wewangian seperti itu.</a:t>
            </a:r>
          </a:p>
          <a:p>
            <a:r>
              <a:rPr lang="id-ID"/>
              <a:t>Penyebab terjadinya gangguan penciuman satu ini </a:t>
            </a:r>
          </a:p>
          <a:p>
            <a:r>
              <a:rPr lang="id-ID"/>
              <a:t>hampir sama dengan parosmia. Mulai dari cedera d</a:t>
            </a:r>
          </a:p>
          <a:p>
            <a:r>
              <a:rPr lang="id-ID"/>
              <a:t>i kepala, flu, kerusakan pada sistem saraf, hingga sinus.</a:t>
            </a:r>
          </a:p>
        </p:txBody>
      </p:sp>
    </p:spTree>
    <p:extLst>
      <p:ext uri="{BB962C8B-B14F-4D97-AF65-F5344CB8AC3E}">
        <p14:creationId xmlns:p14="http://schemas.microsoft.com/office/powerpoint/2010/main" val="1305223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71C07E6-DAA8-164D-8A61-A473AB7C4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C8901862-20C9-864B-B4E9-2D8198943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/>
              <a:t>5. Persepsi rasa Phantom</a:t>
            </a:r>
          </a:p>
          <a:p>
            <a:r>
              <a:rPr lang="id-ID"/>
              <a:t>Gangguan rasa yang paling umum adalah pers</a:t>
            </a:r>
          </a:p>
          <a:p>
            <a:r>
              <a:rPr lang="id-ID"/>
              <a:t>epsi rasa phantom, yaitu persepsi rasa yang s</a:t>
            </a:r>
          </a:p>
          <a:p>
            <a:r>
              <a:rPr lang="id-ID"/>
              <a:t>eringkali bertahan lama di lidah meskipun An</a:t>
            </a:r>
          </a:p>
          <a:p>
            <a:r>
              <a:rPr lang="id-ID"/>
              <a:t>da tidak sedang makan apapun.</a:t>
            </a:r>
          </a:p>
        </p:txBody>
      </p:sp>
    </p:spTree>
    <p:extLst>
      <p:ext uri="{BB962C8B-B14F-4D97-AF65-F5344CB8AC3E}">
        <p14:creationId xmlns:p14="http://schemas.microsoft.com/office/powerpoint/2010/main" val="2081337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C1CB4AE7-0223-BB45-AACA-007A01238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6A55D9BD-D33D-EF40-8383-11670EED3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/>
              <a:t>6. Dysgeusia </a:t>
            </a:r>
          </a:p>
          <a:p>
            <a:r>
              <a:rPr lang="id-ID"/>
              <a:t>Dysgeusia adalah suatu kondisi di mana lidah mera</a:t>
            </a:r>
          </a:p>
          <a:p>
            <a:r>
              <a:rPr lang="id-ID"/>
              <a:t>sakan rasa busuk asin, sensasi rasa tengik, atau lo</a:t>
            </a:r>
          </a:p>
          <a:p>
            <a:r>
              <a:rPr lang="id-ID"/>
              <a:t>gam yang bertahan dalam mulut. Dysgeusia kadan</a:t>
            </a:r>
          </a:p>
          <a:p>
            <a:r>
              <a:rPr lang="id-ID"/>
              <a:t>g-kadang disertai dengan sindrom mulut terbakar, </a:t>
            </a:r>
          </a:p>
          <a:p>
            <a:r>
              <a:rPr lang="id-ID"/>
              <a:t>suatu kondisi di mana seseorang mengalami sensa</a:t>
            </a:r>
          </a:p>
          <a:p>
            <a:r>
              <a:rPr lang="id-ID"/>
              <a:t>si terbakar yang menyakitkan di mulut.</a:t>
            </a:r>
          </a:p>
        </p:txBody>
      </p:sp>
    </p:spTree>
    <p:extLst>
      <p:ext uri="{BB962C8B-B14F-4D97-AF65-F5344CB8AC3E}">
        <p14:creationId xmlns:p14="http://schemas.microsoft.com/office/powerpoint/2010/main" val="4127192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4D64AB8-4E85-EA49-8B9D-2EACC2B07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24CC26C4-68AB-434D-AB21-6911DCF69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Thankyou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20063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Layar Lebar</PresentationFormat>
  <Slides>7</Slides>
  <Notes>1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Judul Slide</vt:lpstr>
      </vt:variant>
      <vt:variant>
        <vt:i4>7</vt:i4>
      </vt:variant>
    </vt:vector>
  </HeadingPairs>
  <TitlesOfParts>
    <vt:vector size="8" baseType="lpstr">
      <vt:lpstr>Faset</vt:lpstr>
      <vt:lpstr>Permasalahan/penyakit pada indra penciuman dan perasa 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>Hanani Uswatun Hasanah</dc:creator>
  <cp:lastModifiedBy>Hanani Uswatun Hasanah</cp:lastModifiedBy>
  <cp:revision>2</cp:revision>
  <dcterms:created xsi:type="dcterms:W3CDTF">2022-01-22T02:02:41Z</dcterms:created>
  <dcterms:modified xsi:type="dcterms:W3CDTF">2022-01-22T02:13:57Z</dcterms:modified>
</cp:coreProperties>
</file>