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9144000" cy="5143500"/>
  <p:embeddedFontLst>
    <p:embeddedFont>
      <p:font typeface="QNHPCM+ArialMT"/>
      <p:regular r:id="rId12"/>
    </p:embeddedFont>
    <p:embeddedFont>
      <p:font typeface="VSMFOE+IHSNEG+ArialMT"/>
      <p:regular r:id="rId13"/>
    </p:embeddedFont>
    <p:embeddedFont>
      <p:font typeface="QFUKQW+GJSWHW+TimesNewRomanPS-BoldMT,Bold"/>
      <p:regular r:id="rId14"/>
    </p:embeddedFont>
    <p:embeddedFont>
      <p:font typeface="DJFSLG+IQKKJN+BradleyHandITC,Bold"/>
      <p:regular r:id="rId15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font" Target="fonts/font1.fntdata" /><Relationship Id="rId13" Type="http://schemas.openxmlformats.org/officeDocument/2006/relationships/font" Target="fonts/font2.fntdata" /><Relationship Id="rId14" Type="http://schemas.openxmlformats.org/officeDocument/2006/relationships/font" Target="fonts/font3.fntdata" /><Relationship Id="rId15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openxmlformats.org/officeDocument/2006/relationships/hyperlink" Target="https://www.lensaindonesia.com/2021/07/10/bermasalah-dengan-indra-penciuman-dan-perasa-coba-konsumsi-delapan-makanan-ini.html" TargetMode="External" /><Relationship Id="rId4" Type="http://schemas.openxmlformats.org/officeDocument/2006/relationships/hyperlink" Target="https://www.idntimes.com/health/medical/nishwalail-noor/5-kelainan-pada-indera-penciuman-ini-wajib-kamu-waspadai-c1c2/7" TargetMode="External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07769" y="1825558"/>
            <a:ext cx="3276003" cy="8876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9536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Mengkaji</a:t>
            </a:r>
            <a:r>
              <a:rPr dirty="0" sz="2000" spc="172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tentang</a:t>
            </a:r>
            <a:r>
              <a:rPr dirty="0" sz="2000" spc="155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masalah</a:t>
            </a:r>
          </a:p>
          <a:p>
            <a:pPr marL="0" marR="0">
              <a:lnSpc>
                <a:spcPts val="2234"/>
              </a:lnSpc>
              <a:spcBef>
                <a:spcPts val="7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atau</a:t>
            </a:r>
            <a:r>
              <a:rPr dirty="0" sz="2000" spc="158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penyakit</a:t>
            </a:r>
            <a:r>
              <a:rPr dirty="0" sz="2000" spc="162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tentang</a:t>
            </a:r>
            <a:r>
              <a:rPr dirty="0" sz="2000" spc="155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indra</a:t>
            </a:r>
          </a:p>
          <a:p>
            <a:pPr marL="66913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penglihatan</a:t>
            </a:r>
            <a:r>
              <a:rPr dirty="0" sz="2000" spc="171">
                <a:solidFill>
                  <a:srgbClr val="ffffff"/>
                </a:solidFill>
                <a:latin typeface="QNHPCM+ArialMT"/>
                <a:cs typeface="QNHPCM+ArialMT"/>
              </a:rPr>
              <a:t> </a:t>
            </a: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dan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90407" y="2663758"/>
            <a:ext cx="1790873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NHPCM+ArialMT"/>
                <a:cs typeface="QNHPCM+ArialMT"/>
              </a:rPr>
              <a:t>pendengaraan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03198" y="1484176"/>
            <a:ext cx="4440468" cy="5749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13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DISUSUN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OLEH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: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DEBY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AMNASARI</a:t>
            </a:r>
          </a:p>
          <a:p>
            <a:pPr marL="0" marR="0">
              <a:lnSpc>
                <a:spcPts val="1813"/>
              </a:lnSpc>
              <a:spcBef>
                <a:spcPts val="60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NIM: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latin typeface="QFUKQW+GJSWHW+TimesNewRomanPS-BoldMT,Bold"/>
                <a:cs typeface="QFUKQW+GJSWHW+TimesNewRomanPS-BoldMT,Bold"/>
              </a:rPr>
              <a:t>2110101081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03198" y="2097332"/>
            <a:ext cx="1393695" cy="2684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13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highlight>
                  <a:srgbClr val="ece54f"/>
                </a:highlight>
                <a:latin typeface="QFUKQW+GJSWHW+TimesNewRomanPS-BoldMT,Bold"/>
                <a:cs typeface="QFUKQW+GJSWHW+TimesNewRomanPS-BoldMT,Bold"/>
              </a:rPr>
              <a:t>KELAS</a:t>
            </a:r>
            <a:r>
              <a:rPr dirty="0" sz="2000">
                <a:solidFill>
                  <a:srgbClr val="000000"/>
                </a:solidFill>
                <a:highlight>
                  <a:srgbClr val="ece54f"/>
                </a:highlight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highlight>
                  <a:srgbClr val="ece54f"/>
                </a:highlight>
                <a:latin typeface="QFUKQW+GJSWHW+TimesNewRomanPS-BoldMT,Bold"/>
                <a:cs typeface="QFUKQW+GJSWHW+TimesNewRomanPS-BoldMT,Bold"/>
              </a:rPr>
              <a:t>:</a:t>
            </a:r>
            <a:r>
              <a:rPr dirty="0" sz="2000">
                <a:solidFill>
                  <a:srgbClr val="000000"/>
                </a:solidFill>
                <a:highlight>
                  <a:srgbClr val="ece54f"/>
                </a:highlight>
                <a:latin typeface="QFUKQW+GJSWHW+TimesNewRomanPS-BoldMT,Bold"/>
                <a:cs typeface="QFUKQW+GJSWHW+TimesNewRomanPS-BoldMT,Bold"/>
              </a:rPr>
              <a:t> </a:t>
            </a:r>
            <a:r>
              <a:rPr dirty="0" sz="2000">
                <a:solidFill>
                  <a:srgbClr val="000000"/>
                </a:solidFill>
                <a:highlight>
                  <a:srgbClr val="ece54f"/>
                </a:highlight>
                <a:latin typeface="QFUKQW+GJSWHW+TimesNewRomanPS-BoldMT,Bold"/>
                <a:cs typeface="QFUKQW+GJSWHW+TimesNewRomanPS-BoldMT,Bold"/>
              </a:rPr>
              <a:t>B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36352" y="2108929"/>
            <a:ext cx="6451630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Indra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penciuman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merupakan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organ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sensor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kimiawi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tubuh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kita.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Dimana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6352" y="2339307"/>
            <a:ext cx="1541068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berfungsi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untuk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68089" y="2547663"/>
            <a:ext cx="6688700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mendeteksi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bau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makanan,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dan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bau-bau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lainnya.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FYI,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indra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ini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juga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dapat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68089" y="2750863"/>
            <a:ext cx="1507827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mempengaruhi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73658" y="2954063"/>
            <a:ext cx="6756807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aktivitas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sosial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bahkan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seksual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lho!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Rongga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hidung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menjadi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lokasi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sensor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73658" y="3157263"/>
            <a:ext cx="1146472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penciuman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96652" y="3360463"/>
            <a:ext cx="6847871" cy="4683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dengan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100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juta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sel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penerima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rangsang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bau.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Rangsang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bau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tersebut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akan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disalurkan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oleh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93764" y="3766863"/>
            <a:ext cx="2680783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sistem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saraf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hingga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ke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1600">
                <a:solidFill>
                  <a:srgbClr val="333333"/>
                </a:solidFill>
                <a:latin typeface="QNHPCM+ArialMT"/>
                <a:cs typeface="QNHPCM+ArialMT"/>
              </a:rPr>
              <a:t>otak.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91032" y="1668083"/>
            <a:ext cx="7475763" cy="21843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Kehilangan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fungsi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indra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penciuman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perasa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menjadi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salah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satu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gejala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paling</a:t>
            </a:r>
          </a:p>
          <a:p>
            <a:pPr marL="0" marR="0">
              <a:lnSpc>
                <a:spcPts val="1800"/>
              </a:lnSpc>
              <a:spcBef>
                <a:spcPts val="3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khas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dari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Covid-19.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Sebagian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besar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pasien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Covid-19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mengaku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mengalami</a:t>
            </a:r>
          </a:p>
          <a:p>
            <a:pPr marL="0" marR="0">
              <a:lnSpc>
                <a:spcPts val="18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kehilangan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kemampuan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kedua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indra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tersebut.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Hal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juga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sesuai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dengan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hasil</a:t>
            </a:r>
          </a:p>
          <a:p>
            <a:pPr marL="0" marR="0">
              <a:lnSpc>
                <a:spcPts val="18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penelitian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internasional,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yang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diterbitkan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dalam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jurnal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Chemical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Senses.</a:t>
            </a:r>
          </a:p>
          <a:p>
            <a:pPr marL="0" marR="0">
              <a:lnSpc>
                <a:spcPts val="18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Dalam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studi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tersebut,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lebih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dari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4.500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pasien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COVID-19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dari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23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negara</a:t>
            </a:r>
          </a:p>
          <a:p>
            <a:pPr marL="0" marR="0">
              <a:lnSpc>
                <a:spcPts val="18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menanggapi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kuesioner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para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peneliti.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Hasil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yang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didapati,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hilangnya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indra</a:t>
            </a:r>
          </a:p>
          <a:p>
            <a:pPr marL="0" marR="0">
              <a:lnSpc>
                <a:spcPts val="18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penciuman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rata-rata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adalah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79,7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pada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skala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0-100,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yang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artinya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menunjukkan</a:t>
            </a:r>
          </a:p>
          <a:p>
            <a:pPr marL="0" marR="0">
              <a:lnSpc>
                <a:spcPts val="18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hilangnya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kemampuan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penciuman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dalam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skala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besar,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hingga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total.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110806" y="623378"/>
            <a:ext cx="324891" cy="3984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JFSLG+IQKKJN+BradleyHandITC,Bold"/>
                <a:cs typeface="DJFSLG+IQKKJN+BradleyHandITC,Bold"/>
              </a:rPr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29374" y="989138"/>
            <a:ext cx="2166163" cy="3984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JFSLG+IQKKJN+BradleyHandITC,Bold"/>
                <a:cs typeface="DJFSLG+IQKKJN+BradleyHandITC,Bold"/>
              </a:rPr>
              <a:t>PERAN</a:t>
            </a:r>
            <a:r>
              <a:rPr dirty="0" sz="2400">
                <a:solidFill>
                  <a:srgbClr val="000000"/>
                </a:solidFill>
                <a:latin typeface="DJFSLG+IQKKJN+BradleyHandITC,Bold"/>
                <a:cs typeface="DJFSLG+IQKKJN+BradleyHandITC,Bold"/>
              </a:rPr>
              <a:t> </a:t>
            </a:r>
            <a:r>
              <a:rPr dirty="0" sz="2400">
                <a:solidFill>
                  <a:srgbClr val="000000"/>
                </a:solidFill>
                <a:latin typeface="DJFSLG+IQKKJN+BradleyHandITC,Bold"/>
                <a:cs typeface="DJFSLG+IQKKJN+BradleyHandITC,Bold"/>
              </a:rPr>
              <a:t>BIDAN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69117" y="1484631"/>
            <a:ext cx="3184291" cy="32904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Dan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ini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dia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kelainan-</a:t>
            </a:r>
          </a:p>
          <a:p>
            <a:pPr marL="0" marR="0">
              <a:lnSpc>
                <a:spcPts val="2681"/>
              </a:lnSpc>
              <a:spcBef>
                <a:spcPts val="39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kelainan</a:t>
            </a:r>
          </a:p>
          <a:p>
            <a:pPr marL="0" marR="0">
              <a:lnSpc>
                <a:spcPts val="2681"/>
              </a:lnSpc>
              <a:spcBef>
                <a:spcPts val="239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yang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menyerang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indra</a:t>
            </a:r>
          </a:p>
          <a:p>
            <a:pPr marL="0" marR="0">
              <a:lnSpc>
                <a:spcPts val="2681"/>
              </a:lnSpc>
              <a:spcBef>
                <a:spcPts val="239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penciuman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QNHPCM+ArialMT"/>
                <a:cs typeface="QNHPCM+ArialMT"/>
              </a:rPr>
              <a:t>kita!</a:t>
            </a:r>
          </a:p>
          <a:p>
            <a:pPr marL="0" marR="0">
              <a:lnSpc>
                <a:spcPts val="2733"/>
              </a:lnSpc>
              <a:spcBef>
                <a:spcPts val="257"/>
              </a:spcBef>
              <a:spcAft>
                <a:spcPts val="0"/>
              </a:spcAft>
            </a:pPr>
            <a:r>
              <a:rPr dirty="0" sz="2450">
                <a:solidFill>
                  <a:srgbClr val="333333"/>
                </a:solidFill>
                <a:latin typeface="VSMFOE+IHSNEG+ArialMT"/>
                <a:cs typeface="VSMFOE+IHSNEG+ArialMT"/>
              </a:rPr>
              <a:t>1.</a:t>
            </a:r>
            <a:r>
              <a:rPr dirty="0" sz="2450" spc="865">
                <a:solidFill>
                  <a:srgbClr val="333333"/>
                </a:solidFill>
                <a:latin typeface="VSMFOE+IHSNEG+ArialMT"/>
                <a:cs typeface="VSMFOE+IHSNEG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Hiperosmia</a:t>
            </a:r>
          </a:p>
          <a:p>
            <a:pPr marL="0" marR="0">
              <a:lnSpc>
                <a:spcPts val="2677"/>
              </a:lnSpc>
              <a:spcBef>
                <a:spcPts val="103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2.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Hyposmia</a:t>
            </a:r>
          </a:p>
          <a:p>
            <a:pPr marL="0" marR="0">
              <a:lnSpc>
                <a:spcPts val="2677"/>
              </a:lnSpc>
              <a:spcBef>
                <a:spcPts val="153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3.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Parosmia</a:t>
            </a:r>
          </a:p>
          <a:p>
            <a:pPr marL="0" marR="0">
              <a:lnSpc>
                <a:spcPts val="2677"/>
              </a:lnSpc>
              <a:spcBef>
                <a:spcPts val="203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4.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 </a:t>
            </a: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Anosmia</a:t>
            </a:r>
          </a:p>
          <a:p>
            <a:pPr marL="0" marR="0">
              <a:lnSpc>
                <a:spcPts val="2677"/>
              </a:lnSpc>
              <a:spcBef>
                <a:spcPts val="203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VSMFOE+IHSNEG+ArialMT"/>
                <a:cs typeface="VSMFOE+IHSNEG+ArialMT"/>
              </a:rPr>
              <a:t>5.Phantosmia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78767" y="1630864"/>
            <a:ext cx="1950367" cy="434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ffffff"/>
                </a:solidFill>
                <a:latin typeface="VSMFOE+IHSNEG+ArialMT"/>
                <a:cs typeface="VSMFOE+IHSNEG+ArialMT"/>
              </a:rPr>
              <a:t>REFRENSI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88981" y="2537188"/>
            <a:ext cx="6237158" cy="9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Bermasalah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dengan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indra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penciuman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perasa?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Coba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konsumsi</a:t>
            </a:r>
          </a:p>
          <a:p>
            <a:pPr marL="1043166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delapan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makanan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ini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-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LensaIndonesia.com</a:t>
            </a:r>
          </a:p>
          <a:p>
            <a:pPr marL="236047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5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Kelainan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pada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Indera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Penciuman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ini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Wajib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Kamu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Waspadai</a:t>
            </a:r>
          </a:p>
          <a:p>
            <a:pPr marL="2340891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(idntimes.com)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16040" y="4957352"/>
            <a:ext cx="2680503" cy="1656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©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1999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-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2014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IX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Web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Hosting.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All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rights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 </a:t>
            </a:r>
            <a:r>
              <a:rPr dirty="0" sz="900">
                <a:solidFill>
                  <a:srgbClr val="614208"/>
                </a:solidFill>
                <a:latin typeface="VSMFOE+IHSNEG+ArialMT"/>
                <a:cs typeface="VSMFOE+IHSNEG+ArialMT"/>
              </a:rPr>
              <a:t>reserved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2022-01-21T19:26:59-06:00</dcterms:modified>
</cp:coreProperties>
</file>