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12"/>
  </p:notesMasterIdLst>
  <p:sldIdLst>
    <p:sldId id="256" r:id="rId2"/>
    <p:sldId id="259" r:id="rId3"/>
    <p:sldId id="263" r:id="rId4"/>
    <p:sldId id="308" r:id="rId5"/>
    <p:sldId id="266" r:id="rId6"/>
    <p:sldId id="309" r:id="rId7"/>
    <p:sldId id="310" r:id="rId8"/>
    <p:sldId id="311" r:id="rId9"/>
    <p:sldId id="312" r:id="rId10"/>
    <p:sldId id="269" r:id="rId11"/>
  </p:sldIdLst>
  <p:sldSz cx="9144000" cy="5143500" type="screen16x9"/>
  <p:notesSz cx="6858000" cy="9144000"/>
  <p:embeddedFontLst>
    <p:embeddedFont>
      <p:font typeface="Aharoni" panose="02010803020104030203" pitchFamily="2" charset="-79"/>
      <p:bold r:id="rId13"/>
    </p:embeddedFont>
    <p:embeddedFont>
      <p:font typeface="Open Sans" panose="020B0606030504020204" pitchFamily="34" charset="0"/>
      <p:regular r:id="rId14"/>
      <p:bold r:id="rId15"/>
      <p:italic r:id="rId16"/>
      <p:boldItalic r:id="rId17"/>
    </p:embeddedFont>
    <p:embeddedFont>
      <p:font typeface="Open Sans ExtraBold" panose="020B0906030804020204" pitchFamily="34" charset="0"/>
      <p:bold r:id="rId18"/>
      <p:boldItalic r:id="rId19"/>
    </p:embeddedFont>
    <p:embeddedFont>
      <p:font typeface="Palanquin Dark" panose="020B0604020202020204" charset="0"/>
      <p:regular r:id="rId20"/>
      <p:bold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50273F1-E25D-4813-BC86-61B75CDBF19A}">
  <a:tblStyle styleId="{050273F1-E25D-4813-BC86-61B75CDBF19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79" d="100"/>
          <a:sy n="79" d="100"/>
        </p:scale>
        <p:origin x="1000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9690879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7" name="Google Shape;1787;g8794a74c9d_0_24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8" name="Google Shape;1788;g8794a74c9d_0_24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5" name="Google Shape;1805;g877b642fd3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6" name="Google Shape;1806;g877b642fd3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" name="Google Shape;1844;g8c6e2400c5_0_3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5" name="Google Shape;1845;g8c6e2400c5_0_3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1" name="Google Shape;1901;g8c6e2400c5_0_3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2" name="Google Shape;1902;g8c6e2400c5_0_3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g8c6e2400c5_0_3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g8c6e2400c5_0_3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noFill/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70" y="-1888"/>
            <a:ext cx="9144182" cy="5148055"/>
            <a:chOff x="-170" y="-1888"/>
            <a:chExt cx="9144182" cy="5148055"/>
          </a:xfrm>
        </p:grpSpPr>
        <p:sp>
          <p:nvSpPr>
            <p:cNvPr id="10" name="Google Shape;10;p2"/>
            <p:cNvSpPr/>
            <p:nvPr/>
          </p:nvSpPr>
          <p:spPr>
            <a:xfrm flipH="1">
              <a:off x="3143645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 flipH="1">
              <a:off x="-170" y="284850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9143974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>
              <a:off x="8858242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flipH="1">
              <a:off x="8572510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8286778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 flipH="1">
              <a:off x="8001047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 flipH="1">
              <a:off x="7715315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flipH="1">
              <a:off x="7429583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 flipH="1">
              <a:off x="7143851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10800000" flipH="1">
              <a:off x="6858158" y="-1888"/>
              <a:ext cx="0" cy="5147280"/>
            </a:xfrm>
            <a:custGeom>
              <a:avLst/>
              <a:gdLst/>
              <a:ahLst/>
              <a:cxnLst/>
              <a:rect l="l" t="t" r="r" b="b"/>
              <a:pathLst>
                <a:path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 flipH="1">
              <a:off x="6572426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 flipH="1">
              <a:off x="6286695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 flipH="1">
              <a:off x="6000963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flipH="1">
              <a:off x="5715231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 flipH="1">
              <a:off x="5429499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 flipH="1">
              <a:off x="5143768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 flipH="1">
              <a:off x="4858036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 flipH="1">
              <a:off x="4572304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 flipH="1">
              <a:off x="4286572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 flipH="1">
              <a:off x="4000841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flipH="1">
              <a:off x="3715109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 flipH="1">
              <a:off x="3429377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flipH="1">
              <a:off x="-170" y="2858472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 flipH="1">
              <a:off x="-170" y="2572497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 flipH="1">
              <a:off x="-170" y="2286561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 flipH="1">
              <a:off x="-170" y="2000585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 flipH="1">
              <a:off x="-170" y="1714610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 flipH="1">
              <a:off x="-170" y="1428674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 flipH="1">
              <a:off x="-170" y="4287500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 flipH="1">
              <a:off x="-170" y="4001524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flipH="1">
              <a:off x="-170" y="3716321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 flipH="1">
              <a:off x="-170" y="3430384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flipH="1">
              <a:off x="-170" y="4859411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 flipH="1">
              <a:off x="-170" y="4573436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flipH="1">
              <a:off x="-170" y="3144409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 flipH="1">
              <a:off x="-170" y="1142698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 flipH="1">
              <a:off x="-170" y="856762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 flipH="1">
              <a:off x="-170" y="570787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 flipH="1">
              <a:off x="572060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 flipH="1">
              <a:off x="2857914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 flipH="1">
              <a:off x="2572182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 flipH="1">
              <a:off x="2286450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 flipH="1">
              <a:off x="2000718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 flipH="1">
              <a:off x="1714987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 flipH="1">
              <a:off x="1429255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 flipH="1">
              <a:off x="1143523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 flipH="1">
              <a:off x="857791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 flipH="1">
              <a:off x="596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 flipH="1">
              <a:off x="286328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" name="Google Shape;60;p2"/>
          <p:cNvGrpSpPr/>
          <p:nvPr/>
        </p:nvGrpSpPr>
        <p:grpSpPr>
          <a:xfrm>
            <a:off x="1953035" y="-24"/>
            <a:ext cx="5855671" cy="1171808"/>
            <a:chOff x="-1283725" y="-1865700"/>
            <a:chExt cx="5173312" cy="1171808"/>
          </a:xfrm>
        </p:grpSpPr>
        <p:sp>
          <p:nvSpPr>
            <p:cNvPr id="61" name="Google Shape;61;p2"/>
            <p:cNvSpPr/>
            <p:nvPr/>
          </p:nvSpPr>
          <p:spPr>
            <a:xfrm>
              <a:off x="-1283725" y="-1865700"/>
              <a:ext cx="5173200" cy="1171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2" name="Google Shape;62;p2"/>
            <p:cNvGrpSpPr/>
            <p:nvPr/>
          </p:nvGrpSpPr>
          <p:grpSpPr>
            <a:xfrm rot="5400000">
              <a:off x="717027" y="-3866452"/>
              <a:ext cx="1171808" cy="5173312"/>
              <a:chOff x="7792762" y="2921359"/>
              <a:chExt cx="1171808" cy="2223646"/>
            </a:xfrm>
          </p:grpSpPr>
          <p:sp>
            <p:nvSpPr>
              <p:cNvPr id="63" name="Google Shape;63;p2"/>
              <p:cNvSpPr/>
              <p:nvPr/>
            </p:nvSpPr>
            <p:spPr>
              <a:xfrm>
                <a:off x="7792762" y="2921359"/>
                <a:ext cx="67102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40" y="57641"/>
                    </a:lnTo>
                    <a:lnTo>
                      <a:pt x="174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7976378" y="2921359"/>
                <a:ext cx="67835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60" h="57641" extrusionOk="0">
                    <a:moveTo>
                      <a:pt x="0" y="1"/>
                    </a:moveTo>
                    <a:lnTo>
                      <a:pt x="0" y="57641"/>
                    </a:lnTo>
                    <a:lnTo>
                      <a:pt x="1760" y="57641"/>
                    </a:lnTo>
                    <a:lnTo>
                      <a:pt x="176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8160766" y="2921359"/>
                <a:ext cx="67064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0" h="57641" extrusionOk="0">
                    <a:moveTo>
                      <a:pt x="0" y="1"/>
                    </a:moveTo>
                    <a:lnTo>
                      <a:pt x="0" y="57641"/>
                    </a:lnTo>
                    <a:lnTo>
                      <a:pt x="1739" y="57641"/>
                    </a:lnTo>
                    <a:lnTo>
                      <a:pt x="1739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8345115" y="2921359"/>
                <a:ext cx="67102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40" y="57641"/>
                    </a:lnTo>
                    <a:lnTo>
                      <a:pt x="174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8528731" y="2921359"/>
                <a:ext cx="67835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60" h="57641" extrusionOk="0">
                    <a:moveTo>
                      <a:pt x="0" y="1"/>
                    </a:moveTo>
                    <a:lnTo>
                      <a:pt x="0" y="57641"/>
                    </a:lnTo>
                    <a:lnTo>
                      <a:pt x="1760" y="57641"/>
                    </a:lnTo>
                    <a:lnTo>
                      <a:pt x="176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8713080" y="2921359"/>
                <a:ext cx="67102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40" y="57641"/>
                    </a:lnTo>
                    <a:lnTo>
                      <a:pt x="174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8896696" y="2921359"/>
                <a:ext cx="67873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6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60" y="57641"/>
                    </a:lnTo>
                    <a:lnTo>
                      <a:pt x="176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0" name="Google Shape;70;p2"/>
          <p:cNvSpPr/>
          <p:nvPr/>
        </p:nvSpPr>
        <p:spPr>
          <a:xfrm>
            <a:off x="7719500" y="-2275"/>
            <a:ext cx="1424430" cy="3733684"/>
          </a:xfrm>
          <a:custGeom>
            <a:avLst/>
            <a:gdLst/>
            <a:ahLst/>
            <a:cxnLst/>
            <a:rect l="l" t="t" r="r" b="b"/>
            <a:pathLst>
              <a:path w="86935" h="86936" extrusionOk="0">
                <a:moveTo>
                  <a:pt x="0" y="1"/>
                </a:moveTo>
                <a:lnTo>
                  <a:pt x="0" y="86935"/>
                </a:lnTo>
                <a:lnTo>
                  <a:pt x="86935" y="86935"/>
                </a:lnTo>
                <a:lnTo>
                  <a:pt x="86935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" name="Google Shape;71;p2"/>
          <p:cNvGrpSpPr/>
          <p:nvPr/>
        </p:nvGrpSpPr>
        <p:grpSpPr>
          <a:xfrm>
            <a:off x="6873947" y="199639"/>
            <a:ext cx="2111936" cy="1918999"/>
            <a:chOff x="6873947" y="199639"/>
            <a:chExt cx="2111936" cy="1918999"/>
          </a:xfrm>
        </p:grpSpPr>
        <p:sp>
          <p:nvSpPr>
            <p:cNvPr id="72" name="Google Shape;72;p2"/>
            <p:cNvSpPr/>
            <p:nvPr/>
          </p:nvSpPr>
          <p:spPr>
            <a:xfrm>
              <a:off x="6934922" y="248439"/>
              <a:ext cx="2050962" cy="1870199"/>
            </a:xfrm>
            <a:custGeom>
              <a:avLst/>
              <a:gdLst/>
              <a:ahLst/>
              <a:cxnLst/>
              <a:rect l="l" t="t" r="r" b="b"/>
              <a:pathLst>
                <a:path w="53213" h="48479" extrusionOk="0">
                  <a:moveTo>
                    <a:pt x="26616" y="0"/>
                  </a:moveTo>
                  <a:cubicBezTo>
                    <a:pt x="20409" y="0"/>
                    <a:pt x="14203" y="2367"/>
                    <a:pt x="9468" y="7101"/>
                  </a:cubicBezTo>
                  <a:cubicBezTo>
                    <a:pt x="0" y="16570"/>
                    <a:pt x="0" y="31929"/>
                    <a:pt x="9468" y="41377"/>
                  </a:cubicBezTo>
                  <a:cubicBezTo>
                    <a:pt x="14203" y="46111"/>
                    <a:pt x="20409" y="48478"/>
                    <a:pt x="26616" y="48478"/>
                  </a:cubicBezTo>
                  <a:cubicBezTo>
                    <a:pt x="32823" y="48478"/>
                    <a:pt x="39030" y="46111"/>
                    <a:pt x="43764" y="41377"/>
                  </a:cubicBezTo>
                  <a:cubicBezTo>
                    <a:pt x="53213" y="31929"/>
                    <a:pt x="53213" y="16570"/>
                    <a:pt x="43764" y="7101"/>
                  </a:cubicBezTo>
                  <a:cubicBezTo>
                    <a:pt x="39030" y="2367"/>
                    <a:pt x="32823" y="0"/>
                    <a:pt x="26616" y="0"/>
                  </a:cubicBezTo>
                  <a:close/>
                </a:path>
              </a:pathLst>
            </a:custGeom>
            <a:solidFill>
              <a:srgbClr val="0B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6873947" y="199639"/>
              <a:ext cx="2051001" cy="1870199"/>
            </a:xfrm>
            <a:custGeom>
              <a:avLst/>
              <a:gdLst/>
              <a:ahLst/>
              <a:cxnLst/>
              <a:rect l="l" t="t" r="r" b="b"/>
              <a:pathLst>
                <a:path w="53214" h="48479" extrusionOk="0">
                  <a:moveTo>
                    <a:pt x="26614" y="0"/>
                  </a:moveTo>
                  <a:cubicBezTo>
                    <a:pt x="20410" y="0"/>
                    <a:pt x="14203" y="2367"/>
                    <a:pt x="9469" y="7101"/>
                  </a:cubicBezTo>
                  <a:cubicBezTo>
                    <a:pt x="1" y="16570"/>
                    <a:pt x="1" y="31928"/>
                    <a:pt x="9469" y="41377"/>
                  </a:cubicBezTo>
                  <a:cubicBezTo>
                    <a:pt x="14203" y="46111"/>
                    <a:pt x="20410" y="48478"/>
                    <a:pt x="26614" y="48478"/>
                  </a:cubicBezTo>
                  <a:cubicBezTo>
                    <a:pt x="32819" y="48478"/>
                    <a:pt x="39021" y="46111"/>
                    <a:pt x="43745" y="41377"/>
                  </a:cubicBezTo>
                  <a:cubicBezTo>
                    <a:pt x="53213" y="31928"/>
                    <a:pt x="53213" y="16570"/>
                    <a:pt x="43745" y="7101"/>
                  </a:cubicBezTo>
                  <a:cubicBezTo>
                    <a:pt x="39021" y="2367"/>
                    <a:pt x="32819" y="0"/>
                    <a:pt x="26614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7007759" y="248841"/>
              <a:ext cx="602925" cy="603442"/>
            </a:xfrm>
            <a:custGeom>
              <a:avLst/>
              <a:gdLst/>
              <a:ahLst/>
              <a:cxnLst/>
              <a:rect l="l" t="t" r="r" b="b"/>
              <a:pathLst>
                <a:path w="51731" h="51731" fill="none" extrusionOk="0">
                  <a:moveTo>
                    <a:pt x="0" y="51730"/>
                  </a:moveTo>
                  <a:lnTo>
                    <a:pt x="51730" y="0"/>
                  </a:lnTo>
                </a:path>
              </a:pathLst>
            </a:custGeom>
            <a:noFill/>
            <a:ln w="29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6974450" y="200300"/>
              <a:ext cx="819361" cy="820454"/>
            </a:xfrm>
            <a:custGeom>
              <a:avLst/>
              <a:gdLst/>
              <a:ahLst/>
              <a:cxnLst/>
              <a:rect l="l" t="t" r="r" b="b"/>
              <a:pathLst>
                <a:path w="51711" h="51731" fill="none" extrusionOk="0">
                  <a:moveTo>
                    <a:pt x="1" y="51730"/>
                  </a:moveTo>
                  <a:lnTo>
                    <a:pt x="51711" y="0"/>
                  </a:lnTo>
                </a:path>
              </a:pathLst>
            </a:custGeom>
            <a:noFill/>
            <a:ln w="29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6974450" y="200225"/>
              <a:ext cx="958851" cy="960127"/>
            </a:xfrm>
            <a:custGeom>
              <a:avLst/>
              <a:gdLst/>
              <a:ahLst/>
              <a:cxnLst/>
              <a:rect l="l" t="t" r="r" b="b"/>
              <a:pathLst>
                <a:path w="51711" h="51731" fill="none" extrusionOk="0">
                  <a:moveTo>
                    <a:pt x="0" y="51730"/>
                  </a:moveTo>
                  <a:lnTo>
                    <a:pt x="51710" y="0"/>
                  </a:lnTo>
                </a:path>
              </a:pathLst>
            </a:custGeom>
            <a:noFill/>
            <a:ln w="29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6974450" y="214324"/>
              <a:ext cx="1084282" cy="1085187"/>
            </a:xfrm>
            <a:custGeom>
              <a:avLst/>
              <a:gdLst/>
              <a:ahLst/>
              <a:cxnLst/>
              <a:rect l="l" t="t" r="r" b="b"/>
              <a:pathLst>
                <a:path w="51731" h="51731" fill="none" extrusionOk="0">
                  <a:moveTo>
                    <a:pt x="1" y="51730"/>
                  </a:moveTo>
                  <a:lnTo>
                    <a:pt x="51731" y="0"/>
                  </a:lnTo>
                </a:path>
              </a:pathLst>
            </a:custGeom>
            <a:noFill/>
            <a:ln w="29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7007750" y="236375"/>
              <a:ext cx="1168322" cy="1169509"/>
            </a:xfrm>
            <a:custGeom>
              <a:avLst/>
              <a:gdLst/>
              <a:ahLst/>
              <a:cxnLst/>
              <a:rect l="l" t="t" r="r" b="b"/>
              <a:pathLst>
                <a:path w="51730" h="51731" fill="none" extrusionOk="0">
                  <a:moveTo>
                    <a:pt x="0" y="51730"/>
                  </a:moveTo>
                  <a:lnTo>
                    <a:pt x="51730" y="0"/>
                  </a:lnTo>
                </a:path>
              </a:pathLst>
            </a:custGeom>
            <a:noFill/>
            <a:ln w="29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7046575" y="273175"/>
              <a:ext cx="1227619" cy="1229258"/>
            </a:xfrm>
            <a:custGeom>
              <a:avLst/>
              <a:gdLst/>
              <a:ahLst/>
              <a:cxnLst/>
              <a:rect l="l" t="t" r="r" b="b"/>
              <a:pathLst>
                <a:path w="51711" h="51731" fill="none" extrusionOk="0">
                  <a:moveTo>
                    <a:pt x="0" y="51730"/>
                  </a:moveTo>
                  <a:lnTo>
                    <a:pt x="51710" y="0"/>
                  </a:lnTo>
                </a:path>
              </a:pathLst>
            </a:custGeom>
            <a:noFill/>
            <a:ln w="29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7090975" y="324950"/>
              <a:ext cx="1274676" cy="1276333"/>
            </a:xfrm>
            <a:custGeom>
              <a:avLst/>
              <a:gdLst/>
              <a:ahLst/>
              <a:cxnLst/>
              <a:rect l="l" t="t" r="r" b="b"/>
              <a:pathLst>
                <a:path w="51711" h="51731" fill="none" extrusionOk="0">
                  <a:moveTo>
                    <a:pt x="1" y="51730"/>
                  </a:moveTo>
                  <a:lnTo>
                    <a:pt x="51711" y="0"/>
                  </a:lnTo>
                </a:path>
              </a:pathLst>
            </a:custGeom>
            <a:noFill/>
            <a:ln w="29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7144354" y="377218"/>
              <a:ext cx="1308794" cy="1309700"/>
            </a:xfrm>
            <a:custGeom>
              <a:avLst/>
              <a:gdLst/>
              <a:ahLst/>
              <a:cxnLst/>
              <a:rect l="l" t="t" r="r" b="b"/>
              <a:pathLst>
                <a:path w="51731" h="51731" fill="none" extrusionOk="0">
                  <a:moveTo>
                    <a:pt x="0" y="51730"/>
                  </a:moveTo>
                  <a:lnTo>
                    <a:pt x="51730" y="0"/>
                  </a:lnTo>
                </a:path>
              </a:pathLst>
            </a:custGeom>
            <a:noFill/>
            <a:ln w="29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7204939" y="436461"/>
              <a:ext cx="1327551" cy="1329357"/>
            </a:xfrm>
            <a:custGeom>
              <a:avLst/>
              <a:gdLst/>
              <a:ahLst/>
              <a:cxnLst/>
              <a:rect l="l" t="t" r="r" b="b"/>
              <a:pathLst>
                <a:path w="51711" h="51731" fill="none" extrusionOk="0">
                  <a:moveTo>
                    <a:pt x="1" y="51730"/>
                  </a:moveTo>
                  <a:lnTo>
                    <a:pt x="51711" y="0"/>
                  </a:lnTo>
                </a:path>
              </a:pathLst>
            </a:custGeom>
            <a:noFill/>
            <a:ln w="29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7272792" y="508136"/>
              <a:ext cx="1327576" cy="1329357"/>
            </a:xfrm>
            <a:custGeom>
              <a:avLst/>
              <a:gdLst/>
              <a:ahLst/>
              <a:cxnLst/>
              <a:rect l="l" t="t" r="r" b="b"/>
              <a:pathLst>
                <a:path w="51712" h="51731" fill="none" extrusionOk="0">
                  <a:moveTo>
                    <a:pt x="1" y="51730"/>
                  </a:moveTo>
                  <a:lnTo>
                    <a:pt x="51711" y="0"/>
                  </a:lnTo>
                </a:path>
              </a:pathLst>
            </a:custGeom>
            <a:noFill/>
            <a:ln w="29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7354080" y="585444"/>
              <a:ext cx="1308676" cy="1310088"/>
            </a:xfrm>
            <a:custGeom>
              <a:avLst/>
              <a:gdLst/>
              <a:ahLst/>
              <a:cxnLst/>
              <a:rect l="l" t="t" r="r" b="b"/>
              <a:pathLst>
                <a:path w="51711" h="51731" fill="none" extrusionOk="0">
                  <a:moveTo>
                    <a:pt x="0" y="51730"/>
                  </a:moveTo>
                  <a:lnTo>
                    <a:pt x="51710" y="0"/>
                  </a:lnTo>
                </a:path>
              </a:pathLst>
            </a:custGeom>
            <a:noFill/>
            <a:ln w="29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7445210" y="681680"/>
              <a:ext cx="1260167" cy="1261202"/>
            </a:xfrm>
            <a:custGeom>
              <a:avLst/>
              <a:gdLst/>
              <a:ahLst/>
              <a:cxnLst/>
              <a:rect l="l" t="t" r="r" b="b"/>
              <a:pathLst>
                <a:path w="51731" h="51731" fill="none" extrusionOk="0">
                  <a:moveTo>
                    <a:pt x="1" y="51730"/>
                  </a:moveTo>
                  <a:lnTo>
                    <a:pt x="51731" y="0"/>
                  </a:lnTo>
                </a:path>
              </a:pathLst>
            </a:custGeom>
            <a:noFill/>
            <a:ln w="29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7536299" y="741228"/>
              <a:ext cx="1248691" cy="1250338"/>
            </a:xfrm>
            <a:custGeom>
              <a:avLst/>
              <a:gdLst/>
              <a:ahLst/>
              <a:cxnLst/>
              <a:rect l="l" t="t" r="r" b="b"/>
              <a:pathLst>
                <a:path w="51711" h="51731" fill="none" extrusionOk="0">
                  <a:moveTo>
                    <a:pt x="0" y="51730"/>
                  </a:moveTo>
                  <a:lnTo>
                    <a:pt x="51710" y="0"/>
                  </a:lnTo>
                </a:path>
              </a:pathLst>
            </a:custGeom>
            <a:noFill/>
            <a:ln w="29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7640194" y="874414"/>
              <a:ext cx="1151345" cy="1152825"/>
            </a:xfrm>
            <a:custGeom>
              <a:avLst/>
              <a:gdLst/>
              <a:ahLst/>
              <a:cxnLst/>
              <a:rect l="l" t="t" r="r" b="b"/>
              <a:pathLst>
                <a:path w="51711" h="51731" fill="none" extrusionOk="0">
                  <a:moveTo>
                    <a:pt x="1" y="51730"/>
                  </a:moveTo>
                  <a:lnTo>
                    <a:pt x="51711" y="0"/>
                  </a:lnTo>
                </a:path>
              </a:pathLst>
            </a:custGeom>
            <a:noFill/>
            <a:ln w="29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7736374" y="984850"/>
              <a:ext cx="1084250" cy="1085575"/>
            </a:xfrm>
            <a:custGeom>
              <a:avLst/>
              <a:gdLst/>
              <a:ahLst/>
              <a:cxnLst/>
              <a:rect l="l" t="t" r="r" b="b"/>
              <a:pathLst>
                <a:path w="51711" h="51731" fill="none" extrusionOk="0">
                  <a:moveTo>
                    <a:pt x="1" y="51730"/>
                  </a:moveTo>
                  <a:lnTo>
                    <a:pt x="51711" y="0"/>
                  </a:lnTo>
                </a:path>
              </a:pathLst>
            </a:custGeom>
            <a:noFill/>
            <a:ln w="29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7881378" y="1117701"/>
              <a:ext cx="945513" cy="946289"/>
            </a:xfrm>
            <a:custGeom>
              <a:avLst/>
              <a:gdLst/>
              <a:ahLst/>
              <a:cxnLst/>
              <a:rect l="l" t="t" r="r" b="b"/>
              <a:pathLst>
                <a:path w="51731" h="51731" fill="none" extrusionOk="0">
                  <a:moveTo>
                    <a:pt x="0" y="51730"/>
                  </a:moveTo>
                  <a:lnTo>
                    <a:pt x="51730" y="0"/>
                  </a:lnTo>
                </a:path>
              </a:pathLst>
            </a:custGeom>
            <a:noFill/>
            <a:ln w="29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8014458" y="1229311"/>
              <a:ext cx="840045" cy="841146"/>
            </a:xfrm>
            <a:custGeom>
              <a:avLst/>
              <a:gdLst/>
              <a:ahLst/>
              <a:cxnLst/>
              <a:rect l="l" t="t" r="r" b="b"/>
              <a:pathLst>
                <a:path w="51711" h="51731" fill="none" extrusionOk="0">
                  <a:moveTo>
                    <a:pt x="1" y="51730"/>
                  </a:moveTo>
                  <a:lnTo>
                    <a:pt x="51711" y="0"/>
                  </a:lnTo>
                </a:path>
              </a:pathLst>
            </a:custGeom>
            <a:noFill/>
            <a:ln w="29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8153905" y="1443328"/>
              <a:ext cx="626220" cy="626980"/>
            </a:xfrm>
            <a:custGeom>
              <a:avLst/>
              <a:gdLst/>
              <a:ahLst/>
              <a:cxnLst/>
              <a:rect l="l" t="t" r="r" b="b"/>
              <a:pathLst>
                <a:path w="51711" h="51731" fill="none" extrusionOk="0">
                  <a:moveTo>
                    <a:pt x="0" y="51730"/>
                  </a:moveTo>
                  <a:lnTo>
                    <a:pt x="51710" y="0"/>
                  </a:lnTo>
                </a:path>
              </a:pathLst>
            </a:custGeom>
            <a:noFill/>
            <a:ln w="29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" name="Google Shape;92;p2"/>
          <p:cNvSpPr/>
          <p:nvPr/>
        </p:nvSpPr>
        <p:spPr>
          <a:xfrm>
            <a:off x="4900" y="-2275"/>
            <a:ext cx="2037341" cy="2039202"/>
          </a:xfrm>
          <a:custGeom>
            <a:avLst/>
            <a:gdLst/>
            <a:ahLst/>
            <a:cxnLst/>
            <a:rect l="l" t="t" r="r" b="b"/>
            <a:pathLst>
              <a:path w="79444" h="79385" extrusionOk="0">
                <a:moveTo>
                  <a:pt x="0" y="1"/>
                </a:moveTo>
                <a:lnTo>
                  <a:pt x="0" y="79384"/>
                </a:lnTo>
                <a:lnTo>
                  <a:pt x="79443" y="79384"/>
                </a:lnTo>
                <a:lnTo>
                  <a:pt x="79443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" name="Google Shape;93;p2"/>
          <p:cNvGrpSpPr/>
          <p:nvPr/>
        </p:nvGrpSpPr>
        <p:grpSpPr>
          <a:xfrm>
            <a:off x="8147440" y="4131979"/>
            <a:ext cx="242317" cy="230346"/>
            <a:chOff x="6142565" y="367567"/>
            <a:chExt cx="242317" cy="230346"/>
          </a:xfrm>
        </p:grpSpPr>
        <p:sp>
          <p:nvSpPr>
            <p:cNvPr id="94" name="Google Shape;94;p2"/>
            <p:cNvSpPr/>
            <p:nvPr/>
          </p:nvSpPr>
          <p:spPr>
            <a:xfrm>
              <a:off x="6191321" y="404177"/>
              <a:ext cx="193560" cy="193736"/>
            </a:xfrm>
            <a:custGeom>
              <a:avLst/>
              <a:gdLst/>
              <a:ahLst/>
              <a:cxnLst/>
              <a:rect l="l" t="t" r="r" b="b"/>
              <a:pathLst>
                <a:path w="5022" h="5022" extrusionOk="0">
                  <a:moveTo>
                    <a:pt x="2511" y="0"/>
                  </a:moveTo>
                  <a:cubicBezTo>
                    <a:pt x="1127" y="0"/>
                    <a:pt x="1" y="1127"/>
                    <a:pt x="1" y="2511"/>
                  </a:cubicBezTo>
                  <a:cubicBezTo>
                    <a:pt x="1" y="3895"/>
                    <a:pt x="1127" y="5021"/>
                    <a:pt x="2511" y="5021"/>
                  </a:cubicBezTo>
                  <a:cubicBezTo>
                    <a:pt x="3895" y="5021"/>
                    <a:pt x="5021" y="3895"/>
                    <a:pt x="5021" y="2511"/>
                  </a:cubicBezTo>
                  <a:cubicBezTo>
                    <a:pt x="5021" y="1127"/>
                    <a:pt x="3895" y="0"/>
                    <a:pt x="2511" y="0"/>
                  </a:cubicBezTo>
                  <a:close/>
                </a:path>
              </a:pathLst>
            </a:custGeom>
            <a:solidFill>
              <a:srgbClr val="0B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6142565" y="367567"/>
              <a:ext cx="193560" cy="193736"/>
            </a:xfrm>
            <a:custGeom>
              <a:avLst/>
              <a:gdLst/>
              <a:ahLst/>
              <a:cxnLst/>
              <a:rect l="l" t="t" r="r" b="b"/>
              <a:pathLst>
                <a:path w="5022" h="5022" extrusionOk="0">
                  <a:moveTo>
                    <a:pt x="2511" y="1"/>
                  </a:moveTo>
                  <a:cubicBezTo>
                    <a:pt x="1127" y="1"/>
                    <a:pt x="1" y="1127"/>
                    <a:pt x="1" y="2511"/>
                  </a:cubicBezTo>
                  <a:cubicBezTo>
                    <a:pt x="1" y="3895"/>
                    <a:pt x="1127" y="5021"/>
                    <a:pt x="2511" y="5021"/>
                  </a:cubicBezTo>
                  <a:cubicBezTo>
                    <a:pt x="3895" y="5021"/>
                    <a:pt x="5021" y="3895"/>
                    <a:pt x="5021" y="2511"/>
                  </a:cubicBezTo>
                  <a:cubicBezTo>
                    <a:pt x="5021" y="1127"/>
                    <a:pt x="3895" y="1"/>
                    <a:pt x="2511" y="1"/>
                  </a:cubicBezTo>
                  <a:close/>
                </a:path>
              </a:pathLst>
            </a:custGeom>
            <a:solidFill>
              <a:srgbClr val="EEBCC2"/>
            </a:solidFill>
            <a:ln w="9400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" name="Google Shape;96;p2"/>
          <p:cNvGrpSpPr/>
          <p:nvPr/>
        </p:nvGrpSpPr>
        <p:grpSpPr>
          <a:xfrm>
            <a:off x="-1234997" y="3715738"/>
            <a:ext cx="2469996" cy="280651"/>
            <a:chOff x="-716497" y="2444001"/>
            <a:chExt cx="2469996" cy="280651"/>
          </a:xfrm>
        </p:grpSpPr>
        <p:sp>
          <p:nvSpPr>
            <p:cNvPr id="97" name="Google Shape;97;p2"/>
            <p:cNvSpPr/>
            <p:nvPr/>
          </p:nvSpPr>
          <p:spPr>
            <a:xfrm>
              <a:off x="-667741" y="2492801"/>
              <a:ext cx="2421240" cy="231851"/>
            </a:xfrm>
            <a:custGeom>
              <a:avLst/>
              <a:gdLst/>
              <a:ahLst/>
              <a:cxnLst/>
              <a:rect l="l" t="t" r="r" b="b"/>
              <a:pathLst>
                <a:path w="62820" h="6010" extrusionOk="0">
                  <a:moveTo>
                    <a:pt x="11465" y="1"/>
                  </a:moveTo>
                  <a:cubicBezTo>
                    <a:pt x="8599" y="1"/>
                    <a:pt x="7116" y="1128"/>
                    <a:pt x="5812" y="2116"/>
                  </a:cubicBezTo>
                  <a:cubicBezTo>
                    <a:pt x="4626" y="3025"/>
                    <a:pt x="3618" y="3796"/>
                    <a:pt x="1483" y="3796"/>
                  </a:cubicBezTo>
                  <a:cubicBezTo>
                    <a:pt x="0" y="3796"/>
                    <a:pt x="0" y="6010"/>
                    <a:pt x="1483" y="6010"/>
                  </a:cubicBezTo>
                  <a:cubicBezTo>
                    <a:pt x="4369" y="6010"/>
                    <a:pt x="5851" y="4883"/>
                    <a:pt x="7156" y="3895"/>
                  </a:cubicBezTo>
                  <a:cubicBezTo>
                    <a:pt x="8322" y="3005"/>
                    <a:pt x="9350" y="2215"/>
                    <a:pt x="11465" y="2215"/>
                  </a:cubicBezTo>
                  <a:cubicBezTo>
                    <a:pt x="13580" y="2215"/>
                    <a:pt x="14608" y="2986"/>
                    <a:pt x="15794" y="3895"/>
                  </a:cubicBezTo>
                  <a:cubicBezTo>
                    <a:pt x="17099" y="4883"/>
                    <a:pt x="18581" y="6010"/>
                    <a:pt x="21447" y="6010"/>
                  </a:cubicBezTo>
                  <a:cubicBezTo>
                    <a:pt x="24314" y="6010"/>
                    <a:pt x="25796" y="4883"/>
                    <a:pt x="27101" y="3895"/>
                  </a:cubicBezTo>
                  <a:cubicBezTo>
                    <a:pt x="28287" y="3005"/>
                    <a:pt x="29295" y="2215"/>
                    <a:pt x="31410" y="2215"/>
                  </a:cubicBezTo>
                  <a:cubicBezTo>
                    <a:pt x="33545" y="2215"/>
                    <a:pt x="34553" y="3005"/>
                    <a:pt x="35739" y="3895"/>
                  </a:cubicBezTo>
                  <a:cubicBezTo>
                    <a:pt x="37044" y="4883"/>
                    <a:pt x="38526" y="6010"/>
                    <a:pt x="41392" y="6010"/>
                  </a:cubicBezTo>
                  <a:cubicBezTo>
                    <a:pt x="44258" y="6010"/>
                    <a:pt x="45741" y="4883"/>
                    <a:pt x="47046" y="3895"/>
                  </a:cubicBezTo>
                  <a:cubicBezTo>
                    <a:pt x="48232" y="3005"/>
                    <a:pt x="49259" y="2215"/>
                    <a:pt x="51375" y="2215"/>
                  </a:cubicBezTo>
                  <a:cubicBezTo>
                    <a:pt x="53490" y="2215"/>
                    <a:pt x="54517" y="3005"/>
                    <a:pt x="55684" y="3895"/>
                  </a:cubicBezTo>
                  <a:cubicBezTo>
                    <a:pt x="56988" y="4883"/>
                    <a:pt x="58471" y="6010"/>
                    <a:pt x="61337" y="6010"/>
                  </a:cubicBezTo>
                  <a:cubicBezTo>
                    <a:pt x="62820" y="6010"/>
                    <a:pt x="62820" y="3796"/>
                    <a:pt x="61337" y="3796"/>
                  </a:cubicBezTo>
                  <a:cubicBezTo>
                    <a:pt x="59222" y="3796"/>
                    <a:pt x="58214" y="3025"/>
                    <a:pt x="57028" y="2116"/>
                  </a:cubicBezTo>
                  <a:cubicBezTo>
                    <a:pt x="55723" y="1128"/>
                    <a:pt x="54241" y="1"/>
                    <a:pt x="51375" y="1"/>
                  </a:cubicBezTo>
                  <a:cubicBezTo>
                    <a:pt x="48508" y="1"/>
                    <a:pt x="47026" y="1128"/>
                    <a:pt x="45721" y="2116"/>
                  </a:cubicBezTo>
                  <a:cubicBezTo>
                    <a:pt x="44535" y="3025"/>
                    <a:pt x="43507" y="3796"/>
                    <a:pt x="41392" y="3796"/>
                  </a:cubicBezTo>
                  <a:cubicBezTo>
                    <a:pt x="39277" y="3796"/>
                    <a:pt x="38249" y="3025"/>
                    <a:pt x="37083" y="2116"/>
                  </a:cubicBezTo>
                  <a:cubicBezTo>
                    <a:pt x="35759" y="1128"/>
                    <a:pt x="34296" y="1"/>
                    <a:pt x="31410" y="1"/>
                  </a:cubicBezTo>
                  <a:cubicBezTo>
                    <a:pt x="28544" y="1"/>
                    <a:pt x="27061" y="1128"/>
                    <a:pt x="25757" y="2116"/>
                  </a:cubicBezTo>
                  <a:cubicBezTo>
                    <a:pt x="24590" y="3025"/>
                    <a:pt x="23563" y="3796"/>
                    <a:pt x="21447" y="3796"/>
                  </a:cubicBezTo>
                  <a:cubicBezTo>
                    <a:pt x="19332" y="3796"/>
                    <a:pt x="18305" y="3025"/>
                    <a:pt x="17119" y="2116"/>
                  </a:cubicBezTo>
                  <a:cubicBezTo>
                    <a:pt x="15814" y="1128"/>
                    <a:pt x="14331" y="1"/>
                    <a:pt x="11465" y="1"/>
                  </a:cubicBezTo>
                  <a:close/>
                </a:path>
              </a:pathLst>
            </a:custGeom>
            <a:solidFill>
              <a:srgbClr val="0B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-716497" y="2444001"/>
              <a:ext cx="2422011" cy="232622"/>
            </a:xfrm>
            <a:custGeom>
              <a:avLst/>
              <a:gdLst/>
              <a:ahLst/>
              <a:cxnLst/>
              <a:rect l="l" t="t" r="r" b="b"/>
              <a:pathLst>
                <a:path w="62840" h="6030" extrusionOk="0">
                  <a:moveTo>
                    <a:pt x="11465" y="1"/>
                  </a:moveTo>
                  <a:cubicBezTo>
                    <a:pt x="8599" y="1"/>
                    <a:pt x="7116" y="1128"/>
                    <a:pt x="5812" y="2116"/>
                  </a:cubicBezTo>
                  <a:cubicBezTo>
                    <a:pt x="4626" y="3025"/>
                    <a:pt x="3618" y="3796"/>
                    <a:pt x="1483" y="3796"/>
                  </a:cubicBezTo>
                  <a:cubicBezTo>
                    <a:pt x="0" y="3796"/>
                    <a:pt x="0" y="6010"/>
                    <a:pt x="1483" y="6010"/>
                  </a:cubicBezTo>
                  <a:cubicBezTo>
                    <a:pt x="4349" y="6010"/>
                    <a:pt x="5851" y="4883"/>
                    <a:pt x="7156" y="3895"/>
                  </a:cubicBezTo>
                  <a:cubicBezTo>
                    <a:pt x="8322" y="2986"/>
                    <a:pt x="9350" y="2215"/>
                    <a:pt x="11465" y="2215"/>
                  </a:cubicBezTo>
                  <a:cubicBezTo>
                    <a:pt x="13580" y="2215"/>
                    <a:pt x="14608" y="2986"/>
                    <a:pt x="15794" y="3895"/>
                  </a:cubicBezTo>
                  <a:cubicBezTo>
                    <a:pt x="17099" y="4883"/>
                    <a:pt x="18581" y="6010"/>
                    <a:pt x="21447" y="6010"/>
                  </a:cubicBezTo>
                  <a:cubicBezTo>
                    <a:pt x="24314" y="6010"/>
                    <a:pt x="25796" y="4883"/>
                    <a:pt x="27101" y="3895"/>
                  </a:cubicBezTo>
                  <a:cubicBezTo>
                    <a:pt x="28287" y="2986"/>
                    <a:pt x="29295" y="2215"/>
                    <a:pt x="31410" y="2215"/>
                  </a:cubicBezTo>
                  <a:cubicBezTo>
                    <a:pt x="33545" y="2215"/>
                    <a:pt x="34553" y="2986"/>
                    <a:pt x="35739" y="3895"/>
                  </a:cubicBezTo>
                  <a:cubicBezTo>
                    <a:pt x="37043" y="4883"/>
                    <a:pt x="38526" y="6010"/>
                    <a:pt x="41392" y="6010"/>
                  </a:cubicBezTo>
                  <a:cubicBezTo>
                    <a:pt x="44258" y="6010"/>
                    <a:pt x="45741" y="4883"/>
                    <a:pt x="47046" y="3895"/>
                  </a:cubicBezTo>
                  <a:cubicBezTo>
                    <a:pt x="48232" y="2986"/>
                    <a:pt x="49259" y="2215"/>
                    <a:pt x="51374" y="2215"/>
                  </a:cubicBezTo>
                  <a:cubicBezTo>
                    <a:pt x="53490" y="2215"/>
                    <a:pt x="54517" y="2986"/>
                    <a:pt x="55684" y="3895"/>
                  </a:cubicBezTo>
                  <a:cubicBezTo>
                    <a:pt x="56988" y="4883"/>
                    <a:pt x="58471" y="6010"/>
                    <a:pt x="61337" y="6010"/>
                  </a:cubicBezTo>
                  <a:lnTo>
                    <a:pt x="61357" y="6030"/>
                  </a:lnTo>
                  <a:cubicBezTo>
                    <a:pt x="62839" y="6030"/>
                    <a:pt x="62839" y="3796"/>
                    <a:pt x="61357" y="3796"/>
                  </a:cubicBezTo>
                  <a:cubicBezTo>
                    <a:pt x="59222" y="3796"/>
                    <a:pt x="58214" y="3025"/>
                    <a:pt x="57028" y="2136"/>
                  </a:cubicBezTo>
                  <a:cubicBezTo>
                    <a:pt x="55723" y="1128"/>
                    <a:pt x="54241" y="1"/>
                    <a:pt x="51374" y="1"/>
                  </a:cubicBezTo>
                  <a:cubicBezTo>
                    <a:pt x="48508" y="1"/>
                    <a:pt x="47026" y="1147"/>
                    <a:pt x="45721" y="2136"/>
                  </a:cubicBezTo>
                  <a:cubicBezTo>
                    <a:pt x="44535" y="3025"/>
                    <a:pt x="43527" y="3796"/>
                    <a:pt x="41392" y="3796"/>
                  </a:cubicBezTo>
                  <a:cubicBezTo>
                    <a:pt x="39277" y="3796"/>
                    <a:pt x="38269" y="3025"/>
                    <a:pt x="37083" y="2136"/>
                  </a:cubicBezTo>
                  <a:cubicBezTo>
                    <a:pt x="35778" y="1128"/>
                    <a:pt x="34296" y="1"/>
                    <a:pt x="31430" y="1"/>
                  </a:cubicBezTo>
                  <a:cubicBezTo>
                    <a:pt x="28563" y="1"/>
                    <a:pt x="27081" y="1147"/>
                    <a:pt x="25776" y="2136"/>
                  </a:cubicBezTo>
                  <a:cubicBezTo>
                    <a:pt x="24590" y="3025"/>
                    <a:pt x="23582" y="3796"/>
                    <a:pt x="21447" y="3796"/>
                  </a:cubicBezTo>
                  <a:cubicBezTo>
                    <a:pt x="19332" y="3796"/>
                    <a:pt x="18304" y="3045"/>
                    <a:pt x="17118" y="2116"/>
                  </a:cubicBezTo>
                  <a:cubicBezTo>
                    <a:pt x="15814" y="1128"/>
                    <a:pt x="14331" y="1"/>
                    <a:pt x="11465" y="1"/>
                  </a:cubicBezTo>
                  <a:close/>
                </a:path>
              </a:pathLst>
            </a:custGeom>
            <a:solidFill>
              <a:schemeClr val="accent2"/>
            </a:solidFill>
            <a:ln w="9400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" name="Google Shape;99;p2"/>
          <p:cNvGrpSpPr/>
          <p:nvPr/>
        </p:nvGrpSpPr>
        <p:grpSpPr>
          <a:xfrm>
            <a:off x="796606" y="754054"/>
            <a:ext cx="242317" cy="230346"/>
            <a:chOff x="6142565" y="367567"/>
            <a:chExt cx="242317" cy="230346"/>
          </a:xfrm>
        </p:grpSpPr>
        <p:sp>
          <p:nvSpPr>
            <p:cNvPr id="100" name="Google Shape;100;p2"/>
            <p:cNvSpPr/>
            <p:nvPr/>
          </p:nvSpPr>
          <p:spPr>
            <a:xfrm>
              <a:off x="6191321" y="404177"/>
              <a:ext cx="193560" cy="193736"/>
            </a:xfrm>
            <a:custGeom>
              <a:avLst/>
              <a:gdLst/>
              <a:ahLst/>
              <a:cxnLst/>
              <a:rect l="l" t="t" r="r" b="b"/>
              <a:pathLst>
                <a:path w="5022" h="5022" extrusionOk="0">
                  <a:moveTo>
                    <a:pt x="2511" y="0"/>
                  </a:moveTo>
                  <a:cubicBezTo>
                    <a:pt x="1127" y="0"/>
                    <a:pt x="1" y="1127"/>
                    <a:pt x="1" y="2511"/>
                  </a:cubicBezTo>
                  <a:cubicBezTo>
                    <a:pt x="1" y="3895"/>
                    <a:pt x="1127" y="5021"/>
                    <a:pt x="2511" y="5021"/>
                  </a:cubicBezTo>
                  <a:cubicBezTo>
                    <a:pt x="3895" y="5021"/>
                    <a:pt x="5021" y="3895"/>
                    <a:pt x="5021" y="2511"/>
                  </a:cubicBezTo>
                  <a:cubicBezTo>
                    <a:pt x="5021" y="1127"/>
                    <a:pt x="3895" y="0"/>
                    <a:pt x="2511" y="0"/>
                  </a:cubicBezTo>
                  <a:close/>
                </a:path>
              </a:pathLst>
            </a:custGeom>
            <a:solidFill>
              <a:srgbClr val="0B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6142565" y="367567"/>
              <a:ext cx="193560" cy="193736"/>
            </a:xfrm>
            <a:custGeom>
              <a:avLst/>
              <a:gdLst/>
              <a:ahLst/>
              <a:cxnLst/>
              <a:rect l="l" t="t" r="r" b="b"/>
              <a:pathLst>
                <a:path w="5022" h="5022" extrusionOk="0">
                  <a:moveTo>
                    <a:pt x="2511" y="1"/>
                  </a:moveTo>
                  <a:cubicBezTo>
                    <a:pt x="1127" y="1"/>
                    <a:pt x="1" y="1127"/>
                    <a:pt x="1" y="2511"/>
                  </a:cubicBezTo>
                  <a:cubicBezTo>
                    <a:pt x="1" y="3895"/>
                    <a:pt x="1127" y="5021"/>
                    <a:pt x="2511" y="5021"/>
                  </a:cubicBezTo>
                  <a:cubicBezTo>
                    <a:pt x="3895" y="5021"/>
                    <a:pt x="5021" y="3895"/>
                    <a:pt x="5021" y="2511"/>
                  </a:cubicBezTo>
                  <a:cubicBezTo>
                    <a:pt x="5021" y="1127"/>
                    <a:pt x="3895" y="1"/>
                    <a:pt x="2511" y="1"/>
                  </a:cubicBezTo>
                  <a:close/>
                </a:path>
              </a:pathLst>
            </a:custGeom>
            <a:solidFill>
              <a:srgbClr val="FFFFFF"/>
            </a:solidFill>
            <a:ln w="9400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" name="Google Shape;102;p2"/>
          <p:cNvSpPr/>
          <p:nvPr/>
        </p:nvSpPr>
        <p:spPr>
          <a:xfrm>
            <a:off x="8339331" y="2736429"/>
            <a:ext cx="193560" cy="193736"/>
          </a:xfrm>
          <a:custGeom>
            <a:avLst/>
            <a:gdLst/>
            <a:ahLst/>
            <a:cxnLst/>
            <a:rect l="l" t="t" r="r" b="b"/>
            <a:pathLst>
              <a:path w="5022" h="5022" extrusionOk="0">
                <a:moveTo>
                  <a:pt x="2511" y="1"/>
                </a:moveTo>
                <a:cubicBezTo>
                  <a:pt x="1127" y="1"/>
                  <a:pt x="1" y="1127"/>
                  <a:pt x="1" y="2511"/>
                </a:cubicBezTo>
                <a:cubicBezTo>
                  <a:pt x="1" y="3895"/>
                  <a:pt x="1127" y="5021"/>
                  <a:pt x="2511" y="5021"/>
                </a:cubicBezTo>
                <a:cubicBezTo>
                  <a:pt x="3895" y="5021"/>
                  <a:pt x="5021" y="3895"/>
                  <a:pt x="5021" y="2511"/>
                </a:cubicBezTo>
                <a:cubicBezTo>
                  <a:pt x="5021" y="1127"/>
                  <a:pt x="3895" y="1"/>
                  <a:pt x="251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"/>
          <p:cNvSpPr txBox="1">
            <a:spLocks noGrp="1"/>
          </p:cNvSpPr>
          <p:nvPr>
            <p:ph type="ctrTitle"/>
          </p:nvPr>
        </p:nvSpPr>
        <p:spPr>
          <a:xfrm>
            <a:off x="1555200" y="1793250"/>
            <a:ext cx="6033600" cy="191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04" name="Google Shape;104;p2"/>
          <p:cNvSpPr txBox="1">
            <a:spLocks noGrp="1"/>
          </p:cNvSpPr>
          <p:nvPr>
            <p:ph type="subTitle" idx="1"/>
          </p:nvPr>
        </p:nvSpPr>
        <p:spPr>
          <a:xfrm>
            <a:off x="1954650" y="4046000"/>
            <a:ext cx="5234700" cy="402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85725" dir="3000000" algn="bl" rotWithShape="0">
              <a:srgbClr val="000000"/>
            </a:outerShdw>
          </a:effectLst>
        </p:spPr>
        <p:txBody>
          <a:bodyPr spcFirstLastPara="1" wrap="square" lIns="182875" tIns="91425" rIns="18287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0" name="Google Shape;230;p5"/>
          <p:cNvGrpSpPr/>
          <p:nvPr/>
        </p:nvGrpSpPr>
        <p:grpSpPr>
          <a:xfrm>
            <a:off x="-300" y="-2276"/>
            <a:ext cx="9144675" cy="5148426"/>
            <a:chOff x="-300" y="-2276"/>
            <a:chExt cx="9144675" cy="5148426"/>
          </a:xfrm>
        </p:grpSpPr>
        <p:grpSp>
          <p:nvGrpSpPr>
            <p:cNvPr id="231" name="Google Shape;231;p5"/>
            <p:cNvGrpSpPr/>
            <p:nvPr/>
          </p:nvGrpSpPr>
          <p:grpSpPr>
            <a:xfrm>
              <a:off x="4685836" y="-2274"/>
              <a:ext cx="1698594" cy="3488455"/>
              <a:chOff x="4685718" y="-2276"/>
              <a:chExt cx="1698594" cy="2223646"/>
            </a:xfrm>
          </p:grpSpPr>
          <p:sp>
            <p:nvSpPr>
              <p:cNvPr id="232" name="Google Shape;232;p5"/>
              <p:cNvSpPr/>
              <p:nvPr/>
            </p:nvSpPr>
            <p:spPr>
              <a:xfrm>
                <a:off x="4685718" y="-2276"/>
                <a:ext cx="67102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40" y="57641"/>
                    </a:lnTo>
                    <a:lnTo>
                      <a:pt x="174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5"/>
              <p:cNvSpPr/>
              <p:nvPr/>
            </p:nvSpPr>
            <p:spPr>
              <a:xfrm>
                <a:off x="4866584" y="-2276"/>
                <a:ext cx="67835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60" h="57641" extrusionOk="0">
                    <a:moveTo>
                      <a:pt x="0" y="1"/>
                    </a:moveTo>
                    <a:lnTo>
                      <a:pt x="0" y="57641"/>
                    </a:lnTo>
                    <a:lnTo>
                      <a:pt x="1760" y="57641"/>
                    </a:lnTo>
                    <a:lnTo>
                      <a:pt x="176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234;p5"/>
              <p:cNvSpPr/>
              <p:nvPr/>
            </p:nvSpPr>
            <p:spPr>
              <a:xfrm>
                <a:off x="5048182" y="-2276"/>
                <a:ext cx="67064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0" h="57641" extrusionOk="0">
                    <a:moveTo>
                      <a:pt x="0" y="1"/>
                    </a:moveTo>
                    <a:lnTo>
                      <a:pt x="0" y="57641"/>
                    </a:lnTo>
                    <a:lnTo>
                      <a:pt x="1739" y="57641"/>
                    </a:lnTo>
                    <a:lnTo>
                      <a:pt x="1739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235;p5"/>
              <p:cNvSpPr/>
              <p:nvPr/>
            </p:nvSpPr>
            <p:spPr>
              <a:xfrm>
                <a:off x="5229009" y="-2276"/>
                <a:ext cx="67102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40" y="57641"/>
                    </a:lnTo>
                    <a:lnTo>
                      <a:pt x="174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5"/>
              <p:cNvSpPr/>
              <p:nvPr/>
            </p:nvSpPr>
            <p:spPr>
              <a:xfrm>
                <a:off x="5409875" y="-2276"/>
                <a:ext cx="67835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60" h="57641" extrusionOk="0">
                    <a:moveTo>
                      <a:pt x="0" y="1"/>
                    </a:moveTo>
                    <a:lnTo>
                      <a:pt x="0" y="57641"/>
                    </a:lnTo>
                    <a:lnTo>
                      <a:pt x="1760" y="57641"/>
                    </a:lnTo>
                    <a:lnTo>
                      <a:pt x="176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5"/>
              <p:cNvSpPr/>
              <p:nvPr/>
            </p:nvSpPr>
            <p:spPr>
              <a:xfrm>
                <a:off x="5591473" y="-2276"/>
                <a:ext cx="67102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40" y="57641"/>
                    </a:lnTo>
                    <a:lnTo>
                      <a:pt x="174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5"/>
              <p:cNvSpPr/>
              <p:nvPr/>
            </p:nvSpPr>
            <p:spPr>
              <a:xfrm>
                <a:off x="5772338" y="-2276"/>
                <a:ext cx="67873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6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60" y="57641"/>
                    </a:lnTo>
                    <a:lnTo>
                      <a:pt x="176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5"/>
              <p:cNvSpPr/>
              <p:nvPr/>
            </p:nvSpPr>
            <p:spPr>
              <a:xfrm>
                <a:off x="5953975" y="-2276"/>
                <a:ext cx="67835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60" h="57641" extrusionOk="0">
                    <a:moveTo>
                      <a:pt x="0" y="1"/>
                    </a:moveTo>
                    <a:lnTo>
                      <a:pt x="0" y="57641"/>
                    </a:lnTo>
                    <a:lnTo>
                      <a:pt x="1760" y="57641"/>
                    </a:lnTo>
                    <a:lnTo>
                      <a:pt x="176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5"/>
              <p:cNvSpPr/>
              <p:nvPr/>
            </p:nvSpPr>
            <p:spPr>
              <a:xfrm>
                <a:off x="6135573" y="-2276"/>
                <a:ext cx="67102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40" y="57641"/>
                    </a:lnTo>
                    <a:lnTo>
                      <a:pt x="174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5"/>
              <p:cNvSpPr/>
              <p:nvPr/>
            </p:nvSpPr>
            <p:spPr>
              <a:xfrm>
                <a:off x="6316438" y="-2276"/>
                <a:ext cx="67873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6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60" y="57641"/>
                    </a:lnTo>
                    <a:lnTo>
                      <a:pt x="176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2" name="Google Shape;242;p5"/>
            <p:cNvGrpSpPr/>
            <p:nvPr/>
          </p:nvGrpSpPr>
          <p:grpSpPr>
            <a:xfrm>
              <a:off x="4419496" y="3477572"/>
              <a:ext cx="4724396" cy="1543447"/>
              <a:chOff x="4823024" y="3477260"/>
              <a:chExt cx="2971318" cy="1543447"/>
            </a:xfrm>
          </p:grpSpPr>
          <p:sp>
            <p:nvSpPr>
              <p:cNvPr id="243" name="Google Shape;243;p5"/>
              <p:cNvSpPr/>
              <p:nvPr/>
            </p:nvSpPr>
            <p:spPr>
              <a:xfrm>
                <a:off x="4823024" y="3477260"/>
                <a:ext cx="2971318" cy="39"/>
              </a:xfrm>
              <a:custGeom>
                <a:avLst/>
                <a:gdLst/>
                <a:ahLst/>
                <a:cxnLst/>
                <a:rect l="l" t="t" r="r" b="b"/>
                <a:pathLst>
                  <a:path w="77092" h="1" fill="none" extrusionOk="0">
                    <a:moveTo>
                      <a:pt x="0" y="1"/>
                    </a:moveTo>
                    <a:lnTo>
                      <a:pt x="77091" y="1"/>
                    </a:lnTo>
                  </a:path>
                </a:pathLst>
              </a:custGeom>
              <a:noFill/>
              <a:ln w="4450" cap="flat" cmpd="sng">
                <a:solidFill>
                  <a:srgbClr val="0B0B0B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5"/>
              <p:cNvSpPr/>
              <p:nvPr/>
            </p:nvSpPr>
            <p:spPr>
              <a:xfrm>
                <a:off x="4823024" y="3617567"/>
                <a:ext cx="2971318" cy="39"/>
              </a:xfrm>
              <a:custGeom>
                <a:avLst/>
                <a:gdLst/>
                <a:ahLst/>
                <a:cxnLst/>
                <a:rect l="l" t="t" r="r" b="b"/>
                <a:pathLst>
                  <a:path w="77092" h="1" fill="none" extrusionOk="0">
                    <a:moveTo>
                      <a:pt x="0" y="1"/>
                    </a:moveTo>
                    <a:lnTo>
                      <a:pt x="77091" y="1"/>
                    </a:lnTo>
                  </a:path>
                </a:pathLst>
              </a:custGeom>
              <a:noFill/>
              <a:ln w="4450" cap="flat" cmpd="sng">
                <a:solidFill>
                  <a:srgbClr val="0B0B0B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5"/>
              <p:cNvSpPr/>
              <p:nvPr/>
            </p:nvSpPr>
            <p:spPr>
              <a:xfrm>
                <a:off x="4823024" y="3757912"/>
                <a:ext cx="2971318" cy="39"/>
              </a:xfrm>
              <a:custGeom>
                <a:avLst/>
                <a:gdLst/>
                <a:ahLst/>
                <a:cxnLst/>
                <a:rect l="l" t="t" r="r" b="b"/>
                <a:pathLst>
                  <a:path w="77092" h="1" fill="none" extrusionOk="0">
                    <a:moveTo>
                      <a:pt x="0" y="0"/>
                    </a:moveTo>
                    <a:lnTo>
                      <a:pt x="77091" y="0"/>
                    </a:lnTo>
                  </a:path>
                </a:pathLst>
              </a:custGeom>
              <a:noFill/>
              <a:ln w="4450" cap="flat" cmpd="sng">
                <a:solidFill>
                  <a:srgbClr val="0B0B0B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5"/>
              <p:cNvSpPr/>
              <p:nvPr/>
            </p:nvSpPr>
            <p:spPr>
              <a:xfrm>
                <a:off x="4823024" y="3898218"/>
                <a:ext cx="2971318" cy="39"/>
              </a:xfrm>
              <a:custGeom>
                <a:avLst/>
                <a:gdLst/>
                <a:ahLst/>
                <a:cxnLst/>
                <a:rect l="l" t="t" r="r" b="b"/>
                <a:pathLst>
                  <a:path w="77092" h="1" fill="none" extrusionOk="0">
                    <a:moveTo>
                      <a:pt x="0" y="0"/>
                    </a:moveTo>
                    <a:lnTo>
                      <a:pt x="77091" y="0"/>
                    </a:lnTo>
                  </a:path>
                </a:pathLst>
              </a:custGeom>
              <a:noFill/>
              <a:ln w="4450" cap="flat" cmpd="sng">
                <a:solidFill>
                  <a:srgbClr val="0B0B0B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5"/>
              <p:cNvSpPr/>
              <p:nvPr/>
            </p:nvSpPr>
            <p:spPr>
              <a:xfrm>
                <a:off x="4823024" y="4038524"/>
                <a:ext cx="2971318" cy="39"/>
              </a:xfrm>
              <a:custGeom>
                <a:avLst/>
                <a:gdLst/>
                <a:ahLst/>
                <a:cxnLst/>
                <a:rect l="l" t="t" r="r" b="b"/>
                <a:pathLst>
                  <a:path w="77092" h="1" fill="none" extrusionOk="0">
                    <a:moveTo>
                      <a:pt x="0" y="0"/>
                    </a:moveTo>
                    <a:lnTo>
                      <a:pt x="77091" y="0"/>
                    </a:lnTo>
                  </a:path>
                </a:pathLst>
              </a:custGeom>
              <a:noFill/>
              <a:ln w="4450" cap="flat" cmpd="sng">
                <a:solidFill>
                  <a:srgbClr val="0B0B0B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5"/>
              <p:cNvSpPr/>
              <p:nvPr/>
            </p:nvSpPr>
            <p:spPr>
              <a:xfrm>
                <a:off x="4823024" y="4178831"/>
                <a:ext cx="2971318" cy="39"/>
              </a:xfrm>
              <a:custGeom>
                <a:avLst/>
                <a:gdLst/>
                <a:ahLst/>
                <a:cxnLst/>
                <a:rect l="l" t="t" r="r" b="b"/>
                <a:pathLst>
                  <a:path w="77092" h="1" fill="none" extrusionOk="0">
                    <a:moveTo>
                      <a:pt x="0" y="0"/>
                    </a:moveTo>
                    <a:lnTo>
                      <a:pt x="77091" y="0"/>
                    </a:lnTo>
                  </a:path>
                </a:pathLst>
              </a:custGeom>
              <a:noFill/>
              <a:ln w="4450" cap="flat" cmpd="sng">
                <a:solidFill>
                  <a:srgbClr val="0B0B0B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5"/>
              <p:cNvSpPr/>
              <p:nvPr/>
            </p:nvSpPr>
            <p:spPr>
              <a:xfrm>
                <a:off x="4823024" y="4319137"/>
                <a:ext cx="2971318" cy="39"/>
              </a:xfrm>
              <a:custGeom>
                <a:avLst/>
                <a:gdLst/>
                <a:ahLst/>
                <a:cxnLst/>
                <a:rect l="l" t="t" r="r" b="b"/>
                <a:pathLst>
                  <a:path w="77092" h="1" fill="none" extrusionOk="0">
                    <a:moveTo>
                      <a:pt x="0" y="0"/>
                    </a:moveTo>
                    <a:lnTo>
                      <a:pt x="77091" y="0"/>
                    </a:lnTo>
                  </a:path>
                </a:pathLst>
              </a:custGeom>
              <a:noFill/>
              <a:ln w="4450" cap="flat" cmpd="sng">
                <a:solidFill>
                  <a:srgbClr val="0B0B0B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250;p5"/>
              <p:cNvSpPr/>
              <p:nvPr/>
            </p:nvSpPr>
            <p:spPr>
              <a:xfrm>
                <a:off x="4823024" y="4459444"/>
                <a:ext cx="2971318" cy="39"/>
              </a:xfrm>
              <a:custGeom>
                <a:avLst/>
                <a:gdLst/>
                <a:ahLst/>
                <a:cxnLst/>
                <a:rect l="l" t="t" r="r" b="b"/>
                <a:pathLst>
                  <a:path w="77092" h="1" fill="none" extrusionOk="0">
                    <a:moveTo>
                      <a:pt x="0" y="1"/>
                    </a:moveTo>
                    <a:lnTo>
                      <a:pt x="77091" y="1"/>
                    </a:lnTo>
                  </a:path>
                </a:pathLst>
              </a:custGeom>
              <a:noFill/>
              <a:ln w="4450" cap="flat" cmpd="sng">
                <a:solidFill>
                  <a:srgbClr val="0B0B0B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5"/>
              <p:cNvSpPr/>
              <p:nvPr/>
            </p:nvSpPr>
            <p:spPr>
              <a:xfrm>
                <a:off x="4823024" y="4599750"/>
                <a:ext cx="2971318" cy="39"/>
              </a:xfrm>
              <a:custGeom>
                <a:avLst/>
                <a:gdLst/>
                <a:ahLst/>
                <a:cxnLst/>
                <a:rect l="l" t="t" r="r" b="b"/>
                <a:pathLst>
                  <a:path w="77092" h="1" fill="none" extrusionOk="0">
                    <a:moveTo>
                      <a:pt x="0" y="1"/>
                    </a:moveTo>
                    <a:lnTo>
                      <a:pt x="77091" y="1"/>
                    </a:lnTo>
                  </a:path>
                </a:pathLst>
              </a:custGeom>
              <a:noFill/>
              <a:ln w="4450" cap="flat" cmpd="sng">
                <a:solidFill>
                  <a:srgbClr val="0B0B0B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5"/>
              <p:cNvSpPr/>
              <p:nvPr/>
            </p:nvSpPr>
            <p:spPr>
              <a:xfrm>
                <a:off x="4823024" y="4740056"/>
                <a:ext cx="2971318" cy="39"/>
              </a:xfrm>
              <a:custGeom>
                <a:avLst/>
                <a:gdLst/>
                <a:ahLst/>
                <a:cxnLst/>
                <a:rect l="l" t="t" r="r" b="b"/>
                <a:pathLst>
                  <a:path w="77092" h="1" fill="none" extrusionOk="0">
                    <a:moveTo>
                      <a:pt x="0" y="1"/>
                    </a:moveTo>
                    <a:lnTo>
                      <a:pt x="77091" y="1"/>
                    </a:lnTo>
                  </a:path>
                </a:pathLst>
              </a:custGeom>
              <a:noFill/>
              <a:ln w="4450" cap="flat" cmpd="sng">
                <a:solidFill>
                  <a:srgbClr val="0B0B0B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5"/>
              <p:cNvSpPr/>
              <p:nvPr/>
            </p:nvSpPr>
            <p:spPr>
              <a:xfrm>
                <a:off x="4823024" y="4880363"/>
                <a:ext cx="2971318" cy="39"/>
              </a:xfrm>
              <a:custGeom>
                <a:avLst/>
                <a:gdLst/>
                <a:ahLst/>
                <a:cxnLst/>
                <a:rect l="l" t="t" r="r" b="b"/>
                <a:pathLst>
                  <a:path w="77092" h="1" fill="none" extrusionOk="0">
                    <a:moveTo>
                      <a:pt x="0" y="1"/>
                    </a:moveTo>
                    <a:lnTo>
                      <a:pt x="77091" y="1"/>
                    </a:lnTo>
                  </a:path>
                </a:pathLst>
              </a:custGeom>
              <a:noFill/>
              <a:ln w="4450" cap="flat" cmpd="sng">
                <a:solidFill>
                  <a:srgbClr val="0B0B0B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5"/>
              <p:cNvSpPr/>
              <p:nvPr/>
            </p:nvSpPr>
            <p:spPr>
              <a:xfrm>
                <a:off x="4823024" y="5020669"/>
                <a:ext cx="2971318" cy="39"/>
              </a:xfrm>
              <a:custGeom>
                <a:avLst/>
                <a:gdLst/>
                <a:ahLst/>
                <a:cxnLst/>
                <a:rect l="l" t="t" r="r" b="b"/>
                <a:pathLst>
                  <a:path w="77092" h="1" fill="none" extrusionOk="0">
                    <a:moveTo>
                      <a:pt x="0" y="1"/>
                    </a:moveTo>
                    <a:lnTo>
                      <a:pt x="77091" y="1"/>
                    </a:lnTo>
                  </a:path>
                </a:pathLst>
              </a:custGeom>
              <a:noFill/>
              <a:ln w="4450" cap="flat" cmpd="sng">
                <a:solidFill>
                  <a:srgbClr val="0B0B0B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5" name="Google Shape;255;p5"/>
            <p:cNvGrpSpPr/>
            <p:nvPr/>
          </p:nvGrpSpPr>
          <p:grpSpPr>
            <a:xfrm>
              <a:off x="-300" y="-2276"/>
              <a:ext cx="4572255" cy="5147280"/>
              <a:chOff x="-300" y="-2276"/>
              <a:chExt cx="4572255" cy="5147280"/>
            </a:xfrm>
          </p:grpSpPr>
          <p:sp>
            <p:nvSpPr>
              <p:cNvPr id="256" name="Google Shape;256;p5"/>
              <p:cNvSpPr/>
              <p:nvPr/>
            </p:nvSpPr>
            <p:spPr>
              <a:xfrm>
                <a:off x="-300" y="284478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5"/>
              <p:cNvSpPr/>
              <p:nvPr/>
            </p:nvSpPr>
            <p:spPr>
              <a:xfrm>
                <a:off x="-300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5"/>
              <p:cNvSpPr/>
              <p:nvPr/>
            </p:nvSpPr>
            <p:spPr>
              <a:xfrm>
                <a:off x="283874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5"/>
              <p:cNvSpPr/>
              <p:nvPr/>
            </p:nvSpPr>
            <p:spPr>
              <a:xfrm>
                <a:off x="568819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5"/>
              <p:cNvSpPr/>
              <p:nvPr/>
            </p:nvSpPr>
            <p:spPr>
              <a:xfrm>
                <a:off x="852992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5"/>
              <p:cNvSpPr/>
              <p:nvPr/>
            </p:nvSpPr>
            <p:spPr>
              <a:xfrm>
                <a:off x="1137937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5"/>
              <p:cNvSpPr/>
              <p:nvPr/>
            </p:nvSpPr>
            <p:spPr>
              <a:xfrm>
                <a:off x="1422111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63;p5"/>
              <p:cNvSpPr/>
              <p:nvPr/>
            </p:nvSpPr>
            <p:spPr>
              <a:xfrm>
                <a:off x="1706285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" name="Google Shape;264;p5"/>
              <p:cNvSpPr/>
              <p:nvPr/>
            </p:nvSpPr>
            <p:spPr>
              <a:xfrm>
                <a:off x="1991191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5"/>
              <p:cNvSpPr/>
              <p:nvPr/>
            </p:nvSpPr>
            <p:spPr>
              <a:xfrm>
                <a:off x="2275403" y="-2276"/>
                <a:ext cx="0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5"/>
              <p:cNvSpPr/>
              <p:nvPr/>
            </p:nvSpPr>
            <p:spPr>
              <a:xfrm>
                <a:off x="2560310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5"/>
              <p:cNvSpPr/>
              <p:nvPr/>
            </p:nvSpPr>
            <p:spPr>
              <a:xfrm>
                <a:off x="2844483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5"/>
              <p:cNvSpPr/>
              <p:nvPr/>
            </p:nvSpPr>
            <p:spPr>
              <a:xfrm>
                <a:off x="3128657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5"/>
              <p:cNvSpPr/>
              <p:nvPr/>
            </p:nvSpPr>
            <p:spPr>
              <a:xfrm>
                <a:off x="3413602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5"/>
              <p:cNvSpPr/>
              <p:nvPr/>
            </p:nvSpPr>
            <p:spPr>
              <a:xfrm>
                <a:off x="3697776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5"/>
              <p:cNvSpPr/>
              <p:nvPr/>
            </p:nvSpPr>
            <p:spPr>
              <a:xfrm>
                <a:off x="3981950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5"/>
              <p:cNvSpPr/>
              <p:nvPr/>
            </p:nvSpPr>
            <p:spPr>
              <a:xfrm>
                <a:off x="4266894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5"/>
              <p:cNvSpPr/>
              <p:nvPr/>
            </p:nvSpPr>
            <p:spPr>
              <a:xfrm>
                <a:off x="4551068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5"/>
              <p:cNvSpPr/>
              <p:nvPr/>
            </p:nvSpPr>
            <p:spPr>
              <a:xfrm>
                <a:off x="-300" y="2858093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5"/>
              <p:cNvSpPr/>
              <p:nvPr/>
            </p:nvSpPr>
            <p:spPr>
              <a:xfrm>
                <a:off x="-300" y="2572118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5"/>
              <p:cNvSpPr/>
              <p:nvPr/>
            </p:nvSpPr>
            <p:spPr>
              <a:xfrm>
                <a:off x="-300" y="2286182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5"/>
              <p:cNvSpPr/>
              <p:nvPr/>
            </p:nvSpPr>
            <p:spPr>
              <a:xfrm>
                <a:off x="-300" y="2000208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5"/>
              <p:cNvSpPr/>
              <p:nvPr/>
            </p:nvSpPr>
            <p:spPr>
              <a:xfrm>
                <a:off x="-300" y="1714234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5"/>
              <p:cNvSpPr/>
              <p:nvPr/>
            </p:nvSpPr>
            <p:spPr>
              <a:xfrm>
                <a:off x="-300" y="1428298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5"/>
              <p:cNvSpPr/>
              <p:nvPr/>
            </p:nvSpPr>
            <p:spPr>
              <a:xfrm>
                <a:off x="-300" y="4287116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5"/>
              <p:cNvSpPr/>
              <p:nvPr/>
            </p:nvSpPr>
            <p:spPr>
              <a:xfrm>
                <a:off x="-300" y="4001141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5"/>
              <p:cNvSpPr/>
              <p:nvPr/>
            </p:nvSpPr>
            <p:spPr>
              <a:xfrm>
                <a:off x="-300" y="3715938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5"/>
              <p:cNvSpPr/>
              <p:nvPr/>
            </p:nvSpPr>
            <p:spPr>
              <a:xfrm>
                <a:off x="-300" y="3430003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5"/>
              <p:cNvSpPr/>
              <p:nvPr/>
            </p:nvSpPr>
            <p:spPr>
              <a:xfrm>
                <a:off x="-300" y="4859026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5"/>
              <p:cNvSpPr/>
              <p:nvPr/>
            </p:nvSpPr>
            <p:spPr>
              <a:xfrm>
                <a:off x="-300" y="4573051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5"/>
              <p:cNvSpPr/>
              <p:nvPr/>
            </p:nvSpPr>
            <p:spPr>
              <a:xfrm>
                <a:off x="-300" y="3144028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287;p5"/>
              <p:cNvSpPr/>
              <p:nvPr/>
            </p:nvSpPr>
            <p:spPr>
              <a:xfrm>
                <a:off x="-300" y="1142324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288;p5"/>
              <p:cNvSpPr/>
              <p:nvPr/>
            </p:nvSpPr>
            <p:spPr>
              <a:xfrm>
                <a:off x="-300" y="856388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289;p5"/>
              <p:cNvSpPr/>
              <p:nvPr/>
            </p:nvSpPr>
            <p:spPr>
              <a:xfrm>
                <a:off x="-300" y="570414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290;p5"/>
              <p:cNvSpPr/>
              <p:nvPr/>
            </p:nvSpPr>
            <p:spPr>
              <a:xfrm>
                <a:off x="4328" y="5144961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rgbClr val="0B0B0B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5"/>
              <p:cNvSpPr/>
              <p:nvPr/>
            </p:nvSpPr>
            <p:spPr>
              <a:xfrm>
                <a:off x="4328" y="-725"/>
                <a:ext cx="4567627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rgbClr val="0B0B0B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92" name="Google Shape;292;p5"/>
            <p:cNvSpPr/>
            <p:nvPr/>
          </p:nvSpPr>
          <p:spPr>
            <a:xfrm flipH="1">
              <a:off x="422700" y="2573950"/>
              <a:ext cx="4149300" cy="2572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5"/>
            <p:cNvSpPr/>
            <p:nvPr/>
          </p:nvSpPr>
          <p:spPr>
            <a:xfrm flipH="1">
              <a:off x="6498075" y="-2276"/>
              <a:ext cx="2646300" cy="33528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4" name="Google Shape;294;p5"/>
          <p:cNvSpPr/>
          <p:nvPr/>
        </p:nvSpPr>
        <p:spPr>
          <a:xfrm>
            <a:off x="872400" y="613475"/>
            <a:ext cx="7632300" cy="4064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5"/>
          <p:cNvSpPr/>
          <p:nvPr/>
        </p:nvSpPr>
        <p:spPr>
          <a:xfrm>
            <a:off x="720000" y="540000"/>
            <a:ext cx="7708500" cy="4064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5"/>
          <p:cNvSpPr txBox="1">
            <a:spLocks noGrp="1"/>
          </p:cNvSpPr>
          <p:nvPr>
            <p:ph type="title"/>
          </p:nvPr>
        </p:nvSpPr>
        <p:spPr>
          <a:xfrm>
            <a:off x="720000" y="777240"/>
            <a:ext cx="7708500" cy="6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endParaRPr/>
          </a:p>
        </p:txBody>
      </p:sp>
      <p:sp>
        <p:nvSpPr>
          <p:cNvPr id="297" name="Google Shape;297;p5"/>
          <p:cNvSpPr txBox="1">
            <a:spLocks noGrp="1"/>
          </p:cNvSpPr>
          <p:nvPr>
            <p:ph type="subTitle" idx="1"/>
          </p:nvPr>
        </p:nvSpPr>
        <p:spPr>
          <a:xfrm>
            <a:off x="1476350" y="2838425"/>
            <a:ext cx="2486100" cy="37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9pPr>
          </a:lstStyle>
          <a:p>
            <a:endParaRPr/>
          </a:p>
        </p:txBody>
      </p:sp>
      <p:sp>
        <p:nvSpPr>
          <p:cNvPr id="298" name="Google Shape;298;p5"/>
          <p:cNvSpPr txBox="1">
            <a:spLocks noGrp="1"/>
          </p:cNvSpPr>
          <p:nvPr>
            <p:ph type="subTitle" idx="2"/>
          </p:nvPr>
        </p:nvSpPr>
        <p:spPr>
          <a:xfrm>
            <a:off x="1476350" y="3209900"/>
            <a:ext cx="2486100" cy="93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5"/>
          <p:cNvSpPr txBox="1">
            <a:spLocks noGrp="1"/>
          </p:cNvSpPr>
          <p:nvPr>
            <p:ph type="subTitle" idx="3"/>
          </p:nvPr>
        </p:nvSpPr>
        <p:spPr>
          <a:xfrm>
            <a:off x="5181575" y="2838425"/>
            <a:ext cx="2486100" cy="37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9pPr>
          </a:lstStyle>
          <a:p>
            <a:endParaRPr/>
          </a:p>
        </p:txBody>
      </p:sp>
      <p:sp>
        <p:nvSpPr>
          <p:cNvPr id="300" name="Google Shape;300;p5"/>
          <p:cNvSpPr txBox="1">
            <a:spLocks noGrp="1"/>
          </p:cNvSpPr>
          <p:nvPr>
            <p:ph type="subTitle" idx="4"/>
          </p:nvPr>
        </p:nvSpPr>
        <p:spPr>
          <a:xfrm>
            <a:off x="5181575" y="3209900"/>
            <a:ext cx="2486100" cy="93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" name="Google Shape;358;p7"/>
          <p:cNvGrpSpPr/>
          <p:nvPr/>
        </p:nvGrpSpPr>
        <p:grpSpPr>
          <a:xfrm>
            <a:off x="-170" y="-1888"/>
            <a:ext cx="9144182" cy="5148055"/>
            <a:chOff x="-170" y="-1888"/>
            <a:chExt cx="9144182" cy="5148055"/>
          </a:xfrm>
        </p:grpSpPr>
        <p:sp>
          <p:nvSpPr>
            <p:cNvPr id="359" name="Google Shape;359;p7"/>
            <p:cNvSpPr/>
            <p:nvPr/>
          </p:nvSpPr>
          <p:spPr>
            <a:xfrm flipH="1">
              <a:off x="3143645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7"/>
            <p:cNvSpPr/>
            <p:nvPr/>
          </p:nvSpPr>
          <p:spPr>
            <a:xfrm flipH="1">
              <a:off x="-170" y="284850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7"/>
            <p:cNvSpPr/>
            <p:nvPr/>
          </p:nvSpPr>
          <p:spPr>
            <a:xfrm flipH="1">
              <a:off x="9143974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7"/>
            <p:cNvSpPr/>
            <p:nvPr/>
          </p:nvSpPr>
          <p:spPr>
            <a:xfrm flipH="1">
              <a:off x="8858242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7"/>
            <p:cNvSpPr/>
            <p:nvPr/>
          </p:nvSpPr>
          <p:spPr>
            <a:xfrm flipH="1">
              <a:off x="8572510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7"/>
            <p:cNvSpPr/>
            <p:nvPr/>
          </p:nvSpPr>
          <p:spPr>
            <a:xfrm flipH="1">
              <a:off x="8286778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7"/>
            <p:cNvSpPr/>
            <p:nvPr/>
          </p:nvSpPr>
          <p:spPr>
            <a:xfrm flipH="1">
              <a:off x="8001047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7"/>
            <p:cNvSpPr/>
            <p:nvPr/>
          </p:nvSpPr>
          <p:spPr>
            <a:xfrm flipH="1">
              <a:off x="7715315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7"/>
            <p:cNvSpPr/>
            <p:nvPr/>
          </p:nvSpPr>
          <p:spPr>
            <a:xfrm flipH="1">
              <a:off x="7429583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7"/>
            <p:cNvSpPr/>
            <p:nvPr/>
          </p:nvSpPr>
          <p:spPr>
            <a:xfrm flipH="1">
              <a:off x="7143851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7"/>
            <p:cNvSpPr/>
            <p:nvPr/>
          </p:nvSpPr>
          <p:spPr>
            <a:xfrm rot="10800000" flipH="1">
              <a:off x="6858158" y="-1888"/>
              <a:ext cx="0" cy="5147280"/>
            </a:xfrm>
            <a:custGeom>
              <a:avLst/>
              <a:gdLst/>
              <a:ahLst/>
              <a:cxnLst/>
              <a:rect l="l" t="t" r="r" b="b"/>
              <a:pathLst>
                <a:path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7"/>
            <p:cNvSpPr/>
            <p:nvPr/>
          </p:nvSpPr>
          <p:spPr>
            <a:xfrm flipH="1">
              <a:off x="6572426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7"/>
            <p:cNvSpPr/>
            <p:nvPr/>
          </p:nvSpPr>
          <p:spPr>
            <a:xfrm flipH="1">
              <a:off x="6286695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7"/>
            <p:cNvSpPr/>
            <p:nvPr/>
          </p:nvSpPr>
          <p:spPr>
            <a:xfrm flipH="1">
              <a:off x="6000963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7"/>
            <p:cNvSpPr/>
            <p:nvPr/>
          </p:nvSpPr>
          <p:spPr>
            <a:xfrm flipH="1">
              <a:off x="5715231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7"/>
            <p:cNvSpPr/>
            <p:nvPr/>
          </p:nvSpPr>
          <p:spPr>
            <a:xfrm flipH="1">
              <a:off x="5429499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7"/>
            <p:cNvSpPr/>
            <p:nvPr/>
          </p:nvSpPr>
          <p:spPr>
            <a:xfrm flipH="1">
              <a:off x="5143768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7"/>
            <p:cNvSpPr/>
            <p:nvPr/>
          </p:nvSpPr>
          <p:spPr>
            <a:xfrm flipH="1">
              <a:off x="4858036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7"/>
            <p:cNvSpPr/>
            <p:nvPr/>
          </p:nvSpPr>
          <p:spPr>
            <a:xfrm flipH="1">
              <a:off x="4572304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7"/>
            <p:cNvSpPr/>
            <p:nvPr/>
          </p:nvSpPr>
          <p:spPr>
            <a:xfrm flipH="1">
              <a:off x="4286572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7"/>
            <p:cNvSpPr/>
            <p:nvPr/>
          </p:nvSpPr>
          <p:spPr>
            <a:xfrm flipH="1">
              <a:off x="4000841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7"/>
            <p:cNvSpPr/>
            <p:nvPr/>
          </p:nvSpPr>
          <p:spPr>
            <a:xfrm flipH="1">
              <a:off x="3715109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7"/>
            <p:cNvSpPr/>
            <p:nvPr/>
          </p:nvSpPr>
          <p:spPr>
            <a:xfrm flipH="1">
              <a:off x="3429377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7"/>
            <p:cNvSpPr/>
            <p:nvPr/>
          </p:nvSpPr>
          <p:spPr>
            <a:xfrm flipH="1">
              <a:off x="-170" y="2858472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7"/>
            <p:cNvSpPr/>
            <p:nvPr/>
          </p:nvSpPr>
          <p:spPr>
            <a:xfrm flipH="1">
              <a:off x="-170" y="2572497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7"/>
            <p:cNvSpPr/>
            <p:nvPr/>
          </p:nvSpPr>
          <p:spPr>
            <a:xfrm flipH="1">
              <a:off x="-170" y="2286561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7"/>
            <p:cNvSpPr/>
            <p:nvPr/>
          </p:nvSpPr>
          <p:spPr>
            <a:xfrm flipH="1">
              <a:off x="-170" y="2000585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7"/>
            <p:cNvSpPr/>
            <p:nvPr/>
          </p:nvSpPr>
          <p:spPr>
            <a:xfrm flipH="1">
              <a:off x="-170" y="1714610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7"/>
            <p:cNvSpPr/>
            <p:nvPr/>
          </p:nvSpPr>
          <p:spPr>
            <a:xfrm flipH="1">
              <a:off x="-170" y="1428674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7"/>
            <p:cNvSpPr/>
            <p:nvPr/>
          </p:nvSpPr>
          <p:spPr>
            <a:xfrm flipH="1">
              <a:off x="-170" y="4287500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7"/>
            <p:cNvSpPr/>
            <p:nvPr/>
          </p:nvSpPr>
          <p:spPr>
            <a:xfrm flipH="1">
              <a:off x="-170" y="4001524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7"/>
            <p:cNvSpPr/>
            <p:nvPr/>
          </p:nvSpPr>
          <p:spPr>
            <a:xfrm flipH="1">
              <a:off x="-170" y="3716321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7"/>
            <p:cNvSpPr/>
            <p:nvPr/>
          </p:nvSpPr>
          <p:spPr>
            <a:xfrm flipH="1">
              <a:off x="-170" y="3430384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7"/>
            <p:cNvSpPr/>
            <p:nvPr/>
          </p:nvSpPr>
          <p:spPr>
            <a:xfrm flipH="1">
              <a:off x="-170" y="4859411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7"/>
            <p:cNvSpPr/>
            <p:nvPr/>
          </p:nvSpPr>
          <p:spPr>
            <a:xfrm flipH="1">
              <a:off x="-170" y="4573436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7"/>
            <p:cNvSpPr/>
            <p:nvPr/>
          </p:nvSpPr>
          <p:spPr>
            <a:xfrm flipH="1">
              <a:off x="-170" y="3144409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7"/>
            <p:cNvSpPr/>
            <p:nvPr/>
          </p:nvSpPr>
          <p:spPr>
            <a:xfrm flipH="1">
              <a:off x="-170" y="1142698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7"/>
            <p:cNvSpPr/>
            <p:nvPr/>
          </p:nvSpPr>
          <p:spPr>
            <a:xfrm flipH="1">
              <a:off x="-170" y="856762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7"/>
            <p:cNvSpPr/>
            <p:nvPr/>
          </p:nvSpPr>
          <p:spPr>
            <a:xfrm flipH="1">
              <a:off x="-170" y="570787"/>
              <a:ext cx="9144164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7"/>
            <p:cNvSpPr/>
            <p:nvPr/>
          </p:nvSpPr>
          <p:spPr>
            <a:xfrm flipH="1">
              <a:off x="572060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7"/>
            <p:cNvSpPr/>
            <p:nvPr/>
          </p:nvSpPr>
          <p:spPr>
            <a:xfrm flipH="1">
              <a:off x="2857914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7"/>
            <p:cNvSpPr/>
            <p:nvPr/>
          </p:nvSpPr>
          <p:spPr>
            <a:xfrm flipH="1">
              <a:off x="2572182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7"/>
            <p:cNvSpPr/>
            <p:nvPr/>
          </p:nvSpPr>
          <p:spPr>
            <a:xfrm flipH="1">
              <a:off x="2286450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7"/>
            <p:cNvSpPr/>
            <p:nvPr/>
          </p:nvSpPr>
          <p:spPr>
            <a:xfrm flipH="1">
              <a:off x="2000718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7"/>
            <p:cNvSpPr/>
            <p:nvPr/>
          </p:nvSpPr>
          <p:spPr>
            <a:xfrm flipH="1">
              <a:off x="1714987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7"/>
            <p:cNvSpPr/>
            <p:nvPr/>
          </p:nvSpPr>
          <p:spPr>
            <a:xfrm flipH="1">
              <a:off x="1429255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7"/>
            <p:cNvSpPr/>
            <p:nvPr/>
          </p:nvSpPr>
          <p:spPr>
            <a:xfrm flipH="1">
              <a:off x="1143523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7"/>
            <p:cNvSpPr/>
            <p:nvPr/>
          </p:nvSpPr>
          <p:spPr>
            <a:xfrm flipH="1">
              <a:off x="857791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7"/>
            <p:cNvSpPr/>
            <p:nvPr/>
          </p:nvSpPr>
          <p:spPr>
            <a:xfrm flipH="1">
              <a:off x="596" y="-1888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7"/>
            <p:cNvSpPr/>
            <p:nvPr/>
          </p:nvSpPr>
          <p:spPr>
            <a:xfrm flipH="1">
              <a:off x="286328" y="-1113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9" name="Google Shape;409;p7"/>
          <p:cNvSpPr/>
          <p:nvPr/>
        </p:nvSpPr>
        <p:spPr>
          <a:xfrm rot="10800000">
            <a:off x="-300" y="-2113"/>
            <a:ext cx="1039200" cy="5147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7"/>
          <p:cNvSpPr txBox="1">
            <a:spLocks noGrp="1"/>
          </p:cNvSpPr>
          <p:nvPr>
            <p:ph type="title"/>
          </p:nvPr>
        </p:nvSpPr>
        <p:spPr>
          <a:xfrm>
            <a:off x="1016000" y="975125"/>
            <a:ext cx="2975100" cy="1794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200"/>
              <a:buNone/>
              <a:defRPr sz="31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 sz="3200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 sz="3200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 sz="3200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 sz="3200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 sz="3200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 sz="3200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 sz="3200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 sz="3200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endParaRPr/>
          </a:p>
        </p:txBody>
      </p:sp>
      <p:sp>
        <p:nvSpPr>
          <p:cNvPr id="411" name="Google Shape;411;p7"/>
          <p:cNvSpPr txBox="1">
            <a:spLocks noGrp="1"/>
          </p:cNvSpPr>
          <p:nvPr>
            <p:ph type="subTitle" idx="1"/>
          </p:nvPr>
        </p:nvSpPr>
        <p:spPr>
          <a:xfrm>
            <a:off x="1016000" y="2791800"/>
            <a:ext cx="3556200" cy="12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3" name="Google Shape;413;p8"/>
          <p:cNvGrpSpPr/>
          <p:nvPr/>
        </p:nvGrpSpPr>
        <p:grpSpPr>
          <a:xfrm flipH="1">
            <a:off x="-637" y="-2276"/>
            <a:ext cx="5973818" cy="5147280"/>
            <a:chOff x="5751" y="-2276"/>
            <a:chExt cx="5973818" cy="5147280"/>
          </a:xfrm>
        </p:grpSpPr>
        <p:sp>
          <p:nvSpPr>
            <p:cNvPr id="414" name="Google Shape;414;p8"/>
            <p:cNvSpPr/>
            <p:nvPr/>
          </p:nvSpPr>
          <p:spPr>
            <a:xfrm>
              <a:off x="5979530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8"/>
            <p:cNvSpPr/>
            <p:nvPr/>
          </p:nvSpPr>
          <p:spPr>
            <a:xfrm>
              <a:off x="5751" y="284471"/>
              <a:ext cx="5972276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8"/>
            <p:cNvSpPr/>
            <p:nvPr/>
          </p:nvSpPr>
          <p:spPr>
            <a:xfrm>
              <a:off x="5751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8"/>
            <p:cNvSpPr/>
            <p:nvPr/>
          </p:nvSpPr>
          <p:spPr>
            <a:xfrm>
              <a:off x="289925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8"/>
            <p:cNvSpPr/>
            <p:nvPr/>
          </p:nvSpPr>
          <p:spPr>
            <a:xfrm>
              <a:off x="574869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8"/>
            <p:cNvSpPr/>
            <p:nvPr/>
          </p:nvSpPr>
          <p:spPr>
            <a:xfrm>
              <a:off x="859043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8"/>
            <p:cNvSpPr/>
            <p:nvPr/>
          </p:nvSpPr>
          <p:spPr>
            <a:xfrm>
              <a:off x="1143988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8"/>
            <p:cNvSpPr/>
            <p:nvPr/>
          </p:nvSpPr>
          <p:spPr>
            <a:xfrm>
              <a:off x="1428162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8"/>
            <p:cNvSpPr/>
            <p:nvPr/>
          </p:nvSpPr>
          <p:spPr>
            <a:xfrm>
              <a:off x="1712336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8"/>
            <p:cNvSpPr/>
            <p:nvPr/>
          </p:nvSpPr>
          <p:spPr>
            <a:xfrm>
              <a:off x="1997242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8"/>
            <p:cNvSpPr/>
            <p:nvPr/>
          </p:nvSpPr>
          <p:spPr>
            <a:xfrm>
              <a:off x="2281454" y="-2276"/>
              <a:ext cx="0" cy="5147280"/>
            </a:xfrm>
            <a:custGeom>
              <a:avLst/>
              <a:gdLst/>
              <a:ahLst/>
              <a:cxnLst/>
              <a:rect l="l" t="t" r="r" b="b"/>
              <a:pathLst>
                <a:path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8"/>
            <p:cNvSpPr/>
            <p:nvPr/>
          </p:nvSpPr>
          <p:spPr>
            <a:xfrm>
              <a:off x="2566360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8"/>
            <p:cNvSpPr/>
            <p:nvPr/>
          </p:nvSpPr>
          <p:spPr>
            <a:xfrm>
              <a:off x="2850534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8"/>
            <p:cNvSpPr/>
            <p:nvPr/>
          </p:nvSpPr>
          <p:spPr>
            <a:xfrm>
              <a:off x="3134708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8"/>
            <p:cNvSpPr/>
            <p:nvPr/>
          </p:nvSpPr>
          <p:spPr>
            <a:xfrm>
              <a:off x="3419653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8"/>
            <p:cNvSpPr/>
            <p:nvPr/>
          </p:nvSpPr>
          <p:spPr>
            <a:xfrm>
              <a:off x="3703827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8"/>
            <p:cNvSpPr/>
            <p:nvPr/>
          </p:nvSpPr>
          <p:spPr>
            <a:xfrm>
              <a:off x="3988001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8"/>
            <p:cNvSpPr/>
            <p:nvPr/>
          </p:nvSpPr>
          <p:spPr>
            <a:xfrm>
              <a:off x="4272945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8"/>
            <p:cNvSpPr/>
            <p:nvPr/>
          </p:nvSpPr>
          <p:spPr>
            <a:xfrm>
              <a:off x="4557119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8"/>
            <p:cNvSpPr/>
            <p:nvPr/>
          </p:nvSpPr>
          <p:spPr>
            <a:xfrm>
              <a:off x="4842064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8"/>
            <p:cNvSpPr/>
            <p:nvPr/>
          </p:nvSpPr>
          <p:spPr>
            <a:xfrm>
              <a:off x="5126238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8"/>
            <p:cNvSpPr/>
            <p:nvPr/>
          </p:nvSpPr>
          <p:spPr>
            <a:xfrm>
              <a:off x="5410411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1" y="1"/>
                  </a:moveTo>
                  <a:lnTo>
                    <a:pt x="1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8"/>
            <p:cNvSpPr/>
            <p:nvPr/>
          </p:nvSpPr>
          <p:spPr>
            <a:xfrm>
              <a:off x="5695356" y="-2276"/>
              <a:ext cx="39" cy="5147280"/>
            </a:xfrm>
            <a:custGeom>
              <a:avLst/>
              <a:gdLst/>
              <a:ahLst/>
              <a:cxnLst/>
              <a:rect l="l" t="t" r="r" b="b"/>
              <a:pathLst>
                <a:path w="1" h="133427" fill="none" extrusionOk="0">
                  <a:moveTo>
                    <a:pt x="0" y="1"/>
                  </a:moveTo>
                  <a:lnTo>
                    <a:pt x="0" y="133427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8"/>
            <p:cNvSpPr/>
            <p:nvPr/>
          </p:nvSpPr>
          <p:spPr>
            <a:xfrm>
              <a:off x="5751" y="2858091"/>
              <a:ext cx="5972276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8"/>
            <p:cNvSpPr/>
            <p:nvPr/>
          </p:nvSpPr>
          <p:spPr>
            <a:xfrm>
              <a:off x="5751" y="2572116"/>
              <a:ext cx="5972276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8"/>
            <p:cNvSpPr/>
            <p:nvPr/>
          </p:nvSpPr>
          <p:spPr>
            <a:xfrm>
              <a:off x="5751" y="2286180"/>
              <a:ext cx="5972276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8"/>
            <p:cNvSpPr/>
            <p:nvPr/>
          </p:nvSpPr>
          <p:spPr>
            <a:xfrm>
              <a:off x="5751" y="2000205"/>
              <a:ext cx="5972276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8"/>
            <p:cNvSpPr/>
            <p:nvPr/>
          </p:nvSpPr>
          <p:spPr>
            <a:xfrm>
              <a:off x="5751" y="1714230"/>
              <a:ext cx="5972276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8"/>
            <p:cNvSpPr/>
            <p:nvPr/>
          </p:nvSpPr>
          <p:spPr>
            <a:xfrm>
              <a:off x="5751" y="1428294"/>
              <a:ext cx="5972276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8"/>
            <p:cNvSpPr/>
            <p:nvPr/>
          </p:nvSpPr>
          <p:spPr>
            <a:xfrm>
              <a:off x="5751" y="4287118"/>
              <a:ext cx="5972276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8"/>
            <p:cNvSpPr/>
            <p:nvPr/>
          </p:nvSpPr>
          <p:spPr>
            <a:xfrm>
              <a:off x="5751" y="4001143"/>
              <a:ext cx="5972276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8"/>
            <p:cNvSpPr/>
            <p:nvPr/>
          </p:nvSpPr>
          <p:spPr>
            <a:xfrm>
              <a:off x="5751" y="3715939"/>
              <a:ext cx="5972276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8"/>
            <p:cNvSpPr/>
            <p:nvPr/>
          </p:nvSpPr>
          <p:spPr>
            <a:xfrm>
              <a:off x="5751" y="3430003"/>
              <a:ext cx="5972276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8"/>
            <p:cNvSpPr/>
            <p:nvPr/>
          </p:nvSpPr>
          <p:spPr>
            <a:xfrm>
              <a:off x="5751" y="4859029"/>
              <a:ext cx="5972276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8"/>
            <p:cNvSpPr/>
            <p:nvPr/>
          </p:nvSpPr>
          <p:spPr>
            <a:xfrm>
              <a:off x="5751" y="4573054"/>
              <a:ext cx="5972276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8"/>
            <p:cNvSpPr/>
            <p:nvPr/>
          </p:nvSpPr>
          <p:spPr>
            <a:xfrm>
              <a:off x="5751" y="3144028"/>
              <a:ext cx="5972276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8"/>
            <p:cNvSpPr/>
            <p:nvPr/>
          </p:nvSpPr>
          <p:spPr>
            <a:xfrm>
              <a:off x="5751" y="1142319"/>
              <a:ext cx="5972276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8"/>
            <p:cNvSpPr/>
            <p:nvPr/>
          </p:nvSpPr>
          <p:spPr>
            <a:xfrm>
              <a:off x="5751" y="856382"/>
              <a:ext cx="5972276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0"/>
                  </a:moveTo>
                  <a:lnTo>
                    <a:pt x="154953" y="0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8"/>
            <p:cNvSpPr/>
            <p:nvPr/>
          </p:nvSpPr>
          <p:spPr>
            <a:xfrm>
              <a:off x="5751" y="570407"/>
              <a:ext cx="5972276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chemeClr val="dk1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3" name="Google Shape;453;p8"/>
          <p:cNvGrpSpPr/>
          <p:nvPr/>
        </p:nvGrpSpPr>
        <p:grpSpPr>
          <a:xfrm>
            <a:off x="6090351" y="-18882"/>
            <a:ext cx="1171808" cy="5173312"/>
            <a:chOff x="7792762" y="2921359"/>
            <a:chExt cx="1171808" cy="2223646"/>
          </a:xfrm>
        </p:grpSpPr>
        <p:sp>
          <p:nvSpPr>
            <p:cNvPr id="454" name="Google Shape;454;p8"/>
            <p:cNvSpPr/>
            <p:nvPr/>
          </p:nvSpPr>
          <p:spPr>
            <a:xfrm>
              <a:off x="7792762" y="2921359"/>
              <a:ext cx="67102" cy="2223646"/>
            </a:xfrm>
            <a:custGeom>
              <a:avLst/>
              <a:gdLst/>
              <a:ahLst/>
              <a:cxnLst/>
              <a:rect l="l" t="t" r="r" b="b"/>
              <a:pathLst>
                <a:path w="1741" h="57641" extrusionOk="0">
                  <a:moveTo>
                    <a:pt x="1" y="1"/>
                  </a:moveTo>
                  <a:lnTo>
                    <a:pt x="1" y="57641"/>
                  </a:lnTo>
                  <a:lnTo>
                    <a:pt x="1740" y="57641"/>
                  </a:lnTo>
                  <a:lnTo>
                    <a:pt x="1740" y="1"/>
                  </a:lnTo>
                  <a:close/>
                </a:path>
              </a:pathLst>
            </a:custGeom>
            <a:solidFill>
              <a:srgbClr val="0B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8"/>
            <p:cNvSpPr/>
            <p:nvPr/>
          </p:nvSpPr>
          <p:spPr>
            <a:xfrm>
              <a:off x="7976378" y="2921359"/>
              <a:ext cx="67835" cy="2223646"/>
            </a:xfrm>
            <a:custGeom>
              <a:avLst/>
              <a:gdLst/>
              <a:ahLst/>
              <a:cxnLst/>
              <a:rect l="l" t="t" r="r" b="b"/>
              <a:pathLst>
                <a:path w="1760" h="57641" extrusionOk="0">
                  <a:moveTo>
                    <a:pt x="0" y="1"/>
                  </a:moveTo>
                  <a:lnTo>
                    <a:pt x="0" y="57641"/>
                  </a:lnTo>
                  <a:lnTo>
                    <a:pt x="1760" y="57641"/>
                  </a:lnTo>
                  <a:lnTo>
                    <a:pt x="1760" y="1"/>
                  </a:lnTo>
                  <a:close/>
                </a:path>
              </a:pathLst>
            </a:custGeom>
            <a:solidFill>
              <a:srgbClr val="0B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8"/>
            <p:cNvSpPr/>
            <p:nvPr/>
          </p:nvSpPr>
          <p:spPr>
            <a:xfrm>
              <a:off x="8160766" y="2921359"/>
              <a:ext cx="67064" cy="2223646"/>
            </a:xfrm>
            <a:custGeom>
              <a:avLst/>
              <a:gdLst/>
              <a:ahLst/>
              <a:cxnLst/>
              <a:rect l="l" t="t" r="r" b="b"/>
              <a:pathLst>
                <a:path w="1740" h="57641" extrusionOk="0">
                  <a:moveTo>
                    <a:pt x="0" y="1"/>
                  </a:moveTo>
                  <a:lnTo>
                    <a:pt x="0" y="57641"/>
                  </a:lnTo>
                  <a:lnTo>
                    <a:pt x="1739" y="57641"/>
                  </a:lnTo>
                  <a:lnTo>
                    <a:pt x="1739" y="1"/>
                  </a:lnTo>
                  <a:close/>
                </a:path>
              </a:pathLst>
            </a:custGeom>
            <a:solidFill>
              <a:srgbClr val="0B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8"/>
            <p:cNvSpPr/>
            <p:nvPr/>
          </p:nvSpPr>
          <p:spPr>
            <a:xfrm>
              <a:off x="8345115" y="2921359"/>
              <a:ext cx="67102" cy="2223646"/>
            </a:xfrm>
            <a:custGeom>
              <a:avLst/>
              <a:gdLst/>
              <a:ahLst/>
              <a:cxnLst/>
              <a:rect l="l" t="t" r="r" b="b"/>
              <a:pathLst>
                <a:path w="1741" h="57641" extrusionOk="0">
                  <a:moveTo>
                    <a:pt x="1" y="1"/>
                  </a:moveTo>
                  <a:lnTo>
                    <a:pt x="1" y="57641"/>
                  </a:lnTo>
                  <a:lnTo>
                    <a:pt x="1740" y="57641"/>
                  </a:lnTo>
                  <a:lnTo>
                    <a:pt x="1740" y="1"/>
                  </a:lnTo>
                  <a:close/>
                </a:path>
              </a:pathLst>
            </a:custGeom>
            <a:solidFill>
              <a:srgbClr val="0B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8"/>
            <p:cNvSpPr/>
            <p:nvPr/>
          </p:nvSpPr>
          <p:spPr>
            <a:xfrm>
              <a:off x="8528731" y="2921359"/>
              <a:ext cx="67835" cy="2223646"/>
            </a:xfrm>
            <a:custGeom>
              <a:avLst/>
              <a:gdLst/>
              <a:ahLst/>
              <a:cxnLst/>
              <a:rect l="l" t="t" r="r" b="b"/>
              <a:pathLst>
                <a:path w="1760" h="57641" extrusionOk="0">
                  <a:moveTo>
                    <a:pt x="0" y="1"/>
                  </a:moveTo>
                  <a:lnTo>
                    <a:pt x="0" y="57641"/>
                  </a:lnTo>
                  <a:lnTo>
                    <a:pt x="1760" y="57641"/>
                  </a:lnTo>
                  <a:lnTo>
                    <a:pt x="1760" y="1"/>
                  </a:lnTo>
                  <a:close/>
                </a:path>
              </a:pathLst>
            </a:custGeom>
            <a:solidFill>
              <a:srgbClr val="0B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8"/>
            <p:cNvSpPr/>
            <p:nvPr/>
          </p:nvSpPr>
          <p:spPr>
            <a:xfrm>
              <a:off x="8713080" y="2921359"/>
              <a:ext cx="67102" cy="2223646"/>
            </a:xfrm>
            <a:custGeom>
              <a:avLst/>
              <a:gdLst/>
              <a:ahLst/>
              <a:cxnLst/>
              <a:rect l="l" t="t" r="r" b="b"/>
              <a:pathLst>
                <a:path w="1741" h="57641" extrusionOk="0">
                  <a:moveTo>
                    <a:pt x="1" y="1"/>
                  </a:moveTo>
                  <a:lnTo>
                    <a:pt x="1" y="57641"/>
                  </a:lnTo>
                  <a:lnTo>
                    <a:pt x="1740" y="57641"/>
                  </a:lnTo>
                  <a:lnTo>
                    <a:pt x="1740" y="1"/>
                  </a:lnTo>
                  <a:close/>
                </a:path>
              </a:pathLst>
            </a:custGeom>
            <a:solidFill>
              <a:srgbClr val="0B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8"/>
            <p:cNvSpPr/>
            <p:nvPr/>
          </p:nvSpPr>
          <p:spPr>
            <a:xfrm>
              <a:off x="8896696" y="2921359"/>
              <a:ext cx="67873" cy="2223646"/>
            </a:xfrm>
            <a:custGeom>
              <a:avLst/>
              <a:gdLst/>
              <a:ahLst/>
              <a:cxnLst/>
              <a:rect l="l" t="t" r="r" b="b"/>
              <a:pathLst>
                <a:path w="1761" h="57641" extrusionOk="0">
                  <a:moveTo>
                    <a:pt x="1" y="1"/>
                  </a:moveTo>
                  <a:lnTo>
                    <a:pt x="1" y="57641"/>
                  </a:lnTo>
                  <a:lnTo>
                    <a:pt x="1760" y="57641"/>
                  </a:lnTo>
                  <a:lnTo>
                    <a:pt x="1760" y="1"/>
                  </a:lnTo>
                  <a:close/>
                </a:path>
              </a:pathLst>
            </a:custGeom>
            <a:solidFill>
              <a:srgbClr val="0B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1" name="Google Shape;461;p8"/>
          <p:cNvSpPr/>
          <p:nvPr/>
        </p:nvSpPr>
        <p:spPr>
          <a:xfrm flipH="1">
            <a:off x="7381500" y="-3675"/>
            <a:ext cx="1762500" cy="5147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2" name="Google Shape;462;p8"/>
          <p:cNvSpPr/>
          <p:nvPr/>
        </p:nvSpPr>
        <p:spPr>
          <a:xfrm rot="5400000">
            <a:off x="851" y="-868"/>
            <a:ext cx="1854395" cy="1856118"/>
          </a:xfrm>
          <a:custGeom>
            <a:avLst/>
            <a:gdLst/>
            <a:ahLst/>
            <a:cxnLst/>
            <a:rect l="l" t="t" r="r" b="b"/>
            <a:pathLst>
              <a:path w="48113" h="48114" extrusionOk="0">
                <a:moveTo>
                  <a:pt x="0" y="1"/>
                </a:moveTo>
                <a:lnTo>
                  <a:pt x="0" y="26528"/>
                </a:lnTo>
                <a:cubicBezTo>
                  <a:pt x="11920" y="26528"/>
                  <a:pt x="21586" y="36194"/>
                  <a:pt x="21606" y="48113"/>
                </a:cubicBezTo>
                <a:lnTo>
                  <a:pt x="48113" y="48113"/>
                </a:lnTo>
                <a:cubicBezTo>
                  <a:pt x="48113" y="21547"/>
                  <a:pt x="26567" y="1"/>
                  <a:pt x="0" y="1"/>
                </a:cubicBezTo>
                <a:close/>
              </a:path>
            </a:pathLst>
          </a:custGeom>
          <a:solidFill>
            <a:srgbClr val="0B0B0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3" name="Google Shape;463;p8"/>
          <p:cNvGrpSpPr/>
          <p:nvPr/>
        </p:nvGrpSpPr>
        <p:grpSpPr>
          <a:xfrm>
            <a:off x="497128" y="897177"/>
            <a:ext cx="2469996" cy="280651"/>
            <a:chOff x="-716497" y="4527527"/>
            <a:chExt cx="2469996" cy="280651"/>
          </a:xfrm>
        </p:grpSpPr>
        <p:sp>
          <p:nvSpPr>
            <p:cNvPr id="464" name="Google Shape;464;p8"/>
            <p:cNvSpPr/>
            <p:nvPr/>
          </p:nvSpPr>
          <p:spPr>
            <a:xfrm>
              <a:off x="-667741" y="4576327"/>
              <a:ext cx="2421240" cy="231851"/>
            </a:xfrm>
            <a:custGeom>
              <a:avLst/>
              <a:gdLst/>
              <a:ahLst/>
              <a:cxnLst/>
              <a:rect l="l" t="t" r="r" b="b"/>
              <a:pathLst>
                <a:path w="62820" h="6010" extrusionOk="0">
                  <a:moveTo>
                    <a:pt x="11465" y="1"/>
                  </a:moveTo>
                  <a:cubicBezTo>
                    <a:pt x="8599" y="1"/>
                    <a:pt x="7116" y="1128"/>
                    <a:pt x="5812" y="2116"/>
                  </a:cubicBezTo>
                  <a:cubicBezTo>
                    <a:pt x="4626" y="3025"/>
                    <a:pt x="3618" y="3796"/>
                    <a:pt x="1483" y="3796"/>
                  </a:cubicBezTo>
                  <a:cubicBezTo>
                    <a:pt x="0" y="3796"/>
                    <a:pt x="0" y="6010"/>
                    <a:pt x="1483" y="6010"/>
                  </a:cubicBezTo>
                  <a:cubicBezTo>
                    <a:pt x="4369" y="6010"/>
                    <a:pt x="5851" y="4883"/>
                    <a:pt x="7156" y="3895"/>
                  </a:cubicBezTo>
                  <a:cubicBezTo>
                    <a:pt x="8322" y="3005"/>
                    <a:pt x="9350" y="2215"/>
                    <a:pt x="11465" y="2215"/>
                  </a:cubicBezTo>
                  <a:cubicBezTo>
                    <a:pt x="13580" y="2215"/>
                    <a:pt x="14608" y="2986"/>
                    <a:pt x="15794" y="3895"/>
                  </a:cubicBezTo>
                  <a:cubicBezTo>
                    <a:pt x="17099" y="4883"/>
                    <a:pt x="18581" y="6010"/>
                    <a:pt x="21447" y="6010"/>
                  </a:cubicBezTo>
                  <a:cubicBezTo>
                    <a:pt x="24314" y="6010"/>
                    <a:pt x="25796" y="4883"/>
                    <a:pt x="27101" y="3895"/>
                  </a:cubicBezTo>
                  <a:cubicBezTo>
                    <a:pt x="28287" y="3005"/>
                    <a:pt x="29295" y="2215"/>
                    <a:pt x="31410" y="2215"/>
                  </a:cubicBezTo>
                  <a:cubicBezTo>
                    <a:pt x="33545" y="2215"/>
                    <a:pt x="34553" y="3005"/>
                    <a:pt x="35739" y="3895"/>
                  </a:cubicBezTo>
                  <a:cubicBezTo>
                    <a:pt x="37044" y="4883"/>
                    <a:pt x="38526" y="6010"/>
                    <a:pt x="41392" y="6010"/>
                  </a:cubicBezTo>
                  <a:cubicBezTo>
                    <a:pt x="44258" y="6010"/>
                    <a:pt x="45741" y="4883"/>
                    <a:pt x="47046" y="3895"/>
                  </a:cubicBezTo>
                  <a:cubicBezTo>
                    <a:pt x="48232" y="3005"/>
                    <a:pt x="49259" y="2215"/>
                    <a:pt x="51375" y="2215"/>
                  </a:cubicBezTo>
                  <a:cubicBezTo>
                    <a:pt x="53490" y="2215"/>
                    <a:pt x="54517" y="3005"/>
                    <a:pt x="55684" y="3895"/>
                  </a:cubicBezTo>
                  <a:cubicBezTo>
                    <a:pt x="56988" y="4883"/>
                    <a:pt x="58471" y="6010"/>
                    <a:pt x="61337" y="6010"/>
                  </a:cubicBezTo>
                  <a:cubicBezTo>
                    <a:pt x="62820" y="6010"/>
                    <a:pt x="62820" y="3796"/>
                    <a:pt x="61337" y="3796"/>
                  </a:cubicBezTo>
                  <a:cubicBezTo>
                    <a:pt x="59222" y="3796"/>
                    <a:pt x="58214" y="3025"/>
                    <a:pt x="57028" y="2116"/>
                  </a:cubicBezTo>
                  <a:cubicBezTo>
                    <a:pt x="55723" y="1128"/>
                    <a:pt x="54241" y="1"/>
                    <a:pt x="51375" y="1"/>
                  </a:cubicBezTo>
                  <a:cubicBezTo>
                    <a:pt x="48508" y="1"/>
                    <a:pt x="47026" y="1128"/>
                    <a:pt x="45721" y="2116"/>
                  </a:cubicBezTo>
                  <a:cubicBezTo>
                    <a:pt x="44535" y="3025"/>
                    <a:pt x="43507" y="3796"/>
                    <a:pt x="41392" y="3796"/>
                  </a:cubicBezTo>
                  <a:cubicBezTo>
                    <a:pt x="39277" y="3796"/>
                    <a:pt x="38249" y="3025"/>
                    <a:pt x="37083" y="2116"/>
                  </a:cubicBezTo>
                  <a:cubicBezTo>
                    <a:pt x="35759" y="1128"/>
                    <a:pt x="34296" y="1"/>
                    <a:pt x="31410" y="1"/>
                  </a:cubicBezTo>
                  <a:cubicBezTo>
                    <a:pt x="28544" y="1"/>
                    <a:pt x="27061" y="1128"/>
                    <a:pt x="25757" y="2116"/>
                  </a:cubicBezTo>
                  <a:cubicBezTo>
                    <a:pt x="24590" y="3025"/>
                    <a:pt x="23563" y="3796"/>
                    <a:pt x="21447" y="3796"/>
                  </a:cubicBezTo>
                  <a:cubicBezTo>
                    <a:pt x="19332" y="3796"/>
                    <a:pt x="18305" y="3025"/>
                    <a:pt x="17119" y="2116"/>
                  </a:cubicBezTo>
                  <a:cubicBezTo>
                    <a:pt x="15814" y="1128"/>
                    <a:pt x="14331" y="1"/>
                    <a:pt x="11465" y="1"/>
                  </a:cubicBezTo>
                  <a:close/>
                </a:path>
              </a:pathLst>
            </a:custGeom>
            <a:solidFill>
              <a:srgbClr val="0B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8"/>
            <p:cNvSpPr/>
            <p:nvPr/>
          </p:nvSpPr>
          <p:spPr>
            <a:xfrm>
              <a:off x="-716497" y="4527527"/>
              <a:ext cx="2422011" cy="232622"/>
            </a:xfrm>
            <a:custGeom>
              <a:avLst/>
              <a:gdLst/>
              <a:ahLst/>
              <a:cxnLst/>
              <a:rect l="l" t="t" r="r" b="b"/>
              <a:pathLst>
                <a:path w="62840" h="6030" extrusionOk="0">
                  <a:moveTo>
                    <a:pt x="11465" y="1"/>
                  </a:moveTo>
                  <a:cubicBezTo>
                    <a:pt x="8599" y="1"/>
                    <a:pt x="7116" y="1128"/>
                    <a:pt x="5812" y="2116"/>
                  </a:cubicBezTo>
                  <a:cubicBezTo>
                    <a:pt x="4626" y="3025"/>
                    <a:pt x="3618" y="3796"/>
                    <a:pt x="1483" y="3796"/>
                  </a:cubicBezTo>
                  <a:cubicBezTo>
                    <a:pt x="0" y="3796"/>
                    <a:pt x="0" y="6010"/>
                    <a:pt x="1483" y="6010"/>
                  </a:cubicBezTo>
                  <a:cubicBezTo>
                    <a:pt x="4349" y="6010"/>
                    <a:pt x="5851" y="4883"/>
                    <a:pt x="7156" y="3895"/>
                  </a:cubicBezTo>
                  <a:cubicBezTo>
                    <a:pt x="8322" y="2986"/>
                    <a:pt x="9350" y="2215"/>
                    <a:pt x="11465" y="2215"/>
                  </a:cubicBezTo>
                  <a:cubicBezTo>
                    <a:pt x="13580" y="2215"/>
                    <a:pt x="14608" y="2986"/>
                    <a:pt x="15794" y="3895"/>
                  </a:cubicBezTo>
                  <a:cubicBezTo>
                    <a:pt x="17099" y="4883"/>
                    <a:pt x="18581" y="6010"/>
                    <a:pt x="21447" y="6010"/>
                  </a:cubicBezTo>
                  <a:cubicBezTo>
                    <a:pt x="24314" y="6010"/>
                    <a:pt x="25796" y="4883"/>
                    <a:pt x="27101" y="3895"/>
                  </a:cubicBezTo>
                  <a:cubicBezTo>
                    <a:pt x="28287" y="2986"/>
                    <a:pt x="29295" y="2215"/>
                    <a:pt x="31410" y="2215"/>
                  </a:cubicBezTo>
                  <a:cubicBezTo>
                    <a:pt x="33545" y="2215"/>
                    <a:pt x="34553" y="2986"/>
                    <a:pt x="35739" y="3895"/>
                  </a:cubicBezTo>
                  <a:cubicBezTo>
                    <a:pt x="37043" y="4883"/>
                    <a:pt x="38526" y="6010"/>
                    <a:pt x="41392" y="6010"/>
                  </a:cubicBezTo>
                  <a:cubicBezTo>
                    <a:pt x="44258" y="6010"/>
                    <a:pt x="45741" y="4883"/>
                    <a:pt x="47046" y="3895"/>
                  </a:cubicBezTo>
                  <a:cubicBezTo>
                    <a:pt x="48232" y="2986"/>
                    <a:pt x="49259" y="2215"/>
                    <a:pt x="51374" y="2215"/>
                  </a:cubicBezTo>
                  <a:cubicBezTo>
                    <a:pt x="53490" y="2215"/>
                    <a:pt x="54517" y="2986"/>
                    <a:pt x="55684" y="3895"/>
                  </a:cubicBezTo>
                  <a:cubicBezTo>
                    <a:pt x="56988" y="4883"/>
                    <a:pt x="58471" y="6010"/>
                    <a:pt x="61337" y="6010"/>
                  </a:cubicBezTo>
                  <a:lnTo>
                    <a:pt x="61357" y="6030"/>
                  </a:lnTo>
                  <a:cubicBezTo>
                    <a:pt x="62839" y="6030"/>
                    <a:pt x="62839" y="3796"/>
                    <a:pt x="61357" y="3796"/>
                  </a:cubicBezTo>
                  <a:cubicBezTo>
                    <a:pt x="59222" y="3796"/>
                    <a:pt x="58214" y="3025"/>
                    <a:pt x="57028" y="2136"/>
                  </a:cubicBezTo>
                  <a:cubicBezTo>
                    <a:pt x="55723" y="1128"/>
                    <a:pt x="54241" y="1"/>
                    <a:pt x="51374" y="1"/>
                  </a:cubicBezTo>
                  <a:cubicBezTo>
                    <a:pt x="48508" y="1"/>
                    <a:pt x="47026" y="1147"/>
                    <a:pt x="45721" y="2136"/>
                  </a:cubicBezTo>
                  <a:cubicBezTo>
                    <a:pt x="44535" y="3025"/>
                    <a:pt x="43527" y="3796"/>
                    <a:pt x="41392" y="3796"/>
                  </a:cubicBezTo>
                  <a:cubicBezTo>
                    <a:pt x="39277" y="3796"/>
                    <a:pt x="38269" y="3025"/>
                    <a:pt x="37083" y="2136"/>
                  </a:cubicBezTo>
                  <a:cubicBezTo>
                    <a:pt x="35778" y="1128"/>
                    <a:pt x="34296" y="1"/>
                    <a:pt x="31430" y="1"/>
                  </a:cubicBezTo>
                  <a:cubicBezTo>
                    <a:pt x="28563" y="1"/>
                    <a:pt x="27081" y="1147"/>
                    <a:pt x="25776" y="2136"/>
                  </a:cubicBezTo>
                  <a:cubicBezTo>
                    <a:pt x="24590" y="3025"/>
                    <a:pt x="23582" y="3796"/>
                    <a:pt x="21447" y="3796"/>
                  </a:cubicBezTo>
                  <a:cubicBezTo>
                    <a:pt x="19332" y="3796"/>
                    <a:pt x="18304" y="3045"/>
                    <a:pt x="17118" y="2116"/>
                  </a:cubicBezTo>
                  <a:cubicBezTo>
                    <a:pt x="15814" y="1128"/>
                    <a:pt x="14331" y="1"/>
                    <a:pt x="11465" y="1"/>
                  </a:cubicBezTo>
                  <a:close/>
                </a:path>
              </a:pathLst>
            </a:custGeom>
            <a:solidFill>
              <a:schemeClr val="dk2"/>
            </a:solidFill>
            <a:ln w="9400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6" name="Google Shape;466;p8"/>
          <p:cNvSpPr txBox="1">
            <a:spLocks noGrp="1"/>
          </p:cNvSpPr>
          <p:nvPr>
            <p:ph type="title"/>
          </p:nvPr>
        </p:nvSpPr>
        <p:spPr>
          <a:xfrm>
            <a:off x="577978" y="1943056"/>
            <a:ext cx="5253000" cy="159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67" name="Google Shape;467;p8"/>
          <p:cNvSpPr txBox="1">
            <a:spLocks noGrp="1"/>
          </p:cNvSpPr>
          <p:nvPr>
            <p:ph type="subTitle" idx="1"/>
          </p:nvPr>
        </p:nvSpPr>
        <p:spPr>
          <a:xfrm>
            <a:off x="720050" y="4035775"/>
            <a:ext cx="4158300" cy="4227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104775" dir="3180000" algn="bl" rotWithShape="0">
              <a:srgbClr val="000000"/>
            </a:outerShdw>
          </a:effectLst>
        </p:spPr>
        <p:txBody>
          <a:bodyPr spcFirstLastPara="1" wrap="square" lIns="182875" tIns="91425" rIns="18287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>
              <a:spcBef>
                <a:spcPts val="1600"/>
              </a:spcBef>
              <a:spcAft>
                <a:spcPts val="0"/>
              </a:spcAft>
              <a:buNone/>
              <a:defRPr sz="1600"/>
            </a:lvl2pPr>
            <a:lvl3pPr lvl="2">
              <a:spcBef>
                <a:spcPts val="1600"/>
              </a:spcBef>
              <a:spcAft>
                <a:spcPts val="0"/>
              </a:spcAft>
              <a:buNone/>
              <a:defRPr sz="1600"/>
            </a:lvl3pPr>
            <a:lvl4pPr lvl="3">
              <a:spcBef>
                <a:spcPts val="1600"/>
              </a:spcBef>
              <a:spcAft>
                <a:spcPts val="0"/>
              </a:spcAft>
              <a:buNone/>
              <a:defRPr sz="1600"/>
            </a:lvl4pPr>
            <a:lvl5pPr lvl="4">
              <a:spcBef>
                <a:spcPts val="1600"/>
              </a:spcBef>
              <a:spcAft>
                <a:spcPts val="0"/>
              </a:spcAft>
              <a:buNone/>
              <a:defRPr sz="1600"/>
            </a:lvl5pPr>
            <a:lvl6pPr lvl="5">
              <a:spcBef>
                <a:spcPts val="1600"/>
              </a:spcBef>
              <a:spcAft>
                <a:spcPts val="0"/>
              </a:spcAft>
              <a:buNone/>
              <a:defRPr sz="1600"/>
            </a:lvl6pPr>
            <a:lvl7pPr lvl="6">
              <a:spcBef>
                <a:spcPts val="1600"/>
              </a:spcBef>
              <a:spcAft>
                <a:spcPts val="0"/>
              </a:spcAft>
              <a:buNone/>
              <a:defRPr sz="1600"/>
            </a:lvl7pPr>
            <a:lvl8pPr lvl="7">
              <a:spcBef>
                <a:spcPts val="1600"/>
              </a:spcBef>
              <a:spcAft>
                <a:spcPts val="0"/>
              </a:spcAft>
              <a:buNone/>
              <a:defRPr sz="1600"/>
            </a:lvl8pPr>
            <a:lvl9pPr lvl="8">
              <a:spcBef>
                <a:spcPts val="1600"/>
              </a:spcBef>
              <a:spcAft>
                <a:spcPts val="1600"/>
              </a:spcAft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list">
  <p:cSld name="CUSTOM_1"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" name="Google Shape;788;p16"/>
          <p:cNvGrpSpPr/>
          <p:nvPr/>
        </p:nvGrpSpPr>
        <p:grpSpPr>
          <a:xfrm>
            <a:off x="-637" y="-2276"/>
            <a:ext cx="9145274" cy="5147280"/>
            <a:chOff x="-637" y="-2276"/>
            <a:chExt cx="9145274" cy="5147280"/>
          </a:xfrm>
        </p:grpSpPr>
        <p:grpSp>
          <p:nvGrpSpPr>
            <p:cNvPr id="789" name="Google Shape;789;p16"/>
            <p:cNvGrpSpPr/>
            <p:nvPr/>
          </p:nvGrpSpPr>
          <p:grpSpPr>
            <a:xfrm>
              <a:off x="3170819" y="-2276"/>
              <a:ext cx="5973818" cy="5147280"/>
              <a:chOff x="5751" y="-2276"/>
              <a:chExt cx="5973818" cy="5147280"/>
            </a:xfrm>
          </p:grpSpPr>
          <p:sp>
            <p:nvSpPr>
              <p:cNvPr id="790" name="Google Shape;790;p16"/>
              <p:cNvSpPr/>
              <p:nvPr/>
            </p:nvSpPr>
            <p:spPr>
              <a:xfrm>
                <a:off x="5979530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1" name="Google Shape;791;p16"/>
              <p:cNvSpPr/>
              <p:nvPr/>
            </p:nvSpPr>
            <p:spPr>
              <a:xfrm>
                <a:off x="5751" y="284471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2" name="Google Shape;792;p16"/>
              <p:cNvSpPr/>
              <p:nvPr/>
            </p:nvSpPr>
            <p:spPr>
              <a:xfrm>
                <a:off x="5751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3" name="Google Shape;793;p16"/>
              <p:cNvSpPr/>
              <p:nvPr/>
            </p:nvSpPr>
            <p:spPr>
              <a:xfrm>
                <a:off x="289925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4" name="Google Shape;794;p16"/>
              <p:cNvSpPr/>
              <p:nvPr/>
            </p:nvSpPr>
            <p:spPr>
              <a:xfrm>
                <a:off x="574869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5" name="Google Shape;795;p16"/>
              <p:cNvSpPr/>
              <p:nvPr/>
            </p:nvSpPr>
            <p:spPr>
              <a:xfrm>
                <a:off x="859043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6" name="Google Shape;796;p16"/>
              <p:cNvSpPr/>
              <p:nvPr/>
            </p:nvSpPr>
            <p:spPr>
              <a:xfrm>
                <a:off x="1143988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7" name="Google Shape;797;p16"/>
              <p:cNvSpPr/>
              <p:nvPr/>
            </p:nvSpPr>
            <p:spPr>
              <a:xfrm>
                <a:off x="1428162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8" name="Google Shape;798;p16"/>
              <p:cNvSpPr/>
              <p:nvPr/>
            </p:nvSpPr>
            <p:spPr>
              <a:xfrm>
                <a:off x="1712336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9" name="Google Shape;799;p16"/>
              <p:cNvSpPr/>
              <p:nvPr/>
            </p:nvSpPr>
            <p:spPr>
              <a:xfrm>
                <a:off x="1997242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0" name="Google Shape;800;p16"/>
              <p:cNvSpPr/>
              <p:nvPr/>
            </p:nvSpPr>
            <p:spPr>
              <a:xfrm>
                <a:off x="2281454" y="-2276"/>
                <a:ext cx="0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1" name="Google Shape;801;p16"/>
              <p:cNvSpPr/>
              <p:nvPr/>
            </p:nvSpPr>
            <p:spPr>
              <a:xfrm>
                <a:off x="2566360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2" name="Google Shape;802;p16"/>
              <p:cNvSpPr/>
              <p:nvPr/>
            </p:nvSpPr>
            <p:spPr>
              <a:xfrm>
                <a:off x="2850534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" name="Google Shape;803;p16"/>
              <p:cNvSpPr/>
              <p:nvPr/>
            </p:nvSpPr>
            <p:spPr>
              <a:xfrm>
                <a:off x="3134708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" name="Google Shape;804;p16"/>
              <p:cNvSpPr/>
              <p:nvPr/>
            </p:nvSpPr>
            <p:spPr>
              <a:xfrm>
                <a:off x="3419653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5" name="Google Shape;805;p16"/>
              <p:cNvSpPr/>
              <p:nvPr/>
            </p:nvSpPr>
            <p:spPr>
              <a:xfrm>
                <a:off x="3703827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6" name="Google Shape;806;p16"/>
              <p:cNvSpPr/>
              <p:nvPr/>
            </p:nvSpPr>
            <p:spPr>
              <a:xfrm>
                <a:off x="3988001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" name="Google Shape;807;p16"/>
              <p:cNvSpPr/>
              <p:nvPr/>
            </p:nvSpPr>
            <p:spPr>
              <a:xfrm>
                <a:off x="4272945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8" name="Google Shape;808;p16"/>
              <p:cNvSpPr/>
              <p:nvPr/>
            </p:nvSpPr>
            <p:spPr>
              <a:xfrm>
                <a:off x="4557119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9" name="Google Shape;809;p16"/>
              <p:cNvSpPr/>
              <p:nvPr/>
            </p:nvSpPr>
            <p:spPr>
              <a:xfrm>
                <a:off x="4842064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" name="Google Shape;810;p16"/>
              <p:cNvSpPr/>
              <p:nvPr/>
            </p:nvSpPr>
            <p:spPr>
              <a:xfrm>
                <a:off x="5126238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1" name="Google Shape;811;p16"/>
              <p:cNvSpPr/>
              <p:nvPr/>
            </p:nvSpPr>
            <p:spPr>
              <a:xfrm>
                <a:off x="5410411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2" name="Google Shape;812;p16"/>
              <p:cNvSpPr/>
              <p:nvPr/>
            </p:nvSpPr>
            <p:spPr>
              <a:xfrm>
                <a:off x="5695356" y="-2276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" name="Google Shape;813;p16"/>
              <p:cNvSpPr/>
              <p:nvPr/>
            </p:nvSpPr>
            <p:spPr>
              <a:xfrm>
                <a:off x="5751" y="2858091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" name="Google Shape;814;p16"/>
              <p:cNvSpPr/>
              <p:nvPr/>
            </p:nvSpPr>
            <p:spPr>
              <a:xfrm>
                <a:off x="5751" y="2572116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" name="Google Shape;815;p16"/>
              <p:cNvSpPr/>
              <p:nvPr/>
            </p:nvSpPr>
            <p:spPr>
              <a:xfrm>
                <a:off x="5751" y="2286180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" name="Google Shape;816;p16"/>
              <p:cNvSpPr/>
              <p:nvPr/>
            </p:nvSpPr>
            <p:spPr>
              <a:xfrm>
                <a:off x="5751" y="2000205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" name="Google Shape;817;p16"/>
              <p:cNvSpPr/>
              <p:nvPr/>
            </p:nvSpPr>
            <p:spPr>
              <a:xfrm>
                <a:off x="5751" y="1714230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8" name="Google Shape;818;p16"/>
              <p:cNvSpPr/>
              <p:nvPr/>
            </p:nvSpPr>
            <p:spPr>
              <a:xfrm>
                <a:off x="5751" y="1428294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9" name="Google Shape;819;p16"/>
              <p:cNvSpPr/>
              <p:nvPr/>
            </p:nvSpPr>
            <p:spPr>
              <a:xfrm>
                <a:off x="5751" y="4287118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0" name="Google Shape;820;p16"/>
              <p:cNvSpPr/>
              <p:nvPr/>
            </p:nvSpPr>
            <p:spPr>
              <a:xfrm>
                <a:off x="5751" y="4001143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1" name="Google Shape;821;p16"/>
              <p:cNvSpPr/>
              <p:nvPr/>
            </p:nvSpPr>
            <p:spPr>
              <a:xfrm>
                <a:off x="5751" y="3715939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2" name="Google Shape;822;p16"/>
              <p:cNvSpPr/>
              <p:nvPr/>
            </p:nvSpPr>
            <p:spPr>
              <a:xfrm>
                <a:off x="5751" y="3430003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3" name="Google Shape;823;p16"/>
              <p:cNvSpPr/>
              <p:nvPr/>
            </p:nvSpPr>
            <p:spPr>
              <a:xfrm>
                <a:off x="5751" y="4859029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4" name="Google Shape;824;p16"/>
              <p:cNvSpPr/>
              <p:nvPr/>
            </p:nvSpPr>
            <p:spPr>
              <a:xfrm>
                <a:off x="5751" y="4573054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5" name="Google Shape;825;p16"/>
              <p:cNvSpPr/>
              <p:nvPr/>
            </p:nvSpPr>
            <p:spPr>
              <a:xfrm>
                <a:off x="5751" y="3144028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6" name="Google Shape;826;p16"/>
              <p:cNvSpPr/>
              <p:nvPr/>
            </p:nvSpPr>
            <p:spPr>
              <a:xfrm>
                <a:off x="5751" y="1142319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7" name="Google Shape;827;p16"/>
              <p:cNvSpPr/>
              <p:nvPr/>
            </p:nvSpPr>
            <p:spPr>
              <a:xfrm>
                <a:off x="5751" y="856382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8" name="Google Shape;828;p16"/>
              <p:cNvSpPr/>
              <p:nvPr/>
            </p:nvSpPr>
            <p:spPr>
              <a:xfrm>
                <a:off x="5751" y="570407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9" name="Google Shape;829;p16"/>
            <p:cNvSpPr/>
            <p:nvPr/>
          </p:nvSpPr>
          <p:spPr>
            <a:xfrm>
              <a:off x="-637" y="-2275"/>
              <a:ext cx="3355800" cy="33558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16"/>
            <p:cNvSpPr/>
            <p:nvPr/>
          </p:nvSpPr>
          <p:spPr>
            <a:xfrm>
              <a:off x="5751" y="5144966"/>
              <a:ext cx="5972276" cy="39"/>
            </a:xfrm>
            <a:custGeom>
              <a:avLst/>
              <a:gdLst/>
              <a:ahLst/>
              <a:cxnLst/>
              <a:rect l="l" t="t" r="r" b="b"/>
              <a:pathLst>
                <a:path w="154953" h="1" fill="none" extrusionOk="0">
                  <a:moveTo>
                    <a:pt x="0" y="1"/>
                  </a:moveTo>
                  <a:lnTo>
                    <a:pt x="154953" y="1"/>
                  </a:lnTo>
                </a:path>
              </a:pathLst>
            </a:custGeom>
            <a:noFill/>
            <a:ln w="2475" cap="flat" cmpd="sng">
              <a:solidFill>
                <a:srgbClr val="0B0B0B"/>
              </a:solidFill>
              <a:prstDash val="solid"/>
              <a:miter lim="1976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16"/>
            <p:cNvSpPr/>
            <p:nvPr/>
          </p:nvSpPr>
          <p:spPr>
            <a:xfrm>
              <a:off x="6444477" y="159000"/>
              <a:ext cx="2514900" cy="25149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32" name="Google Shape;832;p16"/>
            <p:cNvGrpSpPr/>
            <p:nvPr/>
          </p:nvGrpSpPr>
          <p:grpSpPr>
            <a:xfrm>
              <a:off x="-637" y="2921359"/>
              <a:ext cx="3191912" cy="2223646"/>
              <a:chOff x="-637" y="2921359"/>
              <a:chExt cx="3191912" cy="2223646"/>
            </a:xfrm>
          </p:grpSpPr>
          <p:sp>
            <p:nvSpPr>
              <p:cNvPr id="833" name="Google Shape;833;p16"/>
              <p:cNvSpPr/>
              <p:nvPr/>
            </p:nvSpPr>
            <p:spPr>
              <a:xfrm>
                <a:off x="-637" y="2921359"/>
                <a:ext cx="67102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40" y="57641"/>
                    </a:lnTo>
                    <a:lnTo>
                      <a:pt x="174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4" name="Google Shape;834;p16"/>
              <p:cNvSpPr/>
              <p:nvPr/>
            </p:nvSpPr>
            <p:spPr>
              <a:xfrm>
                <a:off x="182878" y="2921359"/>
                <a:ext cx="67835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60" h="57641" extrusionOk="0">
                    <a:moveTo>
                      <a:pt x="0" y="1"/>
                    </a:moveTo>
                    <a:lnTo>
                      <a:pt x="0" y="57641"/>
                    </a:lnTo>
                    <a:lnTo>
                      <a:pt x="1760" y="57641"/>
                    </a:lnTo>
                    <a:lnTo>
                      <a:pt x="176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5" name="Google Shape;835;p16"/>
              <p:cNvSpPr/>
              <p:nvPr/>
            </p:nvSpPr>
            <p:spPr>
              <a:xfrm>
                <a:off x="367126" y="2921359"/>
                <a:ext cx="67064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0" h="57641" extrusionOk="0">
                    <a:moveTo>
                      <a:pt x="0" y="1"/>
                    </a:moveTo>
                    <a:lnTo>
                      <a:pt x="0" y="57641"/>
                    </a:lnTo>
                    <a:lnTo>
                      <a:pt x="1739" y="57641"/>
                    </a:lnTo>
                    <a:lnTo>
                      <a:pt x="1739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6" name="Google Shape;836;p16"/>
              <p:cNvSpPr/>
              <p:nvPr/>
            </p:nvSpPr>
            <p:spPr>
              <a:xfrm>
                <a:off x="550603" y="2921359"/>
                <a:ext cx="67102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40" y="57641"/>
                    </a:lnTo>
                    <a:lnTo>
                      <a:pt x="174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7" name="Google Shape;837;p16"/>
              <p:cNvSpPr/>
              <p:nvPr/>
            </p:nvSpPr>
            <p:spPr>
              <a:xfrm>
                <a:off x="734118" y="2921359"/>
                <a:ext cx="67835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60" h="57641" extrusionOk="0">
                    <a:moveTo>
                      <a:pt x="0" y="1"/>
                    </a:moveTo>
                    <a:lnTo>
                      <a:pt x="0" y="57641"/>
                    </a:lnTo>
                    <a:lnTo>
                      <a:pt x="1760" y="57641"/>
                    </a:lnTo>
                    <a:lnTo>
                      <a:pt x="176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8" name="Google Shape;838;p16"/>
              <p:cNvSpPr/>
              <p:nvPr/>
            </p:nvSpPr>
            <p:spPr>
              <a:xfrm>
                <a:off x="918366" y="2921359"/>
                <a:ext cx="67102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40" y="57641"/>
                    </a:lnTo>
                    <a:lnTo>
                      <a:pt x="174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9" name="Google Shape;839;p16"/>
              <p:cNvSpPr/>
              <p:nvPr/>
            </p:nvSpPr>
            <p:spPr>
              <a:xfrm>
                <a:off x="1101881" y="2921359"/>
                <a:ext cx="67873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6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60" y="57641"/>
                    </a:lnTo>
                    <a:lnTo>
                      <a:pt x="176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0" name="Google Shape;840;p16"/>
              <p:cNvSpPr/>
              <p:nvPr/>
            </p:nvSpPr>
            <p:spPr>
              <a:xfrm>
                <a:off x="1286167" y="2921359"/>
                <a:ext cx="67064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0" h="57641" extrusionOk="0">
                    <a:moveTo>
                      <a:pt x="0" y="1"/>
                    </a:moveTo>
                    <a:lnTo>
                      <a:pt x="0" y="57641"/>
                    </a:lnTo>
                    <a:lnTo>
                      <a:pt x="1740" y="57641"/>
                    </a:lnTo>
                    <a:lnTo>
                      <a:pt x="174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1" name="Google Shape;841;p16"/>
              <p:cNvSpPr/>
              <p:nvPr/>
            </p:nvSpPr>
            <p:spPr>
              <a:xfrm>
                <a:off x="1469644" y="2921359"/>
                <a:ext cx="67102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40" y="57641"/>
                    </a:lnTo>
                    <a:lnTo>
                      <a:pt x="174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2" name="Google Shape;842;p16"/>
              <p:cNvSpPr/>
              <p:nvPr/>
            </p:nvSpPr>
            <p:spPr>
              <a:xfrm>
                <a:off x="1653159" y="2921359"/>
                <a:ext cx="67835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60" h="57641" extrusionOk="0">
                    <a:moveTo>
                      <a:pt x="0" y="1"/>
                    </a:moveTo>
                    <a:lnTo>
                      <a:pt x="0" y="57641"/>
                    </a:lnTo>
                    <a:lnTo>
                      <a:pt x="1760" y="57641"/>
                    </a:lnTo>
                    <a:lnTo>
                      <a:pt x="176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3" name="Google Shape;843;p16"/>
              <p:cNvSpPr/>
              <p:nvPr/>
            </p:nvSpPr>
            <p:spPr>
              <a:xfrm>
                <a:off x="1837407" y="2921359"/>
                <a:ext cx="67064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0" h="57641" extrusionOk="0">
                    <a:moveTo>
                      <a:pt x="0" y="1"/>
                    </a:moveTo>
                    <a:lnTo>
                      <a:pt x="0" y="57641"/>
                    </a:lnTo>
                    <a:lnTo>
                      <a:pt x="1739" y="57641"/>
                    </a:lnTo>
                    <a:lnTo>
                      <a:pt x="1739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4" name="Google Shape;844;p16"/>
              <p:cNvSpPr/>
              <p:nvPr/>
            </p:nvSpPr>
            <p:spPr>
              <a:xfrm>
                <a:off x="2020884" y="2921359"/>
                <a:ext cx="67102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40" y="57641"/>
                    </a:lnTo>
                    <a:lnTo>
                      <a:pt x="174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5" name="Google Shape;845;p16"/>
              <p:cNvSpPr/>
              <p:nvPr/>
            </p:nvSpPr>
            <p:spPr>
              <a:xfrm>
                <a:off x="2204399" y="2921359"/>
                <a:ext cx="67835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60" h="57641" extrusionOk="0">
                    <a:moveTo>
                      <a:pt x="0" y="1"/>
                    </a:moveTo>
                    <a:lnTo>
                      <a:pt x="0" y="57641"/>
                    </a:lnTo>
                    <a:lnTo>
                      <a:pt x="1760" y="57641"/>
                    </a:lnTo>
                    <a:lnTo>
                      <a:pt x="176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6" name="Google Shape;846;p16"/>
              <p:cNvSpPr/>
              <p:nvPr/>
            </p:nvSpPr>
            <p:spPr>
              <a:xfrm>
                <a:off x="2388647" y="2921359"/>
                <a:ext cx="67102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40" y="57641"/>
                    </a:lnTo>
                    <a:lnTo>
                      <a:pt x="174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7" name="Google Shape;847;p16"/>
              <p:cNvSpPr/>
              <p:nvPr/>
            </p:nvSpPr>
            <p:spPr>
              <a:xfrm>
                <a:off x="2572162" y="2921359"/>
                <a:ext cx="67873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6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60" y="57641"/>
                    </a:lnTo>
                    <a:lnTo>
                      <a:pt x="176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8" name="Google Shape;848;p16"/>
              <p:cNvSpPr/>
              <p:nvPr/>
            </p:nvSpPr>
            <p:spPr>
              <a:xfrm>
                <a:off x="2756448" y="2921359"/>
                <a:ext cx="67064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0" h="57641" extrusionOk="0">
                    <a:moveTo>
                      <a:pt x="0" y="1"/>
                    </a:moveTo>
                    <a:lnTo>
                      <a:pt x="0" y="57641"/>
                    </a:lnTo>
                    <a:lnTo>
                      <a:pt x="1740" y="57641"/>
                    </a:lnTo>
                    <a:lnTo>
                      <a:pt x="174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9" name="Google Shape;849;p16"/>
              <p:cNvSpPr/>
              <p:nvPr/>
            </p:nvSpPr>
            <p:spPr>
              <a:xfrm>
                <a:off x="2939925" y="2921359"/>
                <a:ext cx="67873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61" h="57641" extrusionOk="0">
                    <a:moveTo>
                      <a:pt x="1" y="1"/>
                    </a:moveTo>
                    <a:lnTo>
                      <a:pt x="1" y="57641"/>
                    </a:lnTo>
                    <a:lnTo>
                      <a:pt x="1760" y="57641"/>
                    </a:lnTo>
                    <a:lnTo>
                      <a:pt x="176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0" name="Google Shape;850;p16"/>
              <p:cNvSpPr/>
              <p:nvPr/>
            </p:nvSpPr>
            <p:spPr>
              <a:xfrm>
                <a:off x="3124211" y="2921359"/>
                <a:ext cx="67064" cy="2223646"/>
              </a:xfrm>
              <a:custGeom>
                <a:avLst/>
                <a:gdLst/>
                <a:ahLst/>
                <a:cxnLst/>
                <a:rect l="l" t="t" r="r" b="b"/>
                <a:pathLst>
                  <a:path w="1740" h="57641" extrusionOk="0">
                    <a:moveTo>
                      <a:pt x="0" y="1"/>
                    </a:moveTo>
                    <a:lnTo>
                      <a:pt x="0" y="57641"/>
                    </a:lnTo>
                    <a:lnTo>
                      <a:pt x="1740" y="57641"/>
                    </a:lnTo>
                    <a:lnTo>
                      <a:pt x="1740" y="1"/>
                    </a:lnTo>
                    <a:close/>
                  </a:path>
                </a:pathLst>
              </a:custGeom>
              <a:solidFill>
                <a:srgbClr val="0B0B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51" name="Google Shape;851;p16"/>
          <p:cNvGrpSpPr/>
          <p:nvPr/>
        </p:nvGrpSpPr>
        <p:grpSpPr>
          <a:xfrm>
            <a:off x="720000" y="540000"/>
            <a:ext cx="7780200" cy="4140600"/>
            <a:chOff x="720000" y="540000"/>
            <a:chExt cx="7780200" cy="4140600"/>
          </a:xfrm>
        </p:grpSpPr>
        <p:sp>
          <p:nvSpPr>
            <p:cNvPr id="852" name="Google Shape;852;p16"/>
            <p:cNvSpPr/>
            <p:nvPr/>
          </p:nvSpPr>
          <p:spPr>
            <a:xfrm>
              <a:off x="796200" y="616200"/>
              <a:ext cx="7704000" cy="406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16"/>
            <p:cNvSpPr/>
            <p:nvPr/>
          </p:nvSpPr>
          <p:spPr>
            <a:xfrm>
              <a:off x="720000" y="540000"/>
              <a:ext cx="7704000" cy="40644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4" name="Google Shape;854;p16"/>
          <p:cNvSpPr txBox="1">
            <a:spLocks noGrp="1"/>
          </p:cNvSpPr>
          <p:nvPr>
            <p:ph type="title"/>
          </p:nvPr>
        </p:nvSpPr>
        <p:spPr>
          <a:xfrm>
            <a:off x="720000" y="778125"/>
            <a:ext cx="7704000" cy="6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 sz="3200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 sz="3200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 sz="3200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 sz="3200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 sz="3200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 sz="3200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 sz="3200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Font typeface="Palanquin Dark"/>
              <a:buNone/>
              <a:defRPr sz="3200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endParaRPr/>
          </a:p>
        </p:txBody>
      </p:sp>
      <p:sp>
        <p:nvSpPr>
          <p:cNvPr id="855" name="Google Shape;855;p16"/>
          <p:cNvSpPr txBox="1">
            <a:spLocks noGrp="1"/>
          </p:cNvSpPr>
          <p:nvPr>
            <p:ph type="body" idx="1"/>
          </p:nvPr>
        </p:nvSpPr>
        <p:spPr>
          <a:xfrm>
            <a:off x="1511400" y="1638750"/>
            <a:ext cx="6121200" cy="24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1pPr>
            <a:lvl2pPr marL="914400" lvl="1" indent="-342900" rtl="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1600"/>
              </a:spcBef>
              <a:spcAft>
                <a:spcPts val="160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6">
    <p:spTree>
      <p:nvGrpSpPr>
        <p:cNvPr id="1" name="Shape 1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4" name="Google Shape;1634;p28"/>
          <p:cNvGrpSpPr/>
          <p:nvPr/>
        </p:nvGrpSpPr>
        <p:grpSpPr>
          <a:xfrm>
            <a:off x="0" y="-94139"/>
            <a:ext cx="9144050" cy="5241539"/>
            <a:chOff x="0" y="-94139"/>
            <a:chExt cx="9144050" cy="5241539"/>
          </a:xfrm>
        </p:grpSpPr>
        <p:grpSp>
          <p:nvGrpSpPr>
            <p:cNvPr id="1635" name="Google Shape;1635;p28"/>
            <p:cNvGrpSpPr/>
            <p:nvPr/>
          </p:nvGrpSpPr>
          <p:grpSpPr>
            <a:xfrm>
              <a:off x="3170025" y="-1144"/>
              <a:ext cx="5973825" cy="5147286"/>
              <a:chOff x="3170025" y="-1144"/>
              <a:chExt cx="5973825" cy="5147286"/>
            </a:xfrm>
          </p:grpSpPr>
          <p:sp>
            <p:nvSpPr>
              <p:cNvPr id="1636" name="Google Shape;1636;p28"/>
              <p:cNvSpPr/>
              <p:nvPr/>
            </p:nvSpPr>
            <p:spPr>
              <a:xfrm>
                <a:off x="9143811" y="-1138"/>
                <a:ext cx="39" cy="5147280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7" name="Google Shape;1637;p28"/>
              <p:cNvSpPr/>
              <p:nvPr/>
            </p:nvSpPr>
            <p:spPr>
              <a:xfrm>
                <a:off x="3170032" y="285608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8" name="Google Shape;1638;p28"/>
              <p:cNvSpPr/>
              <p:nvPr/>
            </p:nvSpPr>
            <p:spPr>
              <a:xfrm>
                <a:off x="3170025" y="-1140"/>
                <a:ext cx="39" cy="858603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9" name="Google Shape;1639;p28"/>
              <p:cNvSpPr/>
              <p:nvPr/>
            </p:nvSpPr>
            <p:spPr>
              <a:xfrm>
                <a:off x="3454199" y="-1140"/>
                <a:ext cx="39" cy="858603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0" name="Google Shape;1640;p28"/>
              <p:cNvSpPr/>
              <p:nvPr/>
            </p:nvSpPr>
            <p:spPr>
              <a:xfrm>
                <a:off x="3739143" y="-1140"/>
                <a:ext cx="39" cy="858603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1" name="Google Shape;1641;p28"/>
              <p:cNvSpPr/>
              <p:nvPr/>
            </p:nvSpPr>
            <p:spPr>
              <a:xfrm>
                <a:off x="4023317" y="-1140"/>
                <a:ext cx="39" cy="858603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2" name="Google Shape;1642;p28"/>
              <p:cNvSpPr/>
              <p:nvPr/>
            </p:nvSpPr>
            <p:spPr>
              <a:xfrm>
                <a:off x="4308262" y="-1140"/>
                <a:ext cx="39" cy="858603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3" name="Google Shape;1643;p28"/>
              <p:cNvSpPr/>
              <p:nvPr/>
            </p:nvSpPr>
            <p:spPr>
              <a:xfrm>
                <a:off x="4592436" y="-1140"/>
                <a:ext cx="39" cy="858603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4" name="Google Shape;1644;p28"/>
              <p:cNvSpPr/>
              <p:nvPr/>
            </p:nvSpPr>
            <p:spPr>
              <a:xfrm>
                <a:off x="4876609" y="-1140"/>
                <a:ext cx="39" cy="858603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5" name="Google Shape;1645;p28"/>
              <p:cNvSpPr/>
              <p:nvPr/>
            </p:nvSpPr>
            <p:spPr>
              <a:xfrm>
                <a:off x="5161515" y="-1140"/>
                <a:ext cx="39" cy="858603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6" name="Google Shape;1646;p28"/>
              <p:cNvSpPr/>
              <p:nvPr/>
            </p:nvSpPr>
            <p:spPr>
              <a:xfrm>
                <a:off x="5445728" y="-1140"/>
                <a:ext cx="0" cy="858603"/>
              </a:xfrm>
              <a:custGeom>
                <a:avLst/>
                <a:gdLst/>
                <a:ahLst/>
                <a:cxnLst/>
                <a:rect l="l" t="t" r="r" b="b"/>
                <a:pathLst>
                  <a:path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7" name="Google Shape;1647;p28"/>
              <p:cNvSpPr/>
              <p:nvPr/>
            </p:nvSpPr>
            <p:spPr>
              <a:xfrm>
                <a:off x="5730634" y="-1140"/>
                <a:ext cx="39" cy="858603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8" name="Google Shape;1648;p28"/>
              <p:cNvSpPr/>
              <p:nvPr/>
            </p:nvSpPr>
            <p:spPr>
              <a:xfrm>
                <a:off x="6014808" y="-1140"/>
                <a:ext cx="39" cy="858603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9" name="Google Shape;1649;p28"/>
              <p:cNvSpPr/>
              <p:nvPr/>
            </p:nvSpPr>
            <p:spPr>
              <a:xfrm>
                <a:off x="6298981" y="-1140"/>
                <a:ext cx="39" cy="858603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0" name="Google Shape;1650;p28"/>
              <p:cNvSpPr/>
              <p:nvPr/>
            </p:nvSpPr>
            <p:spPr>
              <a:xfrm>
                <a:off x="6583926" y="-1140"/>
                <a:ext cx="39" cy="858603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1" name="Google Shape;1651;p28"/>
              <p:cNvSpPr/>
              <p:nvPr/>
            </p:nvSpPr>
            <p:spPr>
              <a:xfrm>
                <a:off x="6868100" y="-1140"/>
                <a:ext cx="39" cy="858603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2" name="Google Shape;1652;p28"/>
              <p:cNvSpPr/>
              <p:nvPr/>
            </p:nvSpPr>
            <p:spPr>
              <a:xfrm>
                <a:off x="7152273" y="-1140"/>
                <a:ext cx="39" cy="858603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3" name="Google Shape;1653;p28"/>
              <p:cNvSpPr/>
              <p:nvPr/>
            </p:nvSpPr>
            <p:spPr>
              <a:xfrm>
                <a:off x="7437218" y="-1140"/>
                <a:ext cx="39" cy="858603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4" name="Google Shape;1654;p28"/>
              <p:cNvSpPr/>
              <p:nvPr/>
            </p:nvSpPr>
            <p:spPr>
              <a:xfrm>
                <a:off x="7721392" y="-1140"/>
                <a:ext cx="39" cy="858603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5" name="Google Shape;1655;p28"/>
              <p:cNvSpPr/>
              <p:nvPr/>
            </p:nvSpPr>
            <p:spPr>
              <a:xfrm>
                <a:off x="8006336" y="-1140"/>
                <a:ext cx="39" cy="858603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6" name="Google Shape;1656;p28"/>
              <p:cNvSpPr/>
              <p:nvPr/>
            </p:nvSpPr>
            <p:spPr>
              <a:xfrm>
                <a:off x="8290525" y="-1144"/>
                <a:ext cx="39" cy="2572139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7" name="Google Shape;1657;p28"/>
              <p:cNvSpPr/>
              <p:nvPr/>
            </p:nvSpPr>
            <p:spPr>
              <a:xfrm>
                <a:off x="8574695" y="-1144"/>
                <a:ext cx="39" cy="2572139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8" name="Google Shape;1658;p28"/>
              <p:cNvSpPr/>
              <p:nvPr/>
            </p:nvSpPr>
            <p:spPr>
              <a:xfrm>
                <a:off x="8859636" y="-1144"/>
                <a:ext cx="39" cy="2572139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9" name="Google Shape;1659;p28"/>
              <p:cNvSpPr/>
              <p:nvPr/>
            </p:nvSpPr>
            <p:spPr>
              <a:xfrm>
                <a:off x="8290557" y="2573261"/>
                <a:ext cx="851854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0" name="Google Shape;1660;p28"/>
              <p:cNvSpPr/>
              <p:nvPr/>
            </p:nvSpPr>
            <p:spPr>
              <a:xfrm>
                <a:off x="8290557" y="2287322"/>
                <a:ext cx="851854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1" name="Google Shape;1661;p28"/>
              <p:cNvSpPr/>
              <p:nvPr/>
            </p:nvSpPr>
            <p:spPr>
              <a:xfrm>
                <a:off x="8290557" y="2001345"/>
                <a:ext cx="851854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2" name="Google Shape;1662;p28"/>
              <p:cNvSpPr/>
              <p:nvPr/>
            </p:nvSpPr>
            <p:spPr>
              <a:xfrm>
                <a:off x="8290557" y="1715367"/>
                <a:ext cx="851854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3" name="Google Shape;1663;p28"/>
              <p:cNvSpPr/>
              <p:nvPr/>
            </p:nvSpPr>
            <p:spPr>
              <a:xfrm>
                <a:off x="8290557" y="1429428"/>
                <a:ext cx="851854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4" name="Google Shape;1664;p28"/>
              <p:cNvSpPr/>
              <p:nvPr/>
            </p:nvSpPr>
            <p:spPr>
              <a:xfrm>
                <a:off x="8290557" y="1143450"/>
                <a:ext cx="851854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5" name="Google Shape;1665;p28"/>
              <p:cNvSpPr/>
              <p:nvPr/>
            </p:nvSpPr>
            <p:spPr>
              <a:xfrm>
                <a:off x="3170032" y="857520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6" name="Google Shape;1666;p28"/>
              <p:cNvSpPr/>
              <p:nvPr/>
            </p:nvSpPr>
            <p:spPr>
              <a:xfrm>
                <a:off x="3170032" y="571545"/>
                <a:ext cx="5972276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67" name="Google Shape;1667;p28"/>
            <p:cNvGrpSpPr/>
            <p:nvPr/>
          </p:nvGrpSpPr>
          <p:grpSpPr>
            <a:xfrm>
              <a:off x="798150" y="-94139"/>
              <a:ext cx="2950743" cy="1121088"/>
              <a:chOff x="798150" y="-94139"/>
              <a:chExt cx="2950743" cy="1121088"/>
            </a:xfrm>
          </p:grpSpPr>
          <p:sp>
            <p:nvSpPr>
              <p:cNvPr id="1668" name="Google Shape;1668;p28"/>
              <p:cNvSpPr/>
              <p:nvPr/>
            </p:nvSpPr>
            <p:spPr>
              <a:xfrm>
                <a:off x="798150" y="-25"/>
                <a:ext cx="2950737" cy="1026974"/>
              </a:xfrm>
              <a:custGeom>
                <a:avLst/>
                <a:gdLst/>
                <a:ahLst/>
                <a:cxnLst/>
                <a:rect l="l" t="t" r="r" b="b"/>
                <a:pathLst>
                  <a:path w="76558" h="44477" extrusionOk="0">
                    <a:moveTo>
                      <a:pt x="1" y="1"/>
                    </a:moveTo>
                    <a:lnTo>
                      <a:pt x="1" y="44476"/>
                    </a:lnTo>
                    <a:lnTo>
                      <a:pt x="76558" y="44476"/>
                    </a:lnTo>
                    <a:lnTo>
                      <a:pt x="7655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9" name="Google Shape;1669;p28"/>
              <p:cNvSpPr/>
              <p:nvPr/>
            </p:nvSpPr>
            <p:spPr>
              <a:xfrm>
                <a:off x="798157" y="463306"/>
                <a:ext cx="2950737" cy="146440"/>
              </a:xfrm>
              <a:custGeom>
                <a:avLst/>
                <a:gdLst/>
                <a:ahLst/>
                <a:cxnLst/>
                <a:rect l="l" t="t" r="r" b="b"/>
                <a:pathLst>
                  <a:path w="76558" h="3796" fill="none" extrusionOk="0">
                    <a:moveTo>
                      <a:pt x="76558" y="3795"/>
                    </a:moveTo>
                    <a:lnTo>
                      <a:pt x="66991" y="0"/>
                    </a:lnTo>
                    <a:lnTo>
                      <a:pt x="57423" y="3795"/>
                    </a:lnTo>
                    <a:lnTo>
                      <a:pt x="47856" y="0"/>
                    </a:lnTo>
                    <a:lnTo>
                      <a:pt x="38289" y="3795"/>
                    </a:lnTo>
                    <a:lnTo>
                      <a:pt x="28722" y="0"/>
                    </a:lnTo>
                    <a:lnTo>
                      <a:pt x="19155" y="3795"/>
                    </a:lnTo>
                    <a:lnTo>
                      <a:pt x="9588" y="0"/>
                    </a:lnTo>
                    <a:lnTo>
                      <a:pt x="1" y="3795"/>
                    </a:lnTo>
                  </a:path>
                </a:pathLst>
              </a:custGeom>
              <a:noFill/>
              <a:ln w="76200" cap="flat" cmpd="sng">
                <a:solidFill>
                  <a:srgbClr val="0B0B0B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0" name="Google Shape;1670;p28"/>
              <p:cNvSpPr/>
              <p:nvPr/>
            </p:nvSpPr>
            <p:spPr>
              <a:xfrm>
                <a:off x="798157" y="741643"/>
                <a:ext cx="2950737" cy="146440"/>
              </a:xfrm>
              <a:custGeom>
                <a:avLst/>
                <a:gdLst/>
                <a:ahLst/>
                <a:cxnLst/>
                <a:rect l="l" t="t" r="r" b="b"/>
                <a:pathLst>
                  <a:path w="76558" h="3796" fill="none" extrusionOk="0">
                    <a:moveTo>
                      <a:pt x="76558" y="3795"/>
                    </a:moveTo>
                    <a:lnTo>
                      <a:pt x="66991" y="0"/>
                    </a:lnTo>
                    <a:lnTo>
                      <a:pt x="57423" y="3795"/>
                    </a:lnTo>
                    <a:lnTo>
                      <a:pt x="47856" y="0"/>
                    </a:lnTo>
                    <a:lnTo>
                      <a:pt x="38289" y="3795"/>
                    </a:lnTo>
                    <a:lnTo>
                      <a:pt x="28722" y="0"/>
                    </a:lnTo>
                    <a:lnTo>
                      <a:pt x="19155" y="3795"/>
                    </a:lnTo>
                    <a:lnTo>
                      <a:pt x="9588" y="0"/>
                    </a:lnTo>
                    <a:lnTo>
                      <a:pt x="1" y="3795"/>
                    </a:lnTo>
                  </a:path>
                </a:pathLst>
              </a:custGeom>
              <a:noFill/>
              <a:ln w="76200" cap="flat" cmpd="sng">
                <a:solidFill>
                  <a:srgbClr val="0B0B0B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1" name="Google Shape;1671;p28"/>
              <p:cNvSpPr/>
              <p:nvPr/>
            </p:nvSpPr>
            <p:spPr>
              <a:xfrm>
                <a:off x="798157" y="184198"/>
                <a:ext cx="2950737" cy="147212"/>
              </a:xfrm>
              <a:custGeom>
                <a:avLst/>
                <a:gdLst/>
                <a:ahLst/>
                <a:cxnLst/>
                <a:rect l="l" t="t" r="r" b="b"/>
                <a:pathLst>
                  <a:path w="76558" h="3816" fill="none" extrusionOk="0">
                    <a:moveTo>
                      <a:pt x="76558" y="3816"/>
                    </a:moveTo>
                    <a:lnTo>
                      <a:pt x="66991" y="1"/>
                    </a:lnTo>
                    <a:lnTo>
                      <a:pt x="57423" y="3816"/>
                    </a:lnTo>
                    <a:lnTo>
                      <a:pt x="47856" y="1"/>
                    </a:lnTo>
                    <a:lnTo>
                      <a:pt x="38289" y="3816"/>
                    </a:lnTo>
                    <a:lnTo>
                      <a:pt x="28722" y="1"/>
                    </a:lnTo>
                    <a:lnTo>
                      <a:pt x="19155" y="3816"/>
                    </a:lnTo>
                    <a:lnTo>
                      <a:pt x="9588" y="1"/>
                    </a:lnTo>
                    <a:lnTo>
                      <a:pt x="1" y="3816"/>
                    </a:lnTo>
                  </a:path>
                </a:pathLst>
              </a:custGeom>
              <a:noFill/>
              <a:ln w="76200" cap="flat" cmpd="sng">
                <a:solidFill>
                  <a:srgbClr val="0B0B0B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2" name="Google Shape;1672;p28"/>
              <p:cNvSpPr/>
              <p:nvPr/>
            </p:nvSpPr>
            <p:spPr>
              <a:xfrm>
                <a:off x="798157" y="-94139"/>
                <a:ext cx="2950737" cy="146440"/>
              </a:xfrm>
              <a:custGeom>
                <a:avLst/>
                <a:gdLst/>
                <a:ahLst/>
                <a:cxnLst/>
                <a:rect l="l" t="t" r="r" b="b"/>
                <a:pathLst>
                  <a:path w="76558" h="3796" fill="none" extrusionOk="0">
                    <a:moveTo>
                      <a:pt x="76558" y="3796"/>
                    </a:moveTo>
                    <a:lnTo>
                      <a:pt x="66991" y="1"/>
                    </a:lnTo>
                    <a:lnTo>
                      <a:pt x="57423" y="3796"/>
                    </a:lnTo>
                    <a:lnTo>
                      <a:pt x="47856" y="1"/>
                    </a:lnTo>
                    <a:lnTo>
                      <a:pt x="38289" y="3796"/>
                    </a:lnTo>
                    <a:lnTo>
                      <a:pt x="28722" y="1"/>
                    </a:lnTo>
                    <a:lnTo>
                      <a:pt x="19155" y="3796"/>
                    </a:lnTo>
                    <a:lnTo>
                      <a:pt x="9588" y="1"/>
                    </a:lnTo>
                    <a:lnTo>
                      <a:pt x="1" y="3796"/>
                    </a:lnTo>
                  </a:path>
                </a:pathLst>
              </a:custGeom>
              <a:noFill/>
              <a:ln w="76200" cap="flat" cmpd="sng">
                <a:solidFill>
                  <a:srgbClr val="0B0B0B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73" name="Google Shape;1673;p28"/>
            <p:cNvGrpSpPr/>
            <p:nvPr/>
          </p:nvGrpSpPr>
          <p:grpSpPr>
            <a:xfrm>
              <a:off x="620425" y="4303022"/>
              <a:ext cx="7955100" cy="838203"/>
              <a:chOff x="594450" y="4288243"/>
              <a:chExt cx="7955100" cy="857936"/>
            </a:xfrm>
          </p:grpSpPr>
          <p:sp>
            <p:nvSpPr>
              <p:cNvPr id="1674" name="Google Shape;1674;p28"/>
              <p:cNvSpPr/>
              <p:nvPr/>
            </p:nvSpPr>
            <p:spPr>
              <a:xfrm>
                <a:off x="8549511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5" name="Google Shape;1675;p28"/>
              <p:cNvSpPr/>
              <p:nvPr/>
            </p:nvSpPr>
            <p:spPr>
              <a:xfrm>
                <a:off x="2583225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6" name="Google Shape;1676;p28"/>
              <p:cNvSpPr/>
              <p:nvPr/>
            </p:nvSpPr>
            <p:spPr>
              <a:xfrm>
                <a:off x="2867336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7" name="Google Shape;1677;p28"/>
              <p:cNvSpPr/>
              <p:nvPr/>
            </p:nvSpPr>
            <p:spPr>
              <a:xfrm>
                <a:off x="3151446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8" name="Google Shape;1678;p28"/>
              <p:cNvSpPr/>
              <p:nvPr/>
            </p:nvSpPr>
            <p:spPr>
              <a:xfrm>
                <a:off x="3435557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9" name="Google Shape;1679;p28"/>
              <p:cNvSpPr/>
              <p:nvPr/>
            </p:nvSpPr>
            <p:spPr>
              <a:xfrm>
                <a:off x="3719668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0" name="Google Shape;1680;p28"/>
              <p:cNvSpPr/>
              <p:nvPr/>
            </p:nvSpPr>
            <p:spPr>
              <a:xfrm>
                <a:off x="4003779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1" name="Google Shape;1681;p28"/>
              <p:cNvSpPr/>
              <p:nvPr/>
            </p:nvSpPr>
            <p:spPr>
              <a:xfrm>
                <a:off x="4287889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2" name="Google Shape;1682;p28"/>
              <p:cNvSpPr/>
              <p:nvPr/>
            </p:nvSpPr>
            <p:spPr>
              <a:xfrm>
                <a:off x="4572000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3" name="Google Shape;1683;p28"/>
              <p:cNvSpPr/>
              <p:nvPr/>
            </p:nvSpPr>
            <p:spPr>
              <a:xfrm>
                <a:off x="4856111" y="4288243"/>
                <a:ext cx="0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4" name="Google Shape;1684;p28"/>
              <p:cNvSpPr/>
              <p:nvPr/>
            </p:nvSpPr>
            <p:spPr>
              <a:xfrm>
                <a:off x="5140183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5" name="Google Shape;1685;p28"/>
              <p:cNvSpPr/>
              <p:nvPr/>
            </p:nvSpPr>
            <p:spPr>
              <a:xfrm>
                <a:off x="5424294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6" name="Google Shape;1686;p28"/>
              <p:cNvSpPr/>
              <p:nvPr/>
            </p:nvSpPr>
            <p:spPr>
              <a:xfrm>
                <a:off x="5708404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7" name="Google Shape;1687;p28"/>
              <p:cNvSpPr/>
              <p:nvPr/>
            </p:nvSpPr>
            <p:spPr>
              <a:xfrm>
                <a:off x="5992515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8" name="Google Shape;1688;p28"/>
              <p:cNvSpPr/>
              <p:nvPr/>
            </p:nvSpPr>
            <p:spPr>
              <a:xfrm>
                <a:off x="6276626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9" name="Google Shape;1689;p28"/>
              <p:cNvSpPr/>
              <p:nvPr/>
            </p:nvSpPr>
            <p:spPr>
              <a:xfrm>
                <a:off x="6560736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0" name="Google Shape;1690;p28"/>
              <p:cNvSpPr/>
              <p:nvPr/>
            </p:nvSpPr>
            <p:spPr>
              <a:xfrm>
                <a:off x="6844847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1" name="Google Shape;1691;p28"/>
              <p:cNvSpPr/>
              <p:nvPr/>
            </p:nvSpPr>
            <p:spPr>
              <a:xfrm>
                <a:off x="7128958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2" name="Google Shape;1692;p28"/>
              <p:cNvSpPr/>
              <p:nvPr/>
            </p:nvSpPr>
            <p:spPr>
              <a:xfrm>
                <a:off x="7413069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3" name="Google Shape;1693;p28"/>
              <p:cNvSpPr/>
              <p:nvPr/>
            </p:nvSpPr>
            <p:spPr>
              <a:xfrm>
                <a:off x="7697179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4" name="Google Shape;1694;p28"/>
              <p:cNvSpPr/>
              <p:nvPr/>
            </p:nvSpPr>
            <p:spPr>
              <a:xfrm>
                <a:off x="7981290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1" y="1"/>
                    </a:moveTo>
                    <a:lnTo>
                      <a:pt x="1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5" name="Google Shape;1695;p28"/>
              <p:cNvSpPr/>
              <p:nvPr/>
            </p:nvSpPr>
            <p:spPr>
              <a:xfrm>
                <a:off x="8265401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6" name="Google Shape;1696;p28"/>
              <p:cNvSpPr/>
              <p:nvPr/>
            </p:nvSpPr>
            <p:spPr>
              <a:xfrm>
                <a:off x="594497" y="4860161"/>
                <a:ext cx="7953350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7" name="Google Shape;1697;p28"/>
              <p:cNvSpPr/>
              <p:nvPr/>
            </p:nvSpPr>
            <p:spPr>
              <a:xfrm>
                <a:off x="594497" y="4574186"/>
                <a:ext cx="7953350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1"/>
                    </a:moveTo>
                    <a:lnTo>
                      <a:pt x="154953" y="1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8" name="Google Shape;1698;p28"/>
              <p:cNvSpPr/>
              <p:nvPr/>
            </p:nvSpPr>
            <p:spPr>
              <a:xfrm>
                <a:off x="594450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9" name="Google Shape;1699;p28"/>
              <p:cNvSpPr/>
              <p:nvPr/>
            </p:nvSpPr>
            <p:spPr>
              <a:xfrm>
                <a:off x="878561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0" name="Google Shape;1700;p28"/>
              <p:cNvSpPr/>
              <p:nvPr/>
            </p:nvSpPr>
            <p:spPr>
              <a:xfrm>
                <a:off x="1162671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1" name="Google Shape;1701;p28"/>
              <p:cNvSpPr/>
              <p:nvPr/>
            </p:nvSpPr>
            <p:spPr>
              <a:xfrm>
                <a:off x="1446782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2" name="Google Shape;1702;p28"/>
              <p:cNvSpPr/>
              <p:nvPr/>
            </p:nvSpPr>
            <p:spPr>
              <a:xfrm>
                <a:off x="1730893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3" name="Google Shape;1703;p28"/>
              <p:cNvSpPr/>
              <p:nvPr/>
            </p:nvSpPr>
            <p:spPr>
              <a:xfrm>
                <a:off x="2015004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4" name="Google Shape;1704;p28"/>
              <p:cNvSpPr/>
              <p:nvPr/>
            </p:nvSpPr>
            <p:spPr>
              <a:xfrm>
                <a:off x="2299114" y="4288243"/>
                <a:ext cx="39" cy="857936"/>
              </a:xfrm>
              <a:custGeom>
                <a:avLst/>
                <a:gdLst/>
                <a:ahLst/>
                <a:cxnLst/>
                <a:rect l="l" t="t" r="r" b="b"/>
                <a:pathLst>
                  <a:path w="1" h="133427" fill="none" extrusionOk="0">
                    <a:moveTo>
                      <a:pt x="0" y="1"/>
                    </a:moveTo>
                    <a:lnTo>
                      <a:pt x="0" y="133427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5" name="Google Shape;1705;p28"/>
              <p:cNvSpPr/>
              <p:nvPr/>
            </p:nvSpPr>
            <p:spPr>
              <a:xfrm>
                <a:off x="594450" y="4288250"/>
                <a:ext cx="7953350" cy="39"/>
              </a:xfrm>
              <a:custGeom>
                <a:avLst/>
                <a:gdLst/>
                <a:ahLst/>
                <a:cxnLst/>
                <a:rect l="l" t="t" r="r" b="b"/>
                <a:pathLst>
                  <a:path w="154953" h="1" fill="none" extrusionOk="0">
                    <a:moveTo>
                      <a:pt x="0" y="0"/>
                    </a:moveTo>
                    <a:lnTo>
                      <a:pt x="154953" y="0"/>
                    </a:lnTo>
                  </a:path>
                </a:pathLst>
              </a:custGeom>
              <a:noFill/>
              <a:ln w="2475" cap="flat" cmpd="sng">
                <a:solidFill>
                  <a:schemeClr val="dk1"/>
                </a:solidFill>
                <a:prstDash val="solid"/>
                <a:miter lim="1976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06" name="Google Shape;1706;p28"/>
            <p:cNvSpPr/>
            <p:nvPr/>
          </p:nvSpPr>
          <p:spPr>
            <a:xfrm>
              <a:off x="3632950" y="-25"/>
              <a:ext cx="3653700" cy="1257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28"/>
            <p:cNvSpPr/>
            <p:nvPr/>
          </p:nvSpPr>
          <p:spPr>
            <a:xfrm>
              <a:off x="7207550" y="2573950"/>
              <a:ext cx="1936500" cy="2572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28"/>
            <p:cNvSpPr/>
            <p:nvPr/>
          </p:nvSpPr>
          <p:spPr>
            <a:xfrm>
              <a:off x="0" y="0"/>
              <a:ext cx="1028700" cy="51474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09" name="Google Shape;1709;p28"/>
          <p:cNvGrpSpPr/>
          <p:nvPr/>
        </p:nvGrpSpPr>
        <p:grpSpPr>
          <a:xfrm>
            <a:off x="720000" y="540000"/>
            <a:ext cx="7780200" cy="4140600"/>
            <a:chOff x="720000" y="540000"/>
            <a:chExt cx="7780200" cy="4140600"/>
          </a:xfrm>
        </p:grpSpPr>
        <p:sp>
          <p:nvSpPr>
            <p:cNvPr id="1710" name="Google Shape;1710;p28"/>
            <p:cNvSpPr/>
            <p:nvPr/>
          </p:nvSpPr>
          <p:spPr>
            <a:xfrm>
              <a:off x="796200" y="616200"/>
              <a:ext cx="7704000" cy="406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28"/>
            <p:cNvSpPr/>
            <p:nvPr/>
          </p:nvSpPr>
          <p:spPr>
            <a:xfrm>
              <a:off x="720000" y="540000"/>
              <a:ext cx="7704000" cy="406440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12" name="Google Shape;1712;p28"/>
          <p:cNvSpPr txBox="1">
            <a:spLocks noGrp="1"/>
          </p:cNvSpPr>
          <p:nvPr>
            <p:ph type="title"/>
          </p:nvPr>
        </p:nvSpPr>
        <p:spPr>
          <a:xfrm>
            <a:off x="3157500" y="3252175"/>
            <a:ext cx="2825400" cy="4206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76200" dir="3000000" algn="bl" rotWithShape="0">
              <a:schemeClr val="dk1"/>
            </a:outerShdw>
          </a:effectLst>
        </p:spPr>
        <p:txBody>
          <a:bodyPr spcFirstLastPara="1" wrap="square" lIns="182875" tIns="91425" rIns="18287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>
                <a:latin typeface="Open Sans"/>
                <a:ea typeface="Open Sans"/>
                <a:cs typeface="Open Sans"/>
                <a:sym typeface="Open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713" name="Google Shape;1713;p28"/>
          <p:cNvSpPr txBox="1">
            <a:spLocks noGrp="1"/>
          </p:cNvSpPr>
          <p:nvPr>
            <p:ph type="subTitle" idx="1"/>
          </p:nvPr>
        </p:nvSpPr>
        <p:spPr>
          <a:xfrm>
            <a:off x="2028900" y="1466850"/>
            <a:ext cx="5086200" cy="1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400"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3200">
                <a:latin typeface="Open Sans ExtraBold"/>
                <a:ea typeface="Open Sans ExtraBold"/>
                <a:cs typeface="Open Sans ExtraBold"/>
                <a:sym typeface="Open Sans ExtraBold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3200">
                <a:latin typeface="Open Sans ExtraBold"/>
                <a:ea typeface="Open Sans ExtraBold"/>
                <a:cs typeface="Open Sans ExtraBold"/>
                <a:sym typeface="Open Sans ExtraBold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3200">
                <a:latin typeface="Open Sans ExtraBold"/>
                <a:ea typeface="Open Sans ExtraBold"/>
                <a:cs typeface="Open Sans ExtraBold"/>
                <a:sym typeface="Open Sans ExtraBold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3200">
                <a:latin typeface="Open Sans ExtraBold"/>
                <a:ea typeface="Open Sans ExtraBold"/>
                <a:cs typeface="Open Sans ExtraBold"/>
                <a:sym typeface="Open Sans ExtraBold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3200">
                <a:latin typeface="Open Sans ExtraBold"/>
                <a:ea typeface="Open Sans ExtraBold"/>
                <a:cs typeface="Open Sans ExtraBold"/>
                <a:sym typeface="Open Sans ExtraBold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3200">
                <a:latin typeface="Open Sans ExtraBold"/>
                <a:ea typeface="Open Sans ExtraBold"/>
                <a:cs typeface="Open Sans ExtraBold"/>
                <a:sym typeface="Open Sans ExtraBold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3200">
                <a:latin typeface="Open Sans ExtraBold"/>
                <a:ea typeface="Open Sans ExtraBold"/>
                <a:cs typeface="Open Sans ExtraBold"/>
                <a:sym typeface="Open Sans ExtraBold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3200">
                <a:latin typeface="Open Sans ExtraBold"/>
                <a:ea typeface="Open Sans ExtraBold"/>
                <a:cs typeface="Open Sans ExtraBold"/>
                <a:sym typeface="Open Sans ExtraBold"/>
              </a:defRPr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40">
          <p15:clr>
            <a:srgbClr val="FA7B17"/>
          </p15:clr>
        </p15:guide>
        <p15:guide id="2" orient="horz" pos="2665">
          <p15:clr>
            <a:srgbClr val="FA7B17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774192"/>
            <a:ext cx="7704000" cy="6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Open Sans ExtraBold"/>
              <a:buNone/>
              <a:defRPr sz="3200">
                <a:solidFill>
                  <a:schemeClr val="dk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796150"/>
            <a:ext cx="7704000" cy="326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Open Sans"/>
              <a:buChar char="■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4" r:id="rId4"/>
    <p:sldLayoutId id="2147483658" r:id="rId5"/>
    <p:sldLayoutId id="2147483662" r:id="rId6"/>
    <p:sldLayoutId id="214748367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rabun-jauh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alodokter.com/rabun-dekat" TargetMode="External"/><Relationship Id="rId4" Type="http://schemas.openxmlformats.org/officeDocument/2006/relationships/hyperlink" Target="https://www.alodokter.com/penglihatan-anda-buram-coba-operasi-lasi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astigmatism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lodokter.com/glaukoma" TargetMode="External"/><Relationship Id="rId4" Type="http://schemas.openxmlformats.org/officeDocument/2006/relationships/hyperlink" Target="https://www.alodokter.com/buta-warn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jangan-kalah-dengan-mata-katarak-lawan-risikonya-dengan-cara-ini" TargetMode="External"/><Relationship Id="rId2" Type="http://schemas.openxmlformats.org/officeDocument/2006/relationships/hyperlink" Target="https://www.alodokter.com/konjungtivitis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alodokter.com/cari-dokter/dokter-mata" TargetMode="External"/><Relationship Id="rId5" Type="http://schemas.openxmlformats.org/officeDocument/2006/relationships/hyperlink" Target="https://www.alodokter.com/yang-dialami-ketika-menjalani-operasi-katarak" TargetMode="External"/><Relationship Id="rId4" Type="http://schemas.openxmlformats.org/officeDocument/2006/relationships/hyperlink" Target="https://www.alodokter.com/penyebab-katarak-nuklir-dan-cara-mengobatiny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alodokter.com/waspada-telinga-keluar-cairan-bisa-dialami-semua-orang" TargetMode="External"/><Relationship Id="rId4" Type="http://schemas.openxmlformats.org/officeDocument/2006/relationships/hyperlink" Target="https://www.alodokter.com/otitis-ekstern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selain-mendengar-ketahui-fungsi-telinga-dalam-untuk-keseimbangan-tubuh" TargetMode="External"/><Relationship Id="rId2" Type="http://schemas.openxmlformats.org/officeDocument/2006/relationships/hyperlink" Target="https://www.alodokter.com/otitis-media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alodokter.com/vertig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barotrauma" TargetMode="External"/><Relationship Id="rId2" Type="http://schemas.openxmlformats.org/officeDocument/2006/relationships/hyperlink" Target="https://www.alodokter.com/gendang-telinga-pecah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alodokter.com/gangguan-pendengaran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odokter.com/waspadai-kolesteatoma-gangguan-telinga-yang-bisa-menyebabkan-tuli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otosklerosis" TargetMode="External"/><Relationship Id="rId2" Type="http://schemas.openxmlformats.org/officeDocument/2006/relationships/hyperlink" Target="https://www.alodokter.com/otosklerosis-gejala-penyebab-dan-pengobatan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alodokter.com/presbikusis" TargetMode="External"/><Relationship Id="rId4" Type="http://schemas.openxmlformats.org/officeDocument/2006/relationships/hyperlink" Target="https://www.alodokter.com/neuroma-akusti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0" name="Google Shape;1790;p32"/>
          <p:cNvSpPr txBox="1">
            <a:spLocks noGrp="1"/>
          </p:cNvSpPr>
          <p:nvPr>
            <p:ph type="ctrTitle"/>
          </p:nvPr>
        </p:nvSpPr>
        <p:spPr>
          <a:xfrm>
            <a:off x="1555200" y="1793250"/>
            <a:ext cx="6033600" cy="191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400" b="1" i="0" u="none" strike="noStrike" dirty="0" err="1">
                <a:solidFill>
                  <a:srgbClr val="373634"/>
                </a:solidFill>
                <a:effectLst/>
              </a:rPr>
              <a:t>Masalah</a:t>
            </a:r>
            <a:r>
              <a:rPr lang="en-ID" sz="2400" b="1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2400" b="1" i="0" u="none" strike="noStrike" dirty="0" err="1">
                <a:solidFill>
                  <a:srgbClr val="373634"/>
                </a:solidFill>
                <a:effectLst/>
              </a:rPr>
              <a:t>atau</a:t>
            </a:r>
            <a:r>
              <a:rPr lang="en-ID" sz="2400" b="1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2400" b="1" i="0" u="none" strike="noStrike" dirty="0" err="1">
                <a:solidFill>
                  <a:srgbClr val="373634"/>
                </a:solidFill>
                <a:effectLst/>
              </a:rPr>
              <a:t>penyakit</a:t>
            </a:r>
            <a:r>
              <a:rPr lang="en-ID" sz="2400" b="1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2400" b="1" i="0" u="none" strike="noStrike" dirty="0" err="1">
                <a:solidFill>
                  <a:srgbClr val="373634"/>
                </a:solidFill>
                <a:effectLst/>
              </a:rPr>
              <a:t>tentang</a:t>
            </a:r>
            <a:r>
              <a:rPr lang="en-ID" sz="2400" b="1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2400" b="1" i="0" u="none" strike="noStrike" dirty="0" err="1">
                <a:solidFill>
                  <a:srgbClr val="373634"/>
                </a:solidFill>
                <a:effectLst/>
              </a:rPr>
              <a:t>indra</a:t>
            </a:r>
            <a:r>
              <a:rPr lang="en-ID" sz="2400" b="1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2400" b="1" i="0" u="none" strike="noStrike" dirty="0" err="1">
                <a:solidFill>
                  <a:srgbClr val="373634"/>
                </a:solidFill>
                <a:effectLst/>
              </a:rPr>
              <a:t>penglihatan</a:t>
            </a:r>
            <a:r>
              <a:rPr lang="en-ID" sz="2400" b="1" i="0" u="none" strike="noStrike" dirty="0">
                <a:solidFill>
                  <a:srgbClr val="373634"/>
                </a:solidFill>
                <a:effectLst/>
              </a:rPr>
              <a:t> dan </a:t>
            </a:r>
            <a:r>
              <a:rPr lang="en-ID" sz="2400" b="1" i="0" u="none" strike="noStrike" dirty="0" err="1">
                <a:solidFill>
                  <a:srgbClr val="373634"/>
                </a:solidFill>
                <a:effectLst/>
              </a:rPr>
              <a:t>pendengaran</a:t>
            </a:r>
            <a:r>
              <a:rPr lang="en-ID" sz="2400" b="1" i="0" u="none" strike="noStrike" dirty="0">
                <a:solidFill>
                  <a:srgbClr val="373634"/>
                </a:solidFill>
                <a:effectLst/>
              </a:rPr>
              <a:t> </a:t>
            </a:r>
            <a:endParaRPr sz="2400" dirty="0"/>
          </a:p>
        </p:txBody>
      </p:sp>
      <p:sp>
        <p:nvSpPr>
          <p:cNvPr id="1791" name="Google Shape;1791;p32"/>
          <p:cNvSpPr txBox="1">
            <a:spLocks noGrp="1"/>
          </p:cNvSpPr>
          <p:nvPr>
            <p:ph type="subTitle" idx="1"/>
          </p:nvPr>
        </p:nvSpPr>
        <p:spPr>
          <a:xfrm>
            <a:off x="1954650" y="4046000"/>
            <a:ext cx="5234700" cy="402300"/>
          </a:xfrm>
          <a:prstGeom prst="rect">
            <a:avLst/>
          </a:prstGeom>
        </p:spPr>
        <p:txBody>
          <a:bodyPr spcFirstLastPara="1" wrap="square" lIns="182875" tIns="91425" rIns="18287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OLEH LYLA ALEYDA LASAWEDI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7" name="Google Shape;1927;p45"/>
          <p:cNvSpPr txBox="1">
            <a:spLocks noGrp="1"/>
          </p:cNvSpPr>
          <p:nvPr>
            <p:ph type="title"/>
          </p:nvPr>
        </p:nvSpPr>
        <p:spPr>
          <a:xfrm>
            <a:off x="577978" y="1943056"/>
            <a:ext cx="5253000" cy="159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TERIMA KASIH</a:t>
            </a:r>
            <a:endParaRPr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8" name="Google Shape;1808;p35"/>
          <p:cNvSpPr txBox="1">
            <a:spLocks noGrp="1"/>
          </p:cNvSpPr>
          <p:nvPr>
            <p:ph type="title"/>
          </p:nvPr>
        </p:nvSpPr>
        <p:spPr>
          <a:xfrm>
            <a:off x="1676400" y="742950"/>
            <a:ext cx="5638800" cy="420600"/>
          </a:xfrm>
          <a:prstGeom prst="rect">
            <a:avLst/>
          </a:prstGeom>
        </p:spPr>
        <p:txBody>
          <a:bodyPr spcFirstLastPara="1" wrap="square" lIns="182875" tIns="91425" rIns="18287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Penyakit</a:t>
            </a:r>
            <a:r>
              <a:rPr lang="en-US" dirty="0"/>
              <a:t> pada </a:t>
            </a:r>
            <a:r>
              <a:rPr lang="en-US" dirty="0" err="1"/>
              <a:t>indra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 </a:t>
            </a:r>
            <a:endParaRPr dirty="0"/>
          </a:p>
        </p:txBody>
      </p:sp>
      <p:sp>
        <p:nvSpPr>
          <p:cNvPr id="1809" name="Google Shape;1809;p35"/>
          <p:cNvSpPr txBox="1">
            <a:spLocks noGrp="1"/>
          </p:cNvSpPr>
          <p:nvPr>
            <p:ph type="subTitle" idx="1"/>
          </p:nvPr>
        </p:nvSpPr>
        <p:spPr>
          <a:xfrm>
            <a:off x="1700250" y="2038350"/>
            <a:ext cx="5743500" cy="1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just"/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1.RABUN JAUH</a:t>
            </a:r>
            <a:endParaRPr lang="en-ID" sz="1600" dirty="0">
              <a:solidFill>
                <a:srgbClr val="373634"/>
              </a:solidFill>
              <a:effectLst/>
              <a:latin typeface="YACgEbBJLy8 0"/>
            </a:endParaRPr>
          </a:p>
          <a:p>
            <a:pPr algn="just"/>
            <a:r>
              <a:rPr lang="en-ID" sz="1600" dirty="0">
                <a:solidFill>
                  <a:srgbClr val="373634"/>
                </a:solidFill>
                <a:latin typeface="YACgEbBJLy8 0"/>
                <a:hlinkClick r:id="rId3"/>
              </a:rPr>
              <a:t>	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3"/>
              </a:rPr>
              <a:t>Rabun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  <a:hlinkClick r:id="rId3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3"/>
              </a:rPr>
              <a:t>jauh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miopia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adalah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kondisi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ketika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tampak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samar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melihat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benda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jarak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jauh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Rabun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jauh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umumnya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disebabkan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oleh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faktor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genetik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Untuk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mengatasi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rabun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jauh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diperlukan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penggunaan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kacamata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lensa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kontak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operasi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laser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(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  <a:hlinkClick r:id="rId4"/>
              </a:rPr>
              <a:t>LASIK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).</a:t>
            </a:r>
            <a:endParaRPr lang="en-ID" sz="1600" dirty="0">
              <a:solidFill>
                <a:srgbClr val="373634"/>
              </a:solidFill>
              <a:effectLst/>
              <a:latin typeface="YACgEbBJLy8 0"/>
            </a:endParaRPr>
          </a:p>
          <a:p>
            <a:pPr algn="just"/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2.RABUN DEKAT</a:t>
            </a:r>
            <a:endParaRPr lang="en-ID" sz="1600" dirty="0">
              <a:solidFill>
                <a:srgbClr val="373634"/>
              </a:solidFill>
              <a:effectLst/>
              <a:latin typeface="YACgEbBJLy8 0"/>
            </a:endParaRPr>
          </a:p>
          <a:p>
            <a:pPr algn="just"/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	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Rabun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dekat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merupakan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kebalikan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dari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rabun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jauh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yaitu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ketika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tampak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samar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melihat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objek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dari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jarak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dekat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Umumnya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disebabkan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faktor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genetik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dari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orang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tua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menderita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5"/>
              </a:rPr>
              <a:t>rabun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  <a:hlinkClick r:id="rId5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5"/>
              </a:rPr>
              <a:t>dekat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Penanganan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rabun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dekat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sama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dengan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rabun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jauh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yaitu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penggunaan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kacamata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lensa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kontak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dan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operasi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laser </a:t>
            </a:r>
            <a:r>
              <a:rPr lang="en-ID" sz="16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6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..</a:t>
            </a:r>
            <a:endParaRPr lang="en-ID" sz="1600" dirty="0">
              <a:solidFill>
                <a:srgbClr val="373634"/>
              </a:solidFill>
              <a:effectLst/>
              <a:latin typeface="YACgEbBJLy8 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0" y="666750"/>
            <a:ext cx="76200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200" dirty="0">
                <a:solidFill>
                  <a:srgbClr val="373634"/>
                </a:solidFill>
                <a:latin typeface="YACgEbBJLy8 0"/>
              </a:rPr>
              <a:t>3.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RABUN SENJA</a:t>
            </a:r>
            <a:endParaRPr lang="en-ID" sz="1200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Rabun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senja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adalah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kelainan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terjadi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saat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seseorang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tidak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bisa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melihat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di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tempat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dengan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pencahayaan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buruk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tempat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gelap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ataupun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di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malam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hari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sz="1200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Beberapa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penyebab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rabun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senja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masih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dapat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diatasi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oleh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dokter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termasuk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katarak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kekurangan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vitamin A dan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rabun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dekat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Namun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hingga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saat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ini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belum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ada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penyembuhan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untuk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kasus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rabun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senja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dialami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sejak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lahir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sz="1200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4. ASTIGMATISME</a:t>
            </a:r>
            <a:endParaRPr lang="en-ID" sz="1200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3"/>
              </a:rPr>
              <a:t>Astigmatisme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merupakan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kelainan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disebabkan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oleh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kelengkungan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kornea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lensa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tidak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sempurna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tidak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rata.</a:t>
            </a:r>
            <a:endParaRPr lang="en-ID" sz="1200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Kondisi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ini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mengakibatkan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perubahan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letak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jatuhnya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cahaya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pada retina,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sehingga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menyebabkan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penglihatan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menjadi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samar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berbayang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Kelainan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ini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seringkali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terjadi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karena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faktor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keturunan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sz="1200" dirty="0">
              <a:solidFill>
                <a:srgbClr val="373634"/>
              </a:solidFill>
              <a:effectLst/>
              <a:latin typeface="YACgEbBJLy8 0"/>
            </a:endParaRPr>
          </a:p>
          <a:p>
            <a:endParaRPr lang="en-US" sz="1200" dirty="0"/>
          </a:p>
          <a:p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5. BUTA WARNA</a:t>
            </a:r>
            <a:endParaRPr lang="en-ID" sz="1200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Anda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dinyatakan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mengalami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4"/>
              </a:rPr>
              <a:t>buta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  <a:hlinkClick r:id="rId4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4"/>
              </a:rPr>
              <a:t>warna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jika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tidak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dapat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melihat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warna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tertentu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tidak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mampu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membedakan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satu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warna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dengan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warna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lain (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biasanya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merah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dan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hijau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).</a:t>
            </a:r>
            <a:endParaRPr lang="en-ID" sz="1200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Kondisi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ini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terjadi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ketika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sel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kerucut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sel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warna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dalam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tidak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bekerja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normal.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Umumnya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buta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warna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diderita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sejak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lahir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tapi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bisa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juga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berkembang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di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usia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dewasa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akibat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pengaruh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konsumsi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obat-obatan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dampak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penyakit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tertentu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sz="1200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6. GLAUKOMA</a:t>
            </a:r>
            <a:endParaRPr lang="en-ID" sz="1200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5"/>
              </a:rPr>
              <a:t>Glaukoma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adalah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penyakit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gangguan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pada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saraf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penglihatan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akibat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peningkatan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tekanan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di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dalam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bola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Peningkatan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tekanan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ini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diduga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berkaitan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dengan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tekanan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darah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tinggi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adanya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sumbatan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di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saluran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air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penggunaan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obat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golongan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kortikosteroid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secara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2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berlebihan</a:t>
            </a:r>
            <a:r>
              <a:rPr lang="en-ID" sz="12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sz="1200" dirty="0">
              <a:solidFill>
                <a:srgbClr val="373634"/>
              </a:solidFill>
              <a:effectLst/>
              <a:latin typeface="YACgEbBJLy8 0"/>
            </a:endParaRPr>
          </a:p>
          <a:p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895350"/>
            <a:ext cx="7543800" cy="3657600"/>
          </a:xfrm>
        </p:spPr>
        <p:txBody>
          <a:bodyPr/>
          <a:lstStyle/>
          <a:p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7. KONJUNGTIVITIS</a:t>
            </a:r>
            <a:endParaRPr lang="en-ID" sz="1300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2"/>
              </a:rPr>
              <a:t>Konjungtivitis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sering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disebut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pink-eye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merupakan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kelainan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terjadi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karena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peradangan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pada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konjungtiva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(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selaput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tipis yang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melapisi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bola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dan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kelopak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bagian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dalam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).</a:t>
            </a:r>
            <a:endParaRPr lang="en-ID" sz="1300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Kondisi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ini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biasanya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disebabkan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oleh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bakteri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virus,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alergi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hingga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paparan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asap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rokok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debu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barang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kosmetik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tertentu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Oleh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karena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itu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biasakan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mencuci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tangan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dengan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baik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sebagai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salah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satu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pencegahan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kelainan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ini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sz="1300" dirty="0">
              <a:solidFill>
                <a:srgbClr val="373634"/>
              </a:solidFill>
              <a:effectLst/>
              <a:latin typeface="YACgEbBJLy8 0"/>
            </a:endParaRPr>
          </a:p>
          <a:p>
            <a:endParaRPr lang="en-ID" sz="1300" b="0" i="0" u="none" strike="noStrike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8. KATARAK</a:t>
            </a:r>
            <a:endParaRPr lang="en-ID" sz="1300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3"/>
              </a:rPr>
              <a:t>Katarak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merupakan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kelainan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terjadi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akibat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penumpukan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protein pada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lensa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sehingga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menjadikan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penglihatan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samar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Jenis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katarak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paling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sering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terjadi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adalah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4"/>
              </a:rPr>
              <a:t>katarak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  <a:hlinkClick r:id="rId4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4"/>
              </a:rPr>
              <a:t>nuklir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Tumpukan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protein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ini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dapat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terjadi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akibat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proses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penuaan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radiasi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sinar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ultraviolet, diabetes,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obesitas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cedera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bisa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juga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faktor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bawaan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dari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lahir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5"/>
              </a:rPr>
              <a:t>Operasi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  <a:hlinkClick r:id="rId5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5"/>
              </a:rPr>
              <a:t>katarak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merupakan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pilihan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terapi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tepat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bagi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penderita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katarak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sz="1300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Kesehatan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perlu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dijaga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sebaik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mungkin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agar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fungsinya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tidak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terganggu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Apabila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Anda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merasakan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keluhan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kelainan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pada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mata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segera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lakukan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pemeriksaan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6"/>
              </a:rPr>
              <a:t>dokter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  <a:hlinkClick r:id="rId6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6"/>
              </a:rPr>
              <a:t>mata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agar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dapat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diberikan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penanganan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sesuai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sz="1300" dirty="0">
              <a:solidFill>
                <a:srgbClr val="373634"/>
              </a:solidFill>
              <a:effectLst/>
              <a:latin typeface="YACgEbBJLy8 0"/>
            </a:endParaRPr>
          </a:p>
        </p:txBody>
      </p:sp>
    </p:spTree>
    <p:extLst>
      <p:ext uri="{BB962C8B-B14F-4D97-AF65-F5344CB8AC3E}">
        <p14:creationId xmlns:p14="http://schemas.microsoft.com/office/powerpoint/2010/main" val="3710287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" name="Google Shape;1904;p42"/>
          <p:cNvPicPr preferRelativeResize="0"/>
          <p:nvPr/>
        </p:nvPicPr>
        <p:blipFill rotWithShape="1">
          <a:blip r:embed="rId3">
            <a:alphaModFix/>
          </a:blip>
          <a:srcRect l="25661" r="7994"/>
          <a:stretch/>
        </p:blipFill>
        <p:spPr>
          <a:xfrm>
            <a:off x="3991200" y="450"/>
            <a:ext cx="5152800" cy="5143500"/>
          </a:xfrm>
          <a:prstGeom prst="round1Rect">
            <a:avLst>
              <a:gd name="adj" fmla="val 0"/>
            </a:avLst>
          </a:prstGeom>
          <a:noFill/>
          <a:ln>
            <a:noFill/>
          </a:ln>
        </p:spPr>
      </p:pic>
      <p:sp>
        <p:nvSpPr>
          <p:cNvPr id="1905" name="Google Shape;1905;p42"/>
          <p:cNvSpPr/>
          <p:nvPr/>
        </p:nvSpPr>
        <p:spPr>
          <a:xfrm>
            <a:off x="228600" y="438150"/>
            <a:ext cx="5029200" cy="4648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6" name="Google Shape;1906;p42"/>
          <p:cNvSpPr/>
          <p:nvPr/>
        </p:nvSpPr>
        <p:spPr>
          <a:xfrm>
            <a:off x="0" y="136636"/>
            <a:ext cx="5105400" cy="479731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5334000" y="133350"/>
            <a:ext cx="3352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Aharoni" pitchFamily="2" charset="-79"/>
                <a:cs typeface="Aharoni" pitchFamily="2" charset="-79"/>
              </a:rPr>
              <a:t>PENYAKIT PADA INDRA PENDENGARAN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209550"/>
            <a:ext cx="4953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300" dirty="0">
                <a:solidFill>
                  <a:srgbClr val="373634"/>
                </a:solidFill>
                <a:latin typeface="YACgEbBJLy8 0"/>
              </a:rPr>
              <a:t>1.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OTITIS EKSTERNA</a:t>
            </a:r>
            <a:endParaRPr lang="en-ID" sz="1300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  <a:hlinkClick r:id="rId4"/>
              </a:rPr>
              <a:t>Otitis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4"/>
              </a:rPr>
              <a:t>eksterna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swimmer’s ear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merupakan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peradangan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pada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luar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Gangguan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ini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bisa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terjadi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jika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Anda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sering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kemasukan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air,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misalnya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karena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berenang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sz="1300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sering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kemasukan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air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menjadi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basah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dan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lembap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sehingga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memudahkan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bakteri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jamur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untuk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lebih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mudah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berkembang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biak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di liang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sz="1300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Selain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karena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liang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sering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basah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otitis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eksterna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juga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bisa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disebabkan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oleh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hal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lain,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seperti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terlalu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sering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terlalu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kuat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membersihkan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luka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cedera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kemasukan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benda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asing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masalah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pada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kulit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misalnya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kulit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kering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eksim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</a:p>
          <a:p>
            <a:endParaRPr lang="en-ID" sz="1300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2.Otitis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eksterna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dapat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menimbulkan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beberapa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gejala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berikut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ini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:</a:t>
            </a:r>
            <a:endParaRPr lang="en-ID" sz="1300" dirty="0">
              <a:solidFill>
                <a:srgbClr val="373634"/>
              </a:solidFill>
              <a:effectLst/>
              <a:latin typeface="YACgEbBJLy8 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Gatal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pada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telinga</a:t>
            </a:r>
            <a:endParaRPr lang="en-ID" sz="1300" dirty="0"/>
          </a:p>
          <a:p>
            <a:pPr>
              <a:buFont typeface="Arial" panose="020B0604020202020204" pitchFamily="34" charset="0"/>
              <a:buChar char="•"/>
            </a:pP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Sakit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,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terutama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saat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telinga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disentuh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atau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ditarik</a:t>
            </a:r>
            <a:endParaRPr lang="en-ID" sz="1300" dirty="0"/>
          </a:p>
          <a:p>
            <a:pPr>
              <a:buFont typeface="Arial" panose="020B0604020202020204" pitchFamily="34" charset="0"/>
              <a:buChar char="•"/>
            </a:pP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Telinga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tampak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kemerahan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dan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bengkak</a:t>
            </a:r>
            <a:endParaRPr lang="en-ID" sz="1300" dirty="0"/>
          </a:p>
          <a:p>
            <a:pPr>
              <a:buFont typeface="Arial" panose="020B0604020202020204" pitchFamily="34" charset="0"/>
              <a:buChar char="•"/>
            </a:pPr>
            <a:r>
              <a:rPr lang="en-ID" sz="1300" b="0" i="0" u="none" strike="noStrike" dirty="0" err="1">
                <a:solidFill>
                  <a:srgbClr val="373634"/>
                </a:solidFill>
                <a:effectLst/>
                <a:hlinkClick r:id="rId5"/>
              </a:rPr>
              <a:t>Keluar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hlinkClick r:id="rId5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hlinkClick r:id="rId5"/>
              </a:rPr>
              <a:t>cairan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hlinkClick r:id="rId5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hlinkClick r:id="rId5"/>
              </a:rPr>
              <a:t>dari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  <a:hlinkClick r:id="rId5"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  <a:hlinkClick r:id="rId5"/>
              </a:rPr>
              <a:t>telinga</a:t>
            </a:r>
            <a:endParaRPr lang="en-ID" sz="1300" dirty="0"/>
          </a:p>
          <a:p>
            <a:pPr>
              <a:buFont typeface="Arial" panose="020B0604020202020204" pitchFamily="34" charset="0"/>
              <a:buChar char="•"/>
            </a:pP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Gangguan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pendengaran</a:t>
            </a:r>
            <a:endParaRPr lang="en-ID" sz="1300" dirty="0"/>
          </a:p>
          <a:p>
            <a:pPr>
              <a:buFont typeface="Arial" panose="020B0604020202020204" pitchFamily="34" charset="0"/>
              <a:buChar char="•"/>
            </a:pP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Telinga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terasa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penuh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atau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tersumbat</a:t>
            </a:r>
            <a:endParaRPr lang="en-ID" sz="1300" dirty="0"/>
          </a:p>
          <a:p>
            <a:pPr>
              <a:buFont typeface="Arial" panose="020B0604020202020204" pitchFamily="34" charset="0"/>
              <a:buChar char="•"/>
            </a:pP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Demam</a:t>
            </a:r>
            <a:endParaRPr lang="en-ID" sz="1300" dirty="0"/>
          </a:p>
          <a:p>
            <a:pPr>
              <a:buFont typeface="Arial" panose="020B0604020202020204" pitchFamily="34" charset="0"/>
              <a:buChar char="•"/>
            </a:pP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Muncul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benjolan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di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leher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atau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sekitar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telinga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karena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pembengkakan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kelenjar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getah</a:t>
            </a:r>
            <a:r>
              <a:rPr lang="en-ID" sz="1300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sz="1300" b="0" i="0" u="none" strike="noStrike" dirty="0" err="1">
                <a:solidFill>
                  <a:srgbClr val="373634"/>
                </a:solidFill>
                <a:effectLst/>
              </a:rPr>
              <a:t>bening</a:t>
            </a:r>
            <a:endParaRPr lang="en-ID" sz="13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8EE699C9-5646-47AA-90FA-B4422BEA0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09550"/>
            <a:ext cx="7315200" cy="4267200"/>
          </a:xfrm>
        </p:spPr>
        <p:txBody>
          <a:bodyPr/>
          <a:lstStyle/>
          <a:p>
            <a:pPr algn="just"/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2. OTITIS MEDIA</a:t>
            </a:r>
            <a:endParaRPr lang="en-ID" dirty="0">
              <a:solidFill>
                <a:srgbClr val="373634"/>
              </a:solidFill>
              <a:effectLst/>
              <a:latin typeface="YACgEbBJLy8 0"/>
            </a:endParaRPr>
          </a:p>
          <a:p>
            <a:pPr algn="just"/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  <a:hlinkClick r:id="rId2"/>
              </a:rPr>
              <a:t>	Otitis media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merupakan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gangguan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pada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bagian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tengah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disebabkan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oleh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infeksi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virus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bakteri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Otitis media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lebih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sering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dialami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oleh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anak-anak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dibandingkan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orang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dewasa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dirty="0">
              <a:solidFill>
                <a:srgbClr val="373634"/>
              </a:solidFill>
              <a:effectLst/>
              <a:latin typeface="YACgEbBJLy8 0"/>
            </a:endParaRPr>
          </a:p>
          <a:p>
            <a:pPr algn="just"/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	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Gejala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ditimbulkan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oleh otitis media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antara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lain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sakit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gangguan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pendengaran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demam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serta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keluarnya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cairan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dari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berwarna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kekuningan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kehijauan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kecokelatan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dan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berbau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busuk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</a:p>
          <a:p>
            <a:pPr algn="just"/>
            <a:endParaRPr lang="en-ID" dirty="0">
              <a:solidFill>
                <a:srgbClr val="373634"/>
              </a:solidFill>
              <a:effectLst/>
              <a:latin typeface="YACgEbBJLy8 0"/>
            </a:endParaRPr>
          </a:p>
          <a:p>
            <a:pPr algn="just"/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3. OTITIS INTERNA</a:t>
            </a:r>
            <a:endParaRPr lang="en-ID" dirty="0">
              <a:solidFill>
                <a:srgbClr val="373634"/>
              </a:solidFill>
              <a:effectLst/>
              <a:latin typeface="YACgEbBJLy8 0"/>
            </a:endParaRPr>
          </a:p>
          <a:p>
            <a:pPr algn="just"/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	Otitis interna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adalah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infeksi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pada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3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  <a:hlinkClick r:id="rId3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3"/>
              </a:rPr>
              <a:t>dalam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mengendalikan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fungsi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pendengaran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dan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menjaga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keseimbangan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tubuh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Gangguan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pada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ini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dapat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terjadi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akibat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otitis media yang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tidak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diobati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dan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infeksi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virus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bakteri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di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dirty="0">
              <a:solidFill>
                <a:srgbClr val="373634"/>
              </a:solidFill>
              <a:effectLst/>
              <a:latin typeface="YACgEbBJLy8 0"/>
            </a:endParaRPr>
          </a:p>
          <a:p>
            <a:pPr algn="just"/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	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Gejala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infeksi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bagian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dalam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meliputi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  <a:hlinkClick r:id="rId4"/>
              </a:rPr>
              <a:t>vertigo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pusing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sulit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berdiri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duduk,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mual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muntah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berdenging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sakit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dan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kehilangan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pendengaran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dirty="0">
              <a:solidFill>
                <a:srgbClr val="373634"/>
              </a:solidFill>
              <a:effectLst/>
              <a:latin typeface="YACgEbBJLy8 0"/>
            </a:endParaRPr>
          </a:p>
        </p:txBody>
      </p:sp>
    </p:spTree>
    <p:extLst>
      <p:ext uri="{BB962C8B-B14F-4D97-AF65-F5344CB8AC3E}">
        <p14:creationId xmlns:p14="http://schemas.microsoft.com/office/powerpoint/2010/main" val="1139728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808E3C3-2EBE-4F34-922A-B9CF8D72F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600" y="209550"/>
            <a:ext cx="7747000" cy="3694650"/>
          </a:xfrm>
        </p:spPr>
        <p:txBody>
          <a:bodyPr/>
          <a:lstStyle/>
          <a:p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4. GENDANG TELINGA PECAH</a:t>
            </a:r>
            <a:endParaRPr lang="en-ID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	Gendang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membran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timpani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merupakan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selaput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tipis yang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memisahkan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saluran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dan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bagian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tengah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Jika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terjadi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gangguan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pada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gendang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bisa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saja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pecah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Ada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beberapa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hal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dapat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menyebabkan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  <a:hlinkClick r:id="rId2"/>
              </a:rPr>
              <a:t>gendang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2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  <a:hlinkClick r:id="rId2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2"/>
              </a:rPr>
              <a:t>pecah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di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antaranya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:</a:t>
            </a:r>
            <a:endParaRPr lang="en-ID" dirty="0">
              <a:solidFill>
                <a:srgbClr val="373634"/>
              </a:solidFill>
              <a:effectLst/>
              <a:latin typeface="YACgEbBJLy8 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Infeksi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tengah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atau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otitis media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parah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yang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tidak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diobati</a:t>
            </a:r>
            <a:endParaRPr lang="en-ID" dirty="0"/>
          </a:p>
          <a:p>
            <a:pPr>
              <a:buFont typeface="Arial" panose="020B0604020202020204" pitchFamily="34" charset="0"/>
              <a:buChar char="•"/>
            </a:pP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kemasukan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benda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asing</a:t>
            </a:r>
            <a:endParaRPr lang="en-ID" dirty="0"/>
          </a:p>
          <a:p>
            <a:pPr>
              <a:buFont typeface="Arial" panose="020B0604020202020204" pitchFamily="34" charset="0"/>
              <a:buChar char="•"/>
            </a:pP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Kebiasaan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mengorek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terlalu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dalam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menggunakan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benda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tertentu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seperti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cotton bud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atau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tusuk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gigi</a:t>
            </a:r>
            <a:endParaRPr lang="en-ID" dirty="0"/>
          </a:p>
          <a:p>
            <a:pPr>
              <a:buFont typeface="Arial" panose="020B0604020202020204" pitchFamily="34" charset="0"/>
              <a:buChar char="•"/>
            </a:pP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Suara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yang sangat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keras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seperti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ledakan</a:t>
            </a:r>
            <a:endParaRPr lang="en-ID" dirty="0"/>
          </a:p>
          <a:p>
            <a:pPr>
              <a:buFont typeface="Arial" panose="020B0604020202020204" pitchFamily="34" charset="0"/>
              <a:buChar char="•"/>
            </a:pP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Benturan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atau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cedera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di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bagian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kepala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atau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telinga</a:t>
            </a:r>
            <a:endParaRPr lang="en-ID" dirty="0"/>
          </a:p>
          <a:p>
            <a:pPr>
              <a:buFont typeface="Arial" panose="020B0604020202020204" pitchFamily="34" charset="0"/>
              <a:buChar char="•"/>
            </a:pPr>
            <a:r>
              <a:rPr lang="en-ID" b="0" i="0" u="none" strike="noStrike" dirty="0">
                <a:solidFill>
                  <a:srgbClr val="373634"/>
                </a:solidFill>
                <a:effectLst/>
                <a:hlinkClick r:id="rId3"/>
              </a:rPr>
              <a:t>Barotrauma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atau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perubahan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tekanan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udara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secara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mendadak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misalnya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saat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di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dalam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pesawat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atau</a:t>
            </a:r>
            <a:r>
              <a:rPr lang="en-ID" b="0" i="0" u="none" strike="noStrike" dirty="0">
                <a:solidFill>
                  <a:srgbClr val="373634"/>
                </a:solidFill>
                <a:effectLst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</a:rPr>
              <a:t>menyelam</a:t>
            </a:r>
            <a:endParaRPr lang="en-ID" dirty="0"/>
          </a:p>
          <a:p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Gendang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pecah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dapat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menimbulkan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gejala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berupa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sakit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keluar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cairan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dari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4"/>
              </a:rPr>
              <a:t>gangguan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  <a:hlinkClick r:id="rId4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4"/>
              </a:rPr>
              <a:t>pendengaran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berdenging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dan vertigo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pusing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berputar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dirty="0">
              <a:solidFill>
                <a:srgbClr val="373634"/>
              </a:solidFill>
              <a:effectLst/>
              <a:latin typeface="YACgEbBJLy8 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83376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9FE2C88-3E88-43EE-8F07-DCA939A887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0" y="361950"/>
            <a:ext cx="7747000" cy="4419600"/>
          </a:xfrm>
        </p:spPr>
        <p:txBody>
          <a:bodyPr/>
          <a:lstStyle/>
          <a:p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6. KOLESTEATOMA</a:t>
            </a:r>
            <a:endParaRPr lang="en-ID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Gangguan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pada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ini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disebabkan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oleh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pertumbuhan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jaringan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kulit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tidak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normal di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dekat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gendang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ruang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bagian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tengah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Pertumbuhan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jaringan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kulit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ini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dapat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mengakibatkan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jaringan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dan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tulang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di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sekitar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tengah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mengalami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kerusakan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sehingga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fungsi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terganggu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2"/>
              </a:rPr>
              <a:t>Kolesteatoma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dapat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menimbulkan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berbagai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gejala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seperti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nyeri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berbau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busuk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keluar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cairan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dari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terasa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penuh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tersumbat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gangguan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pendengaran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serta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melemahnya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otot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wajah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di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bagian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sisi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yang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terkena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kolesteatoma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dirty="0">
              <a:solidFill>
                <a:srgbClr val="373634"/>
              </a:solidFill>
              <a:effectLst/>
              <a:latin typeface="YACgEbBJLy8 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36242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26EC0FF-9413-4389-BBAE-F9F691BB9C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0" y="514350"/>
            <a:ext cx="7899400" cy="3542250"/>
          </a:xfrm>
        </p:spPr>
        <p:txBody>
          <a:bodyPr/>
          <a:lstStyle/>
          <a:p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7. OTOSKLEROSIS</a:t>
            </a:r>
            <a:endParaRPr lang="en-ID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Ketika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menangkap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suara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gendang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dan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tulang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pendengaran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di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dalam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bagian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tengah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akan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bergetar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untuk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menciptakan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impuls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rangsang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pendengaran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agar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dapat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dikirim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otak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Ketika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rangsangan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tersebut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sampai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ke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otak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terjadilah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proses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pendengaran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Namun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pada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kondisi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2"/>
              </a:rPr>
              <a:t>otosklerosis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tulang-tulang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pendengaran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di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dalam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tengah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3"/>
              </a:rPr>
              <a:t>kaku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dan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tidak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dapat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bergerak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dengan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baik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Gangguan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pada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ini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dapat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membuat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penderitanya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sulit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mendengar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dan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sering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mengalami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berdenging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dirty="0">
              <a:solidFill>
                <a:srgbClr val="373634"/>
              </a:solidFill>
              <a:effectLst/>
              <a:latin typeface="YACgEbBJLy8 0"/>
            </a:endParaRPr>
          </a:p>
          <a:p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Selain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beberapa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kondisi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di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atas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masih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ada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beberapa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macam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gangguan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pada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lainnya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misalnya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  <a:hlinkClick r:id="rId4"/>
              </a:rPr>
              <a:t>neuroma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4"/>
              </a:rPr>
              <a:t>akustik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atau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tumor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pada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saraf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telinga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dan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  <a:hlinkClick r:id="rId5"/>
              </a:rPr>
              <a:t>prebiakusis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,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yaitu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kondisi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menurunnya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fungsi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pendengaran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akibat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 </a:t>
            </a:r>
            <a:r>
              <a:rPr lang="en-ID" b="0" i="0" u="none" strike="noStrike" dirty="0" err="1">
                <a:solidFill>
                  <a:srgbClr val="373634"/>
                </a:solidFill>
                <a:effectLst/>
                <a:latin typeface="YACgEbBJLy8 0"/>
              </a:rPr>
              <a:t>penuaan</a:t>
            </a:r>
            <a:r>
              <a:rPr lang="en-ID" b="0" i="0" u="none" strike="noStrike" dirty="0">
                <a:solidFill>
                  <a:srgbClr val="373634"/>
                </a:solidFill>
                <a:effectLst/>
                <a:latin typeface="YACgEbBJLy8 0"/>
              </a:rPr>
              <a:t>.</a:t>
            </a:r>
            <a:endParaRPr lang="en-ID" dirty="0">
              <a:solidFill>
                <a:srgbClr val="373634"/>
              </a:solidFill>
              <a:effectLst/>
              <a:latin typeface="YACgEbBJLy8 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42271883"/>
      </p:ext>
    </p:extLst>
  </p:cSld>
  <p:clrMapOvr>
    <a:masterClrMapping/>
  </p:clrMapOvr>
</p:sld>
</file>

<file path=ppt/theme/theme1.xml><?xml version="1.0" encoding="utf-8"?>
<a:theme xmlns:a="http://schemas.openxmlformats.org/drawingml/2006/main" name="Siml Geometric by Slidesgo">
  <a:themeElements>
    <a:clrScheme name="Simple Light">
      <a:dk1>
        <a:srgbClr val="000000"/>
      </a:dk1>
      <a:lt1>
        <a:srgbClr val="FFFFFF"/>
      </a:lt1>
      <a:dk2>
        <a:srgbClr val="EEBCC2"/>
      </a:dk2>
      <a:lt2>
        <a:srgbClr val="B6D5C8"/>
      </a:lt2>
      <a:accent1>
        <a:srgbClr val="000000"/>
      </a:accent1>
      <a:accent2>
        <a:srgbClr val="FFFFFF"/>
      </a:accent2>
      <a:accent3>
        <a:srgbClr val="EEBCC2"/>
      </a:accent3>
      <a:accent4>
        <a:srgbClr val="B6D5C8"/>
      </a:accent4>
      <a:accent5>
        <a:srgbClr val="FFFFFF"/>
      </a:accent5>
      <a:accent6>
        <a:srgbClr val="000000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1147</Words>
  <Application>Microsoft Office PowerPoint</Application>
  <PresentationFormat>On-screen Show (16:9)</PresentationFormat>
  <Paragraphs>66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Palanquin Dark</vt:lpstr>
      <vt:lpstr>Open Sans</vt:lpstr>
      <vt:lpstr>Aharoni</vt:lpstr>
      <vt:lpstr>YACgEbBJLy8 0</vt:lpstr>
      <vt:lpstr>Open Sans ExtraBold</vt:lpstr>
      <vt:lpstr>Arial</vt:lpstr>
      <vt:lpstr>Siml Geometric by Slidesgo</vt:lpstr>
      <vt:lpstr>Masalah atau penyakit tentang indra penglihatan dan pendengaran </vt:lpstr>
      <vt:lpstr>Penyakit pada indra penglihatan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PERKEMBANGAN PELAYANAN KEBIDANAN NASIONAL DAN INTERNASIONAL </dc:title>
  <cp:lastModifiedBy>lyla alayda</cp:lastModifiedBy>
  <cp:revision>13</cp:revision>
  <dcterms:modified xsi:type="dcterms:W3CDTF">2022-01-22T01:32:59Z</dcterms:modified>
</cp:coreProperties>
</file>