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3" r:id="rId1"/>
    <p:sldMasterId id="2147483674" r:id="rId2"/>
  </p:sldMasterIdLst>
  <p:notesMasterIdLst>
    <p:notesMasterId r:id="rId13"/>
  </p:notesMasterIdLst>
  <p:sldIdLst>
    <p:sldId id="256" r:id="rId3"/>
    <p:sldId id="257" r:id="rId4"/>
    <p:sldId id="266" r:id="rId5"/>
    <p:sldId id="267" r:id="rId6"/>
    <p:sldId id="261" r:id="rId7"/>
    <p:sldId id="262" r:id="rId8"/>
    <p:sldId id="263" r:id="rId9"/>
    <p:sldId id="264" r:id="rId10"/>
    <p:sldId id="265" r:id="rId11"/>
    <p:sldId id="268"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9AA0A6"/>
          </p15:clr>
        </p15:guide>
        <p15:guide id="2" pos="2880">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4D9CA0B-4B80-4BFE-A762-02C31F66B820}">
  <a:tblStyle styleId="{44D9CA0B-4B80-4BFE-A762-02C31F66B820}"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varScale="1">
        <p:scale>
          <a:sx n="100" d="100"/>
          <a:sy n="100" d="100"/>
        </p:scale>
        <p:origin x="0" y="0"/>
      </p:cViewPr>
      <p:guideLst>
        <p:guide orient="horz" pos="1620"/>
        <p:guide pos="288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 /><Relationship Id="rId13" Type="http://schemas.openxmlformats.org/officeDocument/2006/relationships/notesMaster" Target="notesMasters/notesMaster1.xml" /><Relationship Id="rId3" Type="http://schemas.openxmlformats.org/officeDocument/2006/relationships/slide" Target="slides/slide1.xml" /><Relationship Id="rId7" Type="http://schemas.openxmlformats.org/officeDocument/2006/relationships/slide" Target="slides/slide5.xml" /><Relationship Id="rId12" Type="http://schemas.openxmlformats.org/officeDocument/2006/relationships/slide" Target="slides/slide10.xml" /><Relationship Id="rId17" Type="http://schemas.openxmlformats.org/officeDocument/2006/relationships/tableStyles" Target="tableStyles.xml" /><Relationship Id="rId2" Type="http://schemas.openxmlformats.org/officeDocument/2006/relationships/slideMaster" Target="slideMasters/slideMaster2.xml" /><Relationship Id="rId16"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4.xml" /><Relationship Id="rId11" Type="http://schemas.openxmlformats.org/officeDocument/2006/relationships/slide" Target="slides/slide9.xml" /><Relationship Id="rId5" Type="http://schemas.openxmlformats.org/officeDocument/2006/relationships/slide" Target="slides/slide3.xml" /><Relationship Id="rId15" Type="http://schemas.openxmlformats.org/officeDocument/2006/relationships/viewProps" Target="viewProps.xml" /><Relationship Id="rId10" Type="http://schemas.openxmlformats.org/officeDocument/2006/relationships/slide" Target="slides/slide8.xml" /><Relationship Id="rId4" Type="http://schemas.openxmlformats.org/officeDocument/2006/relationships/slide" Target="slides/slide2.xml" /><Relationship Id="rId9" Type="http://schemas.openxmlformats.org/officeDocument/2006/relationships/slide" Target="slides/slide7.xml" /><Relationship Id="rId14" Type="http://schemas.openxmlformats.org/officeDocument/2006/relationships/presProps" Target="pres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2"/>
        <p:cNvGrpSpPr/>
        <p:nvPr/>
      </p:nvGrpSpPr>
      <p:grpSpPr>
        <a:xfrm>
          <a:off x="0" y="0"/>
          <a:ext cx="0" cy="0"/>
          <a:chOff x="0" y="0"/>
          <a:chExt cx="0" cy="0"/>
        </a:xfrm>
      </p:grpSpPr>
      <p:sp>
        <p:nvSpPr>
          <p:cNvPr id="813" name="Google Shape;813;gea48d770bb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4" name="Google Shape;814;gea48d770bb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4"/>
        <p:cNvGrpSpPr/>
        <p:nvPr/>
      </p:nvGrpSpPr>
      <p:grpSpPr>
        <a:xfrm>
          <a:off x="0" y="0"/>
          <a:ext cx="0" cy="0"/>
          <a:chOff x="0" y="0"/>
          <a:chExt cx="0" cy="0"/>
        </a:xfrm>
      </p:grpSpPr>
      <p:sp>
        <p:nvSpPr>
          <p:cNvPr id="955" name="Google Shape;955;ged1357f3a5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6" name="Google Shape;956;ged1357f3a5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2.xml.rels><?xml version="1.0" encoding="UTF-8" standalone="yes"?>
<Relationships xmlns="http://schemas.openxmlformats.org/package/2006/relationships"><Relationship Id="rId3" Type="http://schemas.openxmlformats.org/officeDocument/2006/relationships/hyperlink" Target="http://bit.ly/2TyoMsr" TargetMode="External" /><Relationship Id="rId2" Type="http://schemas.openxmlformats.org/officeDocument/2006/relationships/hyperlink" Target="http://bit.ly/2Tynxth" TargetMode="External" /><Relationship Id="rId1" Type="http://schemas.openxmlformats.org/officeDocument/2006/relationships/slideMaster" Target="../slideMasters/slideMaster1.xml" /><Relationship Id="rId4" Type="http://schemas.openxmlformats.org/officeDocument/2006/relationships/hyperlink" Target="http://bit.ly/2TtBDfr" TargetMode="External" /></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rot="10800000">
            <a:off x="-99775" y="-371326"/>
            <a:ext cx="9343531" cy="970001"/>
          </a:xfrm>
          <a:custGeom>
            <a:avLst/>
            <a:gdLst/>
            <a:ahLst/>
            <a:cxnLst/>
            <a:rect l="l" t="t" r="r" b="b"/>
            <a:pathLst>
              <a:path w="26108" h="6148" extrusionOk="0">
                <a:moveTo>
                  <a:pt x="19994" y="1"/>
                </a:moveTo>
                <a:cubicBezTo>
                  <a:pt x="18212" y="1"/>
                  <a:pt x="16219" y="1364"/>
                  <a:pt x="11569" y="2563"/>
                </a:cubicBezTo>
                <a:cubicBezTo>
                  <a:pt x="9953" y="2979"/>
                  <a:pt x="8404" y="3138"/>
                  <a:pt x="6982" y="3138"/>
                </a:cubicBezTo>
                <a:cubicBezTo>
                  <a:pt x="3797" y="3138"/>
                  <a:pt x="1247" y="2343"/>
                  <a:pt x="0" y="1866"/>
                </a:cubicBezTo>
                <a:lnTo>
                  <a:pt x="0" y="6148"/>
                </a:lnTo>
                <a:lnTo>
                  <a:pt x="26108" y="6148"/>
                </a:lnTo>
                <a:lnTo>
                  <a:pt x="26108" y="2805"/>
                </a:lnTo>
                <a:cubicBezTo>
                  <a:pt x="25191" y="2570"/>
                  <a:pt x="23967" y="2071"/>
                  <a:pt x="22567" y="1023"/>
                </a:cubicBezTo>
                <a:cubicBezTo>
                  <a:pt x="21594" y="291"/>
                  <a:pt x="20816" y="1"/>
                  <a:pt x="1999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 name="Google Shape;10;p2"/>
          <p:cNvGrpSpPr/>
          <p:nvPr/>
        </p:nvGrpSpPr>
        <p:grpSpPr>
          <a:xfrm>
            <a:off x="607472" y="486888"/>
            <a:ext cx="952083" cy="925403"/>
            <a:chOff x="1083122" y="730213"/>
            <a:chExt cx="952083" cy="925403"/>
          </a:xfrm>
        </p:grpSpPr>
        <p:grpSp>
          <p:nvGrpSpPr>
            <p:cNvPr id="11" name="Google Shape;11;p2"/>
            <p:cNvGrpSpPr/>
            <p:nvPr/>
          </p:nvGrpSpPr>
          <p:grpSpPr>
            <a:xfrm>
              <a:off x="1083122" y="730213"/>
              <a:ext cx="952083" cy="925403"/>
              <a:chOff x="1083122" y="730213"/>
              <a:chExt cx="952083" cy="925403"/>
            </a:xfrm>
          </p:grpSpPr>
          <p:sp>
            <p:nvSpPr>
              <p:cNvPr id="12" name="Google Shape;12;p2"/>
              <p:cNvSpPr/>
              <p:nvPr/>
            </p:nvSpPr>
            <p:spPr>
              <a:xfrm>
                <a:off x="1083122" y="730213"/>
                <a:ext cx="952083" cy="925403"/>
              </a:xfrm>
              <a:custGeom>
                <a:avLst/>
                <a:gdLst/>
                <a:ahLst/>
                <a:cxnLst/>
                <a:rect l="l" t="t" r="r" b="b"/>
                <a:pathLst>
                  <a:path w="8850" h="8602" extrusionOk="0">
                    <a:moveTo>
                      <a:pt x="5345" y="1"/>
                    </a:moveTo>
                    <a:cubicBezTo>
                      <a:pt x="5235" y="1"/>
                      <a:pt x="5140" y="89"/>
                      <a:pt x="5059" y="177"/>
                    </a:cubicBezTo>
                    <a:cubicBezTo>
                      <a:pt x="4553" y="741"/>
                      <a:pt x="4106" y="1350"/>
                      <a:pt x="3710" y="1995"/>
                    </a:cubicBezTo>
                    <a:cubicBezTo>
                      <a:pt x="3307" y="1672"/>
                      <a:pt x="2874" y="1379"/>
                      <a:pt x="2420" y="1130"/>
                    </a:cubicBezTo>
                    <a:cubicBezTo>
                      <a:pt x="2128" y="958"/>
                      <a:pt x="1803" y="787"/>
                      <a:pt x="1473" y="787"/>
                    </a:cubicBezTo>
                    <a:cubicBezTo>
                      <a:pt x="1422" y="787"/>
                      <a:pt x="1371" y="791"/>
                      <a:pt x="1320" y="800"/>
                    </a:cubicBezTo>
                    <a:cubicBezTo>
                      <a:pt x="1217" y="807"/>
                      <a:pt x="1137" y="866"/>
                      <a:pt x="1093" y="954"/>
                    </a:cubicBezTo>
                    <a:cubicBezTo>
                      <a:pt x="1078" y="1012"/>
                      <a:pt x="1085" y="1078"/>
                      <a:pt x="1115" y="1137"/>
                    </a:cubicBezTo>
                    <a:cubicBezTo>
                      <a:pt x="1342" y="1877"/>
                      <a:pt x="1577" y="2618"/>
                      <a:pt x="1804" y="3358"/>
                    </a:cubicBezTo>
                    <a:cubicBezTo>
                      <a:pt x="1261" y="3402"/>
                      <a:pt x="733" y="3520"/>
                      <a:pt x="213" y="3688"/>
                    </a:cubicBezTo>
                    <a:cubicBezTo>
                      <a:pt x="162" y="3703"/>
                      <a:pt x="110" y="3732"/>
                      <a:pt x="74" y="3769"/>
                    </a:cubicBezTo>
                    <a:cubicBezTo>
                      <a:pt x="0" y="3850"/>
                      <a:pt x="52" y="3974"/>
                      <a:pt x="110" y="4062"/>
                    </a:cubicBezTo>
                    <a:cubicBezTo>
                      <a:pt x="286" y="4290"/>
                      <a:pt x="557" y="4443"/>
                      <a:pt x="821" y="4590"/>
                    </a:cubicBezTo>
                    <a:cubicBezTo>
                      <a:pt x="1063" y="4722"/>
                      <a:pt x="1313" y="4847"/>
                      <a:pt x="1562" y="4971"/>
                    </a:cubicBezTo>
                    <a:cubicBezTo>
                      <a:pt x="1320" y="5375"/>
                      <a:pt x="1063" y="5770"/>
                      <a:pt x="792" y="6152"/>
                    </a:cubicBezTo>
                    <a:cubicBezTo>
                      <a:pt x="711" y="6262"/>
                      <a:pt x="623" y="6394"/>
                      <a:pt x="660" y="6526"/>
                    </a:cubicBezTo>
                    <a:cubicBezTo>
                      <a:pt x="701" y="6678"/>
                      <a:pt x="860" y="6725"/>
                      <a:pt x="1027" y="6725"/>
                    </a:cubicBezTo>
                    <a:cubicBezTo>
                      <a:pt x="1102" y="6725"/>
                      <a:pt x="1179" y="6715"/>
                      <a:pt x="1247" y="6702"/>
                    </a:cubicBezTo>
                    <a:lnTo>
                      <a:pt x="2625" y="6438"/>
                    </a:lnTo>
                    <a:cubicBezTo>
                      <a:pt x="2716" y="6417"/>
                      <a:pt x="2813" y="6398"/>
                      <a:pt x="2906" y="6398"/>
                    </a:cubicBezTo>
                    <a:cubicBezTo>
                      <a:pt x="2976" y="6398"/>
                      <a:pt x="3045" y="6409"/>
                      <a:pt x="3109" y="6438"/>
                    </a:cubicBezTo>
                    <a:cubicBezTo>
                      <a:pt x="3409" y="6577"/>
                      <a:pt x="3417" y="8556"/>
                      <a:pt x="3776" y="8600"/>
                    </a:cubicBezTo>
                    <a:cubicBezTo>
                      <a:pt x="3780" y="8601"/>
                      <a:pt x="3784" y="8601"/>
                      <a:pt x="3789" y="8601"/>
                    </a:cubicBezTo>
                    <a:cubicBezTo>
                      <a:pt x="4149" y="8601"/>
                      <a:pt x="4738" y="7094"/>
                      <a:pt x="4898" y="6790"/>
                    </a:cubicBezTo>
                    <a:cubicBezTo>
                      <a:pt x="4927" y="6724"/>
                      <a:pt x="4971" y="6672"/>
                      <a:pt x="5037" y="6636"/>
                    </a:cubicBezTo>
                    <a:cubicBezTo>
                      <a:pt x="5071" y="6623"/>
                      <a:pt x="5110" y="6615"/>
                      <a:pt x="5150" y="6615"/>
                    </a:cubicBezTo>
                    <a:cubicBezTo>
                      <a:pt x="5178" y="6615"/>
                      <a:pt x="5207" y="6619"/>
                      <a:pt x="5235" y="6628"/>
                    </a:cubicBezTo>
                    <a:cubicBezTo>
                      <a:pt x="6405" y="6838"/>
                      <a:pt x="6966" y="6902"/>
                      <a:pt x="7232" y="6902"/>
                    </a:cubicBezTo>
                    <a:cubicBezTo>
                      <a:pt x="7579" y="6902"/>
                      <a:pt x="7425" y="6793"/>
                      <a:pt x="7471" y="6760"/>
                    </a:cubicBezTo>
                    <a:cubicBezTo>
                      <a:pt x="7471" y="6760"/>
                      <a:pt x="7053" y="5609"/>
                      <a:pt x="6782" y="5059"/>
                    </a:cubicBezTo>
                    <a:cubicBezTo>
                      <a:pt x="6738" y="4986"/>
                      <a:pt x="6723" y="4905"/>
                      <a:pt x="6738" y="4825"/>
                    </a:cubicBezTo>
                    <a:cubicBezTo>
                      <a:pt x="6760" y="4737"/>
                      <a:pt x="6855" y="4693"/>
                      <a:pt x="6936" y="4649"/>
                    </a:cubicBezTo>
                    <a:cubicBezTo>
                      <a:pt x="7882" y="4194"/>
                      <a:pt x="8849" y="3564"/>
                      <a:pt x="8651" y="3241"/>
                    </a:cubicBezTo>
                    <a:cubicBezTo>
                      <a:pt x="8566" y="3111"/>
                      <a:pt x="8199" y="3058"/>
                      <a:pt x="7816" y="3058"/>
                    </a:cubicBezTo>
                    <a:cubicBezTo>
                      <a:pt x="7572" y="3058"/>
                      <a:pt x="7322" y="3079"/>
                      <a:pt x="7134" y="3116"/>
                    </a:cubicBezTo>
                    <a:cubicBezTo>
                      <a:pt x="6985" y="3145"/>
                      <a:pt x="6827" y="3174"/>
                      <a:pt x="6672" y="3174"/>
                    </a:cubicBezTo>
                    <a:cubicBezTo>
                      <a:pt x="6553" y="3174"/>
                      <a:pt x="6436" y="3157"/>
                      <a:pt x="6327" y="3109"/>
                    </a:cubicBezTo>
                    <a:cubicBezTo>
                      <a:pt x="6049" y="2985"/>
                      <a:pt x="5880" y="2691"/>
                      <a:pt x="5821" y="2398"/>
                    </a:cubicBezTo>
                    <a:cubicBezTo>
                      <a:pt x="5763" y="2097"/>
                      <a:pt x="5792" y="1797"/>
                      <a:pt x="5785" y="1489"/>
                    </a:cubicBezTo>
                    <a:cubicBezTo>
                      <a:pt x="5785" y="1115"/>
                      <a:pt x="5741" y="741"/>
                      <a:pt x="5653" y="375"/>
                    </a:cubicBezTo>
                    <a:cubicBezTo>
                      <a:pt x="5616" y="206"/>
                      <a:pt x="5521" y="1"/>
                      <a:pt x="534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1206085" y="854037"/>
                <a:ext cx="646125" cy="646125"/>
              </a:xfrm>
              <a:custGeom>
                <a:avLst/>
                <a:gdLst/>
                <a:ahLst/>
                <a:cxnLst/>
                <a:rect l="l" t="t" r="r" b="b"/>
                <a:pathLst>
                  <a:path w="6006" h="6006" extrusionOk="0">
                    <a:moveTo>
                      <a:pt x="3007" y="1"/>
                    </a:moveTo>
                    <a:cubicBezTo>
                      <a:pt x="1343" y="1"/>
                      <a:pt x="1" y="1350"/>
                      <a:pt x="1" y="3007"/>
                    </a:cubicBezTo>
                    <a:cubicBezTo>
                      <a:pt x="1" y="4663"/>
                      <a:pt x="1343" y="6005"/>
                      <a:pt x="3007" y="6005"/>
                    </a:cubicBezTo>
                    <a:cubicBezTo>
                      <a:pt x="4664" y="6005"/>
                      <a:pt x="6005" y="4663"/>
                      <a:pt x="6005" y="3007"/>
                    </a:cubicBezTo>
                    <a:cubicBezTo>
                      <a:pt x="6005" y="1350"/>
                      <a:pt x="4664" y="1"/>
                      <a:pt x="300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 name="Google Shape;14;p2"/>
            <p:cNvSpPr/>
            <p:nvPr/>
          </p:nvSpPr>
          <p:spPr>
            <a:xfrm>
              <a:off x="1284188" y="1029929"/>
              <a:ext cx="279385" cy="291111"/>
            </a:xfrm>
            <a:custGeom>
              <a:avLst/>
              <a:gdLst/>
              <a:ahLst/>
              <a:cxnLst/>
              <a:rect l="l" t="t" r="r" b="b"/>
              <a:pathLst>
                <a:path w="2597" h="2706" extrusionOk="0">
                  <a:moveTo>
                    <a:pt x="1298" y="1"/>
                  </a:moveTo>
                  <a:cubicBezTo>
                    <a:pt x="580" y="1"/>
                    <a:pt x="1" y="602"/>
                    <a:pt x="1" y="1350"/>
                  </a:cubicBezTo>
                  <a:cubicBezTo>
                    <a:pt x="1" y="2097"/>
                    <a:pt x="580" y="2706"/>
                    <a:pt x="1298" y="2706"/>
                  </a:cubicBezTo>
                  <a:cubicBezTo>
                    <a:pt x="2017" y="2706"/>
                    <a:pt x="2596" y="2097"/>
                    <a:pt x="2596" y="1350"/>
                  </a:cubicBezTo>
                  <a:cubicBezTo>
                    <a:pt x="2596" y="602"/>
                    <a:pt x="2017" y="1"/>
                    <a:pt x="129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 name="Google Shape;15;p2"/>
            <p:cNvGrpSpPr/>
            <p:nvPr/>
          </p:nvGrpSpPr>
          <p:grpSpPr>
            <a:xfrm>
              <a:off x="1497195" y="951504"/>
              <a:ext cx="194934" cy="74553"/>
              <a:chOff x="1497195" y="951504"/>
              <a:chExt cx="194934" cy="74553"/>
            </a:xfrm>
          </p:grpSpPr>
          <p:sp>
            <p:nvSpPr>
              <p:cNvPr id="16" name="Google Shape;16;p2"/>
              <p:cNvSpPr/>
              <p:nvPr/>
            </p:nvSpPr>
            <p:spPr>
              <a:xfrm>
                <a:off x="1497195" y="951504"/>
                <a:ext cx="57663" cy="49379"/>
              </a:xfrm>
              <a:custGeom>
                <a:avLst/>
                <a:gdLst/>
                <a:ahLst/>
                <a:cxnLst/>
                <a:rect l="l" t="t" r="r" b="b"/>
                <a:pathLst>
                  <a:path w="536" h="459" extrusionOk="0">
                    <a:moveTo>
                      <a:pt x="230" y="1"/>
                    </a:moveTo>
                    <a:cubicBezTo>
                      <a:pt x="114" y="1"/>
                      <a:pt x="0" y="93"/>
                      <a:pt x="0" y="231"/>
                    </a:cubicBezTo>
                    <a:cubicBezTo>
                      <a:pt x="0" y="356"/>
                      <a:pt x="103" y="458"/>
                      <a:pt x="228" y="458"/>
                    </a:cubicBezTo>
                    <a:cubicBezTo>
                      <a:pt x="433" y="458"/>
                      <a:pt x="535" y="216"/>
                      <a:pt x="389" y="70"/>
                    </a:cubicBezTo>
                    <a:cubicBezTo>
                      <a:pt x="344" y="22"/>
                      <a:pt x="287" y="1"/>
                      <a:pt x="23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1634359" y="976032"/>
                <a:ext cx="57770" cy="50025"/>
              </a:xfrm>
              <a:custGeom>
                <a:avLst/>
                <a:gdLst/>
                <a:ahLst/>
                <a:cxnLst/>
                <a:rect l="l" t="t" r="r" b="b"/>
                <a:pathLst>
                  <a:path w="537" h="465" extrusionOk="0">
                    <a:moveTo>
                      <a:pt x="233" y="0"/>
                    </a:moveTo>
                    <a:cubicBezTo>
                      <a:pt x="114" y="0"/>
                      <a:pt x="1" y="92"/>
                      <a:pt x="1" y="230"/>
                    </a:cubicBezTo>
                    <a:cubicBezTo>
                      <a:pt x="1" y="362"/>
                      <a:pt x="104" y="465"/>
                      <a:pt x="228" y="465"/>
                    </a:cubicBezTo>
                    <a:cubicBezTo>
                      <a:pt x="433" y="465"/>
                      <a:pt x="536" y="216"/>
                      <a:pt x="397" y="69"/>
                    </a:cubicBezTo>
                    <a:cubicBezTo>
                      <a:pt x="349" y="21"/>
                      <a:pt x="291" y="0"/>
                      <a:pt x="23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 name="Google Shape;18;p2"/>
            <p:cNvGrpSpPr/>
            <p:nvPr/>
          </p:nvGrpSpPr>
          <p:grpSpPr>
            <a:xfrm>
              <a:off x="1550017" y="1079631"/>
              <a:ext cx="243775" cy="194934"/>
              <a:chOff x="1550017" y="1079631"/>
              <a:chExt cx="243775" cy="194934"/>
            </a:xfrm>
          </p:grpSpPr>
          <p:sp>
            <p:nvSpPr>
              <p:cNvPr id="19" name="Google Shape;19;p2"/>
              <p:cNvSpPr/>
              <p:nvPr/>
            </p:nvSpPr>
            <p:spPr>
              <a:xfrm>
                <a:off x="1550017" y="1136432"/>
                <a:ext cx="64010" cy="51316"/>
              </a:xfrm>
              <a:custGeom>
                <a:avLst/>
                <a:gdLst/>
                <a:ahLst/>
                <a:cxnLst/>
                <a:rect l="l" t="t" r="r" b="b"/>
                <a:pathLst>
                  <a:path w="595" h="477" fill="none" extrusionOk="0">
                    <a:moveTo>
                      <a:pt x="0" y="462"/>
                    </a:moveTo>
                    <a:cubicBezTo>
                      <a:pt x="22" y="396"/>
                      <a:pt x="37" y="323"/>
                      <a:pt x="59" y="250"/>
                    </a:cubicBezTo>
                    <a:cubicBezTo>
                      <a:pt x="81" y="176"/>
                      <a:pt x="125" y="118"/>
                      <a:pt x="176" y="66"/>
                    </a:cubicBezTo>
                    <a:cubicBezTo>
                      <a:pt x="235" y="22"/>
                      <a:pt x="316" y="0"/>
                      <a:pt x="382" y="22"/>
                    </a:cubicBezTo>
                    <a:cubicBezTo>
                      <a:pt x="462" y="66"/>
                      <a:pt x="521" y="140"/>
                      <a:pt x="536" y="228"/>
                    </a:cubicBezTo>
                    <a:cubicBezTo>
                      <a:pt x="558" y="308"/>
                      <a:pt x="594" y="477"/>
                      <a:pt x="594" y="477"/>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1558730" y="1081997"/>
                <a:ext cx="71003" cy="47443"/>
              </a:xfrm>
              <a:custGeom>
                <a:avLst/>
                <a:gdLst/>
                <a:ahLst/>
                <a:cxnLst/>
                <a:rect l="l" t="t" r="r" b="b"/>
                <a:pathLst>
                  <a:path w="660" h="441" fill="none" extrusionOk="0">
                    <a:moveTo>
                      <a:pt x="0" y="0"/>
                    </a:moveTo>
                    <a:cubicBezTo>
                      <a:pt x="257" y="81"/>
                      <a:pt x="484" y="235"/>
                      <a:pt x="660" y="440"/>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1626506" y="1238955"/>
                <a:ext cx="63257" cy="35609"/>
              </a:xfrm>
              <a:custGeom>
                <a:avLst/>
                <a:gdLst/>
                <a:ahLst/>
                <a:cxnLst/>
                <a:rect l="l" t="t" r="r" b="b"/>
                <a:pathLst>
                  <a:path w="588" h="331" fill="none" extrusionOk="0">
                    <a:moveTo>
                      <a:pt x="1" y="0"/>
                    </a:moveTo>
                    <a:cubicBezTo>
                      <a:pt x="8" y="66"/>
                      <a:pt x="23" y="132"/>
                      <a:pt x="59" y="191"/>
                    </a:cubicBezTo>
                    <a:cubicBezTo>
                      <a:pt x="125" y="286"/>
                      <a:pt x="243" y="330"/>
                      <a:pt x="360" y="308"/>
                    </a:cubicBezTo>
                    <a:cubicBezTo>
                      <a:pt x="470" y="279"/>
                      <a:pt x="558" y="191"/>
                      <a:pt x="587" y="81"/>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1714828" y="1079631"/>
                <a:ext cx="78964" cy="56049"/>
              </a:xfrm>
              <a:custGeom>
                <a:avLst/>
                <a:gdLst/>
                <a:ahLst/>
                <a:cxnLst/>
                <a:rect l="l" t="t" r="r" b="b"/>
                <a:pathLst>
                  <a:path w="734" h="521" fill="none" extrusionOk="0">
                    <a:moveTo>
                      <a:pt x="1" y="521"/>
                    </a:moveTo>
                    <a:cubicBezTo>
                      <a:pt x="221" y="323"/>
                      <a:pt x="470" y="147"/>
                      <a:pt x="734" y="0"/>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1714828" y="1149019"/>
                <a:ext cx="56910" cy="53790"/>
              </a:xfrm>
              <a:custGeom>
                <a:avLst/>
                <a:gdLst/>
                <a:ahLst/>
                <a:cxnLst/>
                <a:rect l="l" t="t" r="r" b="b"/>
                <a:pathLst>
                  <a:path w="529" h="500" fill="none" extrusionOk="0">
                    <a:moveTo>
                      <a:pt x="1" y="462"/>
                    </a:moveTo>
                    <a:cubicBezTo>
                      <a:pt x="15" y="353"/>
                      <a:pt x="52" y="250"/>
                      <a:pt x="111" y="162"/>
                    </a:cubicBezTo>
                    <a:cubicBezTo>
                      <a:pt x="140" y="111"/>
                      <a:pt x="177" y="74"/>
                      <a:pt x="221" y="45"/>
                    </a:cubicBezTo>
                    <a:cubicBezTo>
                      <a:pt x="265" y="8"/>
                      <a:pt x="323" y="1"/>
                      <a:pt x="375" y="23"/>
                    </a:cubicBezTo>
                    <a:cubicBezTo>
                      <a:pt x="441" y="67"/>
                      <a:pt x="485" y="133"/>
                      <a:pt x="492" y="213"/>
                    </a:cubicBezTo>
                    <a:cubicBezTo>
                      <a:pt x="514" y="309"/>
                      <a:pt x="521" y="404"/>
                      <a:pt x="529" y="499"/>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 name="Google Shape;24;p2"/>
            <p:cNvGrpSpPr/>
            <p:nvPr/>
          </p:nvGrpSpPr>
          <p:grpSpPr>
            <a:xfrm>
              <a:off x="1451474" y="1199474"/>
              <a:ext cx="372333" cy="98758"/>
              <a:chOff x="1451474" y="1199474"/>
              <a:chExt cx="372333" cy="98758"/>
            </a:xfrm>
          </p:grpSpPr>
          <p:sp>
            <p:nvSpPr>
              <p:cNvPr id="25" name="Google Shape;25;p2"/>
              <p:cNvSpPr/>
              <p:nvPr/>
            </p:nvSpPr>
            <p:spPr>
              <a:xfrm>
                <a:off x="1738496" y="1225508"/>
                <a:ext cx="85311" cy="72724"/>
              </a:xfrm>
              <a:custGeom>
                <a:avLst/>
                <a:gdLst/>
                <a:ahLst/>
                <a:cxnLst/>
                <a:rect l="l" t="t" r="r" b="b"/>
                <a:pathLst>
                  <a:path w="793" h="676" extrusionOk="0">
                    <a:moveTo>
                      <a:pt x="397" y="1"/>
                    </a:moveTo>
                    <a:cubicBezTo>
                      <a:pt x="177" y="1"/>
                      <a:pt x="1" y="155"/>
                      <a:pt x="1" y="338"/>
                    </a:cubicBezTo>
                    <a:cubicBezTo>
                      <a:pt x="1" y="521"/>
                      <a:pt x="177" y="675"/>
                      <a:pt x="397" y="675"/>
                    </a:cubicBezTo>
                    <a:cubicBezTo>
                      <a:pt x="617" y="675"/>
                      <a:pt x="792" y="521"/>
                      <a:pt x="792" y="338"/>
                    </a:cubicBezTo>
                    <a:cubicBezTo>
                      <a:pt x="792" y="147"/>
                      <a:pt x="617" y="1"/>
                      <a:pt x="39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1451474" y="1199474"/>
                <a:ext cx="104137" cy="88431"/>
              </a:xfrm>
              <a:custGeom>
                <a:avLst/>
                <a:gdLst/>
                <a:ahLst/>
                <a:cxnLst/>
                <a:rect l="l" t="t" r="r" b="b"/>
                <a:pathLst>
                  <a:path w="968" h="822" extrusionOk="0">
                    <a:moveTo>
                      <a:pt x="484" y="1"/>
                    </a:moveTo>
                    <a:cubicBezTo>
                      <a:pt x="213" y="1"/>
                      <a:pt x="0" y="184"/>
                      <a:pt x="0" y="411"/>
                    </a:cubicBezTo>
                    <a:cubicBezTo>
                      <a:pt x="0" y="639"/>
                      <a:pt x="213" y="822"/>
                      <a:pt x="484" y="822"/>
                    </a:cubicBezTo>
                    <a:cubicBezTo>
                      <a:pt x="748" y="822"/>
                      <a:pt x="968" y="639"/>
                      <a:pt x="968" y="411"/>
                    </a:cubicBezTo>
                    <a:cubicBezTo>
                      <a:pt x="968" y="184"/>
                      <a:pt x="748" y="1"/>
                      <a:pt x="48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7" name="Google Shape;27;p2"/>
          <p:cNvGrpSpPr/>
          <p:nvPr/>
        </p:nvGrpSpPr>
        <p:grpSpPr>
          <a:xfrm>
            <a:off x="124847" y="4246421"/>
            <a:ext cx="1180499" cy="783165"/>
            <a:chOff x="252934" y="4049671"/>
            <a:chExt cx="1180499" cy="783165"/>
          </a:xfrm>
        </p:grpSpPr>
        <p:sp>
          <p:nvSpPr>
            <p:cNvPr id="28" name="Google Shape;28;p2"/>
            <p:cNvSpPr/>
            <p:nvPr/>
          </p:nvSpPr>
          <p:spPr>
            <a:xfrm>
              <a:off x="1318631" y="4159894"/>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500437" y="471057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586996" y="415906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252934" y="404967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 name="Google Shape;32;p2"/>
          <p:cNvGrpSpPr/>
          <p:nvPr/>
        </p:nvGrpSpPr>
        <p:grpSpPr>
          <a:xfrm flipH="1">
            <a:off x="438757" y="80348"/>
            <a:ext cx="866936" cy="406557"/>
            <a:chOff x="3753820" y="1069488"/>
            <a:chExt cx="542140" cy="254241"/>
          </a:xfrm>
        </p:grpSpPr>
        <p:sp>
          <p:nvSpPr>
            <p:cNvPr id="33" name="Google Shape;33;p2"/>
            <p:cNvSpPr/>
            <p:nvPr/>
          </p:nvSpPr>
          <p:spPr>
            <a:xfrm>
              <a:off x="4174037" y="1163416"/>
              <a:ext cx="121923" cy="104593"/>
            </a:xfrm>
            <a:custGeom>
              <a:avLst/>
              <a:gdLst/>
              <a:ahLst/>
              <a:cxnLst/>
              <a:rect l="l" t="t" r="r" b="b"/>
              <a:pathLst>
                <a:path w="1189" h="1020" extrusionOk="0">
                  <a:moveTo>
                    <a:pt x="675" y="1"/>
                  </a:moveTo>
                  <a:cubicBezTo>
                    <a:pt x="228" y="1"/>
                    <a:pt x="1" y="551"/>
                    <a:pt x="316" y="873"/>
                  </a:cubicBezTo>
                  <a:cubicBezTo>
                    <a:pt x="420" y="975"/>
                    <a:pt x="547" y="1020"/>
                    <a:pt x="672" y="1020"/>
                  </a:cubicBezTo>
                  <a:cubicBezTo>
                    <a:pt x="935" y="1020"/>
                    <a:pt x="1189" y="818"/>
                    <a:pt x="1189" y="514"/>
                  </a:cubicBezTo>
                  <a:cubicBezTo>
                    <a:pt x="1189" y="228"/>
                    <a:pt x="961" y="1"/>
                    <a:pt x="67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3753820" y="1069488"/>
              <a:ext cx="51989" cy="51989"/>
            </a:xfrm>
            <a:custGeom>
              <a:avLst/>
              <a:gdLst/>
              <a:ahLst/>
              <a:cxnLst/>
              <a:rect l="l" t="t" r="r" b="b"/>
              <a:pathLst>
                <a:path w="507" h="507" extrusionOk="0">
                  <a:moveTo>
                    <a:pt x="257" y="0"/>
                  </a:moveTo>
                  <a:cubicBezTo>
                    <a:pt x="111" y="0"/>
                    <a:pt x="1" y="110"/>
                    <a:pt x="1" y="257"/>
                  </a:cubicBezTo>
                  <a:cubicBezTo>
                    <a:pt x="1" y="396"/>
                    <a:pt x="111" y="506"/>
                    <a:pt x="257" y="506"/>
                  </a:cubicBezTo>
                  <a:cubicBezTo>
                    <a:pt x="397" y="506"/>
                    <a:pt x="507" y="396"/>
                    <a:pt x="507" y="257"/>
                  </a:cubicBezTo>
                  <a:cubicBezTo>
                    <a:pt x="507" y="110"/>
                    <a:pt x="397"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3920822" y="1227544"/>
              <a:ext cx="112181" cy="96185"/>
            </a:xfrm>
            <a:custGeom>
              <a:avLst/>
              <a:gdLst/>
              <a:ahLst/>
              <a:cxnLst/>
              <a:rect l="l" t="t" r="r" b="b"/>
              <a:pathLst>
                <a:path w="1094" h="938" extrusionOk="0">
                  <a:moveTo>
                    <a:pt x="624" y="0"/>
                  </a:moveTo>
                  <a:cubicBezTo>
                    <a:pt x="206" y="0"/>
                    <a:pt x="1" y="506"/>
                    <a:pt x="294" y="799"/>
                  </a:cubicBezTo>
                  <a:cubicBezTo>
                    <a:pt x="389" y="895"/>
                    <a:pt x="507" y="937"/>
                    <a:pt x="622" y="937"/>
                  </a:cubicBezTo>
                  <a:cubicBezTo>
                    <a:pt x="862" y="937"/>
                    <a:pt x="1093" y="752"/>
                    <a:pt x="1093" y="470"/>
                  </a:cubicBezTo>
                  <a:cubicBezTo>
                    <a:pt x="1093" y="213"/>
                    <a:pt x="881" y="0"/>
                    <a:pt x="62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 name="Google Shape;36;p2"/>
          <p:cNvSpPr/>
          <p:nvPr/>
        </p:nvSpPr>
        <p:spPr>
          <a:xfrm>
            <a:off x="4320300" y="4336925"/>
            <a:ext cx="4980022" cy="810670"/>
          </a:xfrm>
          <a:custGeom>
            <a:avLst/>
            <a:gdLst/>
            <a:ahLst/>
            <a:cxnLst/>
            <a:rect l="l" t="t" r="r" b="b"/>
            <a:pathLst>
              <a:path w="37479" h="6101" extrusionOk="0">
                <a:moveTo>
                  <a:pt x="37479" y="1"/>
                </a:moveTo>
                <a:cubicBezTo>
                  <a:pt x="35072" y="1365"/>
                  <a:pt x="31547" y="1826"/>
                  <a:pt x="27627" y="1826"/>
                </a:cubicBezTo>
                <a:cubicBezTo>
                  <a:pt x="24217" y="1826"/>
                  <a:pt x="20507" y="1477"/>
                  <a:pt x="16973" y="1071"/>
                </a:cubicBezTo>
                <a:cubicBezTo>
                  <a:pt x="16411" y="1006"/>
                  <a:pt x="15843" y="976"/>
                  <a:pt x="15273" y="976"/>
                </a:cubicBezTo>
                <a:cubicBezTo>
                  <a:pt x="8882" y="976"/>
                  <a:pt x="2161" y="4768"/>
                  <a:pt x="1" y="6101"/>
                </a:cubicBezTo>
                <a:lnTo>
                  <a:pt x="37479" y="6101"/>
                </a:lnTo>
                <a:lnTo>
                  <a:pt x="3747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txBox="1">
            <a:spLocks noGrp="1"/>
          </p:cNvSpPr>
          <p:nvPr>
            <p:ph type="ctrTitle"/>
          </p:nvPr>
        </p:nvSpPr>
        <p:spPr>
          <a:xfrm>
            <a:off x="712250" y="1664400"/>
            <a:ext cx="5237400" cy="1829400"/>
          </a:xfrm>
          <a:prstGeom prst="rect">
            <a:avLst/>
          </a:prstGeom>
        </p:spPr>
        <p:txBody>
          <a:bodyPr spcFirstLastPara="1" wrap="square" lIns="91425" tIns="91425" rIns="91425" bIns="91425" anchor="ctr" anchorCtr="0">
            <a:noAutofit/>
          </a:bodyPr>
          <a:lstStyle>
            <a:lvl1pPr lvl="0">
              <a:spcBef>
                <a:spcPts val="0"/>
              </a:spcBef>
              <a:spcAft>
                <a:spcPts val="0"/>
              </a:spcAft>
              <a:buSzPts val="5200"/>
              <a:buNone/>
              <a:defRPr sz="3700">
                <a:solidFill>
                  <a:srgbClr val="073763"/>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38" name="Google Shape;38;p2"/>
          <p:cNvSpPr txBox="1">
            <a:spLocks noGrp="1"/>
          </p:cNvSpPr>
          <p:nvPr>
            <p:ph type="subTitle" idx="1"/>
          </p:nvPr>
        </p:nvSpPr>
        <p:spPr>
          <a:xfrm>
            <a:off x="712250" y="3489900"/>
            <a:ext cx="4427400" cy="409500"/>
          </a:xfrm>
          <a:prstGeom prst="rect">
            <a:avLst/>
          </a:prstGeom>
        </p:spPr>
        <p:txBody>
          <a:bodyPr spcFirstLastPara="1" wrap="square" lIns="91425" tIns="91425" rIns="91425" bIns="91425" anchor="ctr" anchorCtr="0">
            <a:noAutofit/>
          </a:bodyPr>
          <a:lstStyle>
            <a:lvl1pPr lvl="0">
              <a:lnSpc>
                <a:spcPct val="100000"/>
              </a:lnSpc>
              <a:spcBef>
                <a:spcPts val="0"/>
              </a:spcBef>
              <a:spcAft>
                <a:spcPts val="0"/>
              </a:spcAft>
              <a:buSzPts val="1400"/>
              <a:buNone/>
              <a:defRPr sz="1750"/>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329"/>
        <p:cNvGrpSpPr/>
        <p:nvPr/>
      </p:nvGrpSpPr>
      <p:grpSpPr>
        <a:xfrm>
          <a:off x="0" y="0"/>
          <a:ext cx="0" cy="0"/>
          <a:chOff x="0" y="0"/>
          <a:chExt cx="0" cy="0"/>
        </a:xfrm>
      </p:grpSpPr>
      <p:sp>
        <p:nvSpPr>
          <p:cNvPr id="330" name="Google Shape;330;p11"/>
          <p:cNvSpPr/>
          <p:nvPr/>
        </p:nvSpPr>
        <p:spPr>
          <a:xfrm flipH="1">
            <a:off x="-8" y="3875775"/>
            <a:ext cx="9448383" cy="1267718"/>
          </a:xfrm>
          <a:custGeom>
            <a:avLst/>
            <a:gdLst/>
            <a:ahLst/>
            <a:cxnLst/>
            <a:rect l="l" t="t" r="r" b="b"/>
            <a:pathLst>
              <a:path w="37845" h="5928" extrusionOk="0">
                <a:moveTo>
                  <a:pt x="37666" y="0"/>
                </a:moveTo>
                <a:cubicBezTo>
                  <a:pt x="34015" y="0"/>
                  <a:pt x="30125" y="4342"/>
                  <a:pt x="26107" y="5099"/>
                </a:cubicBezTo>
                <a:cubicBezTo>
                  <a:pt x="25118" y="5287"/>
                  <a:pt x="24149" y="5380"/>
                  <a:pt x="23167" y="5380"/>
                </a:cubicBezTo>
                <a:cubicBezTo>
                  <a:pt x="19756" y="5380"/>
                  <a:pt x="16207" y="4258"/>
                  <a:pt x="11225" y="2122"/>
                </a:cubicBezTo>
                <a:cubicBezTo>
                  <a:pt x="8770" y="1073"/>
                  <a:pt x="6485" y="749"/>
                  <a:pt x="4600" y="749"/>
                </a:cubicBezTo>
                <a:cubicBezTo>
                  <a:pt x="2404" y="749"/>
                  <a:pt x="750" y="1189"/>
                  <a:pt x="0" y="1433"/>
                </a:cubicBezTo>
                <a:lnTo>
                  <a:pt x="0" y="5927"/>
                </a:lnTo>
                <a:lnTo>
                  <a:pt x="37845" y="5927"/>
                </a:lnTo>
                <a:lnTo>
                  <a:pt x="37845" y="4"/>
                </a:lnTo>
                <a:cubicBezTo>
                  <a:pt x="37785" y="1"/>
                  <a:pt x="37726" y="0"/>
                  <a:pt x="3766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1" name="Google Shape;331;p11"/>
          <p:cNvGrpSpPr/>
          <p:nvPr/>
        </p:nvGrpSpPr>
        <p:grpSpPr>
          <a:xfrm>
            <a:off x="7417297" y="642684"/>
            <a:ext cx="1180499" cy="783165"/>
            <a:chOff x="252934" y="4049671"/>
            <a:chExt cx="1180499" cy="783165"/>
          </a:xfrm>
        </p:grpSpPr>
        <p:sp>
          <p:nvSpPr>
            <p:cNvPr id="332" name="Google Shape;332;p11"/>
            <p:cNvSpPr/>
            <p:nvPr/>
          </p:nvSpPr>
          <p:spPr>
            <a:xfrm>
              <a:off x="1318631" y="4159894"/>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11"/>
            <p:cNvSpPr/>
            <p:nvPr/>
          </p:nvSpPr>
          <p:spPr>
            <a:xfrm>
              <a:off x="500437" y="471057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11"/>
            <p:cNvSpPr/>
            <p:nvPr/>
          </p:nvSpPr>
          <p:spPr>
            <a:xfrm>
              <a:off x="586996" y="415906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11"/>
            <p:cNvSpPr/>
            <p:nvPr/>
          </p:nvSpPr>
          <p:spPr>
            <a:xfrm>
              <a:off x="252934" y="404967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6" name="Google Shape;336;p11"/>
          <p:cNvSpPr/>
          <p:nvPr/>
        </p:nvSpPr>
        <p:spPr>
          <a:xfrm rot="10800000">
            <a:off x="-264097" y="-353301"/>
            <a:ext cx="9573347" cy="995976"/>
          </a:xfrm>
          <a:custGeom>
            <a:avLst/>
            <a:gdLst/>
            <a:ahLst/>
            <a:cxnLst/>
            <a:rect l="l" t="t" r="r" b="b"/>
            <a:pathLst>
              <a:path w="26108" h="6148" extrusionOk="0">
                <a:moveTo>
                  <a:pt x="19994" y="1"/>
                </a:moveTo>
                <a:cubicBezTo>
                  <a:pt x="18212" y="1"/>
                  <a:pt x="16219" y="1364"/>
                  <a:pt x="11569" y="2563"/>
                </a:cubicBezTo>
                <a:cubicBezTo>
                  <a:pt x="9953" y="2979"/>
                  <a:pt x="8404" y="3138"/>
                  <a:pt x="6982" y="3138"/>
                </a:cubicBezTo>
                <a:cubicBezTo>
                  <a:pt x="3797" y="3138"/>
                  <a:pt x="1247" y="2343"/>
                  <a:pt x="0" y="1866"/>
                </a:cubicBezTo>
                <a:lnTo>
                  <a:pt x="0" y="6148"/>
                </a:lnTo>
                <a:lnTo>
                  <a:pt x="26108" y="6148"/>
                </a:lnTo>
                <a:lnTo>
                  <a:pt x="26108" y="2805"/>
                </a:lnTo>
                <a:cubicBezTo>
                  <a:pt x="25191" y="2570"/>
                  <a:pt x="23967" y="2071"/>
                  <a:pt x="22567" y="1023"/>
                </a:cubicBezTo>
                <a:cubicBezTo>
                  <a:pt x="21594" y="291"/>
                  <a:pt x="20816" y="1"/>
                  <a:pt x="1999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7" name="Google Shape;337;p11"/>
          <p:cNvGrpSpPr/>
          <p:nvPr/>
        </p:nvGrpSpPr>
        <p:grpSpPr>
          <a:xfrm>
            <a:off x="3940418" y="771825"/>
            <a:ext cx="650509" cy="613567"/>
            <a:chOff x="6450343" y="704875"/>
            <a:chExt cx="650509" cy="613567"/>
          </a:xfrm>
        </p:grpSpPr>
        <p:grpSp>
          <p:nvGrpSpPr>
            <p:cNvPr id="338" name="Google Shape;338;p11"/>
            <p:cNvGrpSpPr/>
            <p:nvPr/>
          </p:nvGrpSpPr>
          <p:grpSpPr>
            <a:xfrm>
              <a:off x="6450343" y="704875"/>
              <a:ext cx="650509" cy="613567"/>
              <a:chOff x="6450343" y="704875"/>
              <a:chExt cx="650509" cy="613567"/>
            </a:xfrm>
          </p:grpSpPr>
          <p:sp>
            <p:nvSpPr>
              <p:cNvPr id="339" name="Google Shape;339;p11"/>
              <p:cNvSpPr/>
              <p:nvPr/>
            </p:nvSpPr>
            <p:spPr>
              <a:xfrm>
                <a:off x="6499687" y="793722"/>
                <a:ext cx="502339" cy="441805"/>
              </a:xfrm>
              <a:custGeom>
                <a:avLst/>
                <a:gdLst/>
                <a:ahLst/>
                <a:cxnLst/>
                <a:rect l="l" t="t" r="r" b="b"/>
                <a:pathLst>
                  <a:path w="3726" h="3277" extrusionOk="0">
                    <a:moveTo>
                      <a:pt x="1862" y="1"/>
                    </a:moveTo>
                    <a:cubicBezTo>
                      <a:pt x="1223" y="1"/>
                      <a:pt x="617" y="376"/>
                      <a:pt x="353" y="1003"/>
                    </a:cubicBezTo>
                    <a:cubicBezTo>
                      <a:pt x="1" y="1831"/>
                      <a:pt x="389" y="2792"/>
                      <a:pt x="1218" y="3144"/>
                    </a:cubicBezTo>
                    <a:cubicBezTo>
                      <a:pt x="1428" y="3234"/>
                      <a:pt x="1646" y="3277"/>
                      <a:pt x="1860" y="3277"/>
                    </a:cubicBezTo>
                    <a:cubicBezTo>
                      <a:pt x="2498" y="3277"/>
                      <a:pt x="3103" y="2899"/>
                      <a:pt x="3366" y="2279"/>
                    </a:cubicBezTo>
                    <a:cubicBezTo>
                      <a:pt x="3725" y="1443"/>
                      <a:pt x="3329" y="482"/>
                      <a:pt x="2501" y="130"/>
                    </a:cubicBezTo>
                    <a:cubicBezTo>
                      <a:pt x="2292" y="42"/>
                      <a:pt x="2075" y="1"/>
                      <a:pt x="186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11"/>
              <p:cNvSpPr/>
              <p:nvPr/>
            </p:nvSpPr>
            <p:spPr>
              <a:xfrm>
                <a:off x="6627228" y="704875"/>
                <a:ext cx="122686" cy="186591"/>
              </a:xfrm>
              <a:custGeom>
                <a:avLst/>
                <a:gdLst/>
                <a:ahLst/>
                <a:cxnLst/>
                <a:rect l="l" t="t" r="r" b="b"/>
                <a:pathLst>
                  <a:path w="910" h="1384" extrusionOk="0">
                    <a:moveTo>
                      <a:pt x="75" y="0"/>
                    </a:moveTo>
                    <a:cubicBezTo>
                      <a:pt x="70" y="0"/>
                      <a:pt x="64" y="2"/>
                      <a:pt x="59" y="5"/>
                    </a:cubicBezTo>
                    <a:cubicBezTo>
                      <a:pt x="45" y="12"/>
                      <a:pt x="37" y="34"/>
                      <a:pt x="37" y="49"/>
                    </a:cubicBezTo>
                    <a:cubicBezTo>
                      <a:pt x="1" y="496"/>
                      <a:pt x="15" y="943"/>
                      <a:pt x="81" y="1383"/>
                    </a:cubicBezTo>
                    <a:cubicBezTo>
                      <a:pt x="375" y="1361"/>
                      <a:pt x="660" y="1266"/>
                      <a:pt x="910" y="1112"/>
                    </a:cubicBezTo>
                    <a:cubicBezTo>
                      <a:pt x="668" y="738"/>
                      <a:pt x="411" y="379"/>
                      <a:pt x="125" y="34"/>
                    </a:cubicBezTo>
                    <a:cubicBezTo>
                      <a:pt x="114" y="17"/>
                      <a:pt x="94" y="0"/>
                      <a:pt x="7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11"/>
              <p:cNvSpPr/>
              <p:nvPr/>
            </p:nvSpPr>
            <p:spPr>
              <a:xfrm>
                <a:off x="6777553" y="1135492"/>
                <a:ext cx="136438" cy="179041"/>
              </a:xfrm>
              <a:custGeom>
                <a:avLst/>
                <a:gdLst/>
                <a:ahLst/>
                <a:cxnLst/>
                <a:rect l="l" t="t" r="r" b="b"/>
                <a:pathLst>
                  <a:path w="1012" h="1328" extrusionOk="0">
                    <a:moveTo>
                      <a:pt x="653" y="0"/>
                    </a:moveTo>
                    <a:cubicBezTo>
                      <a:pt x="418" y="88"/>
                      <a:pt x="191" y="220"/>
                      <a:pt x="0" y="396"/>
                    </a:cubicBezTo>
                    <a:cubicBezTo>
                      <a:pt x="359" y="682"/>
                      <a:pt x="616" y="1093"/>
                      <a:pt x="1012" y="1327"/>
                    </a:cubicBezTo>
                    <a:cubicBezTo>
                      <a:pt x="946" y="873"/>
                      <a:pt x="821" y="433"/>
                      <a:pt x="65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11"/>
              <p:cNvSpPr/>
              <p:nvPr/>
            </p:nvSpPr>
            <p:spPr>
              <a:xfrm>
                <a:off x="6450343" y="929891"/>
                <a:ext cx="155313" cy="83184"/>
              </a:xfrm>
              <a:custGeom>
                <a:avLst/>
                <a:gdLst/>
                <a:ahLst/>
                <a:cxnLst/>
                <a:rect l="l" t="t" r="r" b="b"/>
                <a:pathLst>
                  <a:path w="1152" h="617" extrusionOk="0">
                    <a:moveTo>
                      <a:pt x="1151" y="0"/>
                    </a:moveTo>
                    <a:lnTo>
                      <a:pt x="367" y="81"/>
                    </a:lnTo>
                    <a:cubicBezTo>
                      <a:pt x="242" y="81"/>
                      <a:pt x="118" y="110"/>
                      <a:pt x="0" y="154"/>
                    </a:cubicBezTo>
                    <a:lnTo>
                      <a:pt x="975" y="616"/>
                    </a:lnTo>
                    <a:cubicBezTo>
                      <a:pt x="1078" y="491"/>
                      <a:pt x="1122" y="242"/>
                      <a:pt x="115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11"/>
              <p:cNvSpPr/>
              <p:nvPr/>
            </p:nvSpPr>
            <p:spPr>
              <a:xfrm>
                <a:off x="6591635" y="1136436"/>
                <a:ext cx="138595" cy="182007"/>
              </a:xfrm>
              <a:custGeom>
                <a:avLst/>
                <a:gdLst/>
                <a:ahLst/>
                <a:cxnLst/>
                <a:rect l="l" t="t" r="r" b="b"/>
                <a:pathLst>
                  <a:path w="1028" h="1350" extrusionOk="0">
                    <a:moveTo>
                      <a:pt x="301" y="0"/>
                    </a:moveTo>
                    <a:cubicBezTo>
                      <a:pt x="147" y="433"/>
                      <a:pt x="45" y="888"/>
                      <a:pt x="1" y="1349"/>
                    </a:cubicBezTo>
                    <a:cubicBezTo>
                      <a:pt x="221" y="1327"/>
                      <a:pt x="433" y="1225"/>
                      <a:pt x="595" y="1064"/>
                    </a:cubicBezTo>
                    <a:cubicBezTo>
                      <a:pt x="749" y="902"/>
                      <a:pt x="888" y="726"/>
                      <a:pt x="1005" y="536"/>
                    </a:cubicBezTo>
                    <a:cubicBezTo>
                      <a:pt x="1020" y="521"/>
                      <a:pt x="1027" y="499"/>
                      <a:pt x="1027" y="477"/>
                    </a:cubicBezTo>
                    <a:cubicBezTo>
                      <a:pt x="1027" y="448"/>
                      <a:pt x="998" y="433"/>
                      <a:pt x="976" y="418"/>
                    </a:cubicBezTo>
                    <a:cubicBezTo>
                      <a:pt x="756" y="294"/>
                      <a:pt x="529" y="169"/>
                      <a:pt x="30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11"/>
              <p:cNvSpPr/>
              <p:nvPr/>
            </p:nvSpPr>
            <p:spPr>
              <a:xfrm>
                <a:off x="6796293" y="730222"/>
                <a:ext cx="76173" cy="121473"/>
              </a:xfrm>
              <a:custGeom>
                <a:avLst/>
                <a:gdLst/>
                <a:ahLst/>
                <a:cxnLst/>
                <a:rect l="l" t="t" r="r" b="b"/>
                <a:pathLst>
                  <a:path w="565" h="901" extrusionOk="0">
                    <a:moveTo>
                      <a:pt x="411" y="0"/>
                    </a:moveTo>
                    <a:cubicBezTo>
                      <a:pt x="242" y="220"/>
                      <a:pt x="103" y="469"/>
                      <a:pt x="0" y="733"/>
                    </a:cubicBezTo>
                    <a:cubicBezTo>
                      <a:pt x="169" y="814"/>
                      <a:pt x="352" y="873"/>
                      <a:pt x="535" y="895"/>
                    </a:cubicBezTo>
                    <a:cubicBezTo>
                      <a:pt x="539" y="898"/>
                      <a:pt x="543" y="900"/>
                      <a:pt x="546" y="900"/>
                    </a:cubicBezTo>
                    <a:cubicBezTo>
                      <a:pt x="550" y="900"/>
                      <a:pt x="554" y="898"/>
                      <a:pt x="557" y="895"/>
                    </a:cubicBezTo>
                    <a:cubicBezTo>
                      <a:pt x="565" y="895"/>
                      <a:pt x="565" y="880"/>
                      <a:pt x="565" y="873"/>
                    </a:cubicBezTo>
                    <a:cubicBezTo>
                      <a:pt x="543" y="645"/>
                      <a:pt x="521" y="425"/>
                      <a:pt x="506" y="198"/>
                    </a:cubicBezTo>
                    <a:cubicBezTo>
                      <a:pt x="499" y="125"/>
                      <a:pt x="484" y="30"/>
                      <a:pt x="41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11"/>
              <p:cNvSpPr/>
              <p:nvPr/>
            </p:nvSpPr>
            <p:spPr>
              <a:xfrm>
                <a:off x="6912913" y="949575"/>
                <a:ext cx="187939" cy="123765"/>
              </a:xfrm>
              <a:custGeom>
                <a:avLst/>
                <a:gdLst/>
                <a:ahLst/>
                <a:cxnLst/>
                <a:rect l="l" t="t" r="r" b="b"/>
                <a:pathLst>
                  <a:path w="1394" h="918" extrusionOk="0">
                    <a:moveTo>
                      <a:pt x="0" y="1"/>
                    </a:moveTo>
                    <a:lnTo>
                      <a:pt x="0" y="1"/>
                    </a:lnTo>
                    <a:cubicBezTo>
                      <a:pt x="52" y="265"/>
                      <a:pt x="96" y="565"/>
                      <a:pt x="147" y="866"/>
                    </a:cubicBezTo>
                    <a:cubicBezTo>
                      <a:pt x="147" y="888"/>
                      <a:pt x="154" y="917"/>
                      <a:pt x="176" y="917"/>
                    </a:cubicBezTo>
                    <a:cubicBezTo>
                      <a:pt x="191" y="917"/>
                      <a:pt x="198" y="910"/>
                      <a:pt x="213" y="903"/>
                    </a:cubicBezTo>
                    <a:cubicBezTo>
                      <a:pt x="580" y="683"/>
                      <a:pt x="975" y="507"/>
                      <a:pt x="1393" y="382"/>
                    </a:cubicBezTo>
                    <a:cubicBezTo>
                      <a:pt x="946" y="199"/>
                      <a:pt x="477" y="74"/>
                      <a:pt x="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46" name="Google Shape;346;p11"/>
            <p:cNvGrpSpPr/>
            <p:nvPr/>
          </p:nvGrpSpPr>
          <p:grpSpPr>
            <a:xfrm>
              <a:off x="6607140" y="922206"/>
              <a:ext cx="195220" cy="133742"/>
              <a:chOff x="6607140" y="922206"/>
              <a:chExt cx="195220" cy="133742"/>
            </a:xfrm>
          </p:grpSpPr>
          <p:sp>
            <p:nvSpPr>
              <p:cNvPr id="347" name="Google Shape;347;p11"/>
              <p:cNvSpPr/>
              <p:nvPr/>
            </p:nvSpPr>
            <p:spPr>
              <a:xfrm>
                <a:off x="6607140" y="944317"/>
                <a:ext cx="66736" cy="55411"/>
              </a:xfrm>
              <a:custGeom>
                <a:avLst/>
                <a:gdLst/>
                <a:ahLst/>
                <a:cxnLst/>
                <a:rect l="l" t="t" r="r" b="b"/>
                <a:pathLst>
                  <a:path w="495" h="411" extrusionOk="0">
                    <a:moveTo>
                      <a:pt x="250" y="0"/>
                    </a:moveTo>
                    <a:cubicBezTo>
                      <a:pt x="113" y="0"/>
                      <a:pt x="0" y="141"/>
                      <a:pt x="62" y="282"/>
                    </a:cubicBezTo>
                    <a:cubicBezTo>
                      <a:pt x="90" y="362"/>
                      <a:pt x="168" y="411"/>
                      <a:pt x="253" y="411"/>
                    </a:cubicBezTo>
                    <a:cubicBezTo>
                      <a:pt x="277" y="411"/>
                      <a:pt x="302" y="407"/>
                      <a:pt x="326" y="399"/>
                    </a:cubicBezTo>
                    <a:cubicBezTo>
                      <a:pt x="494" y="333"/>
                      <a:pt x="494" y="91"/>
                      <a:pt x="333" y="18"/>
                    </a:cubicBezTo>
                    <a:cubicBezTo>
                      <a:pt x="305" y="6"/>
                      <a:pt x="277" y="0"/>
                      <a:pt x="2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11"/>
              <p:cNvSpPr/>
              <p:nvPr/>
            </p:nvSpPr>
            <p:spPr>
              <a:xfrm>
                <a:off x="6752746" y="922206"/>
                <a:ext cx="49614" cy="41120"/>
              </a:xfrm>
              <a:custGeom>
                <a:avLst/>
                <a:gdLst/>
                <a:ahLst/>
                <a:cxnLst/>
                <a:rect l="l" t="t" r="r" b="b"/>
                <a:pathLst>
                  <a:path w="368" h="305" extrusionOk="0">
                    <a:moveTo>
                      <a:pt x="182" y="1"/>
                    </a:moveTo>
                    <a:cubicBezTo>
                      <a:pt x="82" y="1"/>
                      <a:pt x="1" y="101"/>
                      <a:pt x="37" y="211"/>
                    </a:cubicBezTo>
                    <a:cubicBezTo>
                      <a:pt x="65" y="266"/>
                      <a:pt x="122" y="305"/>
                      <a:pt x="179" y="305"/>
                    </a:cubicBezTo>
                    <a:cubicBezTo>
                      <a:pt x="198" y="305"/>
                      <a:pt x="217" y="301"/>
                      <a:pt x="235" y="292"/>
                    </a:cubicBezTo>
                    <a:cubicBezTo>
                      <a:pt x="367" y="240"/>
                      <a:pt x="367" y="65"/>
                      <a:pt x="243" y="13"/>
                    </a:cubicBezTo>
                    <a:cubicBezTo>
                      <a:pt x="222" y="5"/>
                      <a:pt x="202" y="1"/>
                      <a:pt x="18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11"/>
              <p:cNvSpPr/>
              <p:nvPr/>
            </p:nvSpPr>
            <p:spPr>
              <a:xfrm>
                <a:off x="6686819" y="1014828"/>
                <a:ext cx="50288" cy="41120"/>
              </a:xfrm>
              <a:custGeom>
                <a:avLst/>
                <a:gdLst/>
                <a:ahLst/>
                <a:cxnLst/>
                <a:rect l="l" t="t" r="r" b="b"/>
                <a:pathLst>
                  <a:path w="373" h="305" extrusionOk="0">
                    <a:moveTo>
                      <a:pt x="183" y="0"/>
                    </a:moveTo>
                    <a:cubicBezTo>
                      <a:pt x="83" y="0"/>
                      <a:pt x="0" y="104"/>
                      <a:pt x="43" y="213"/>
                    </a:cubicBezTo>
                    <a:cubicBezTo>
                      <a:pt x="65" y="269"/>
                      <a:pt x="122" y="304"/>
                      <a:pt x="183" y="304"/>
                    </a:cubicBezTo>
                    <a:cubicBezTo>
                      <a:pt x="202" y="304"/>
                      <a:pt x="222" y="301"/>
                      <a:pt x="240" y="294"/>
                    </a:cubicBezTo>
                    <a:cubicBezTo>
                      <a:pt x="365" y="243"/>
                      <a:pt x="372" y="67"/>
                      <a:pt x="248" y="15"/>
                    </a:cubicBezTo>
                    <a:cubicBezTo>
                      <a:pt x="226" y="5"/>
                      <a:pt x="204" y="0"/>
                      <a:pt x="18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50" name="Google Shape;350;p11"/>
          <p:cNvGrpSpPr/>
          <p:nvPr/>
        </p:nvGrpSpPr>
        <p:grpSpPr>
          <a:xfrm>
            <a:off x="390422" y="-48906"/>
            <a:ext cx="887722" cy="862846"/>
            <a:chOff x="1083122" y="730213"/>
            <a:chExt cx="952083" cy="925403"/>
          </a:xfrm>
        </p:grpSpPr>
        <p:grpSp>
          <p:nvGrpSpPr>
            <p:cNvPr id="351" name="Google Shape;351;p11"/>
            <p:cNvGrpSpPr/>
            <p:nvPr/>
          </p:nvGrpSpPr>
          <p:grpSpPr>
            <a:xfrm>
              <a:off x="1083122" y="730213"/>
              <a:ext cx="952083" cy="925403"/>
              <a:chOff x="1083122" y="730213"/>
              <a:chExt cx="952083" cy="925403"/>
            </a:xfrm>
          </p:grpSpPr>
          <p:sp>
            <p:nvSpPr>
              <p:cNvPr id="352" name="Google Shape;352;p11"/>
              <p:cNvSpPr/>
              <p:nvPr/>
            </p:nvSpPr>
            <p:spPr>
              <a:xfrm>
                <a:off x="1083122" y="730213"/>
                <a:ext cx="952083" cy="925403"/>
              </a:xfrm>
              <a:custGeom>
                <a:avLst/>
                <a:gdLst/>
                <a:ahLst/>
                <a:cxnLst/>
                <a:rect l="l" t="t" r="r" b="b"/>
                <a:pathLst>
                  <a:path w="8850" h="8602" extrusionOk="0">
                    <a:moveTo>
                      <a:pt x="5345" y="1"/>
                    </a:moveTo>
                    <a:cubicBezTo>
                      <a:pt x="5235" y="1"/>
                      <a:pt x="5140" y="89"/>
                      <a:pt x="5059" y="177"/>
                    </a:cubicBezTo>
                    <a:cubicBezTo>
                      <a:pt x="4553" y="741"/>
                      <a:pt x="4106" y="1350"/>
                      <a:pt x="3710" y="1995"/>
                    </a:cubicBezTo>
                    <a:cubicBezTo>
                      <a:pt x="3307" y="1672"/>
                      <a:pt x="2874" y="1379"/>
                      <a:pt x="2420" y="1130"/>
                    </a:cubicBezTo>
                    <a:cubicBezTo>
                      <a:pt x="2128" y="958"/>
                      <a:pt x="1803" y="787"/>
                      <a:pt x="1473" y="787"/>
                    </a:cubicBezTo>
                    <a:cubicBezTo>
                      <a:pt x="1422" y="787"/>
                      <a:pt x="1371" y="791"/>
                      <a:pt x="1320" y="800"/>
                    </a:cubicBezTo>
                    <a:cubicBezTo>
                      <a:pt x="1217" y="807"/>
                      <a:pt x="1137" y="866"/>
                      <a:pt x="1093" y="954"/>
                    </a:cubicBezTo>
                    <a:cubicBezTo>
                      <a:pt x="1078" y="1012"/>
                      <a:pt x="1085" y="1078"/>
                      <a:pt x="1115" y="1137"/>
                    </a:cubicBezTo>
                    <a:cubicBezTo>
                      <a:pt x="1342" y="1877"/>
                      <a:pt x="1577" y="2618"/>
                      <a:pt x="1804" y="3358"/>
                    </a:cubicBezTo>
                    <a:cubicBezTo>
                      <a:pt x="1261" y="3402"/>
                      <a:pt x="733" y="3520"/>
                      <a:pt x="213" y="3688"/>
                    </a:cubicBezTo>
                    <a:cubicBezTo>
                      <a:pt x="162" y="3703"/>
                      <a:pt x="110" y="3732"/>
                      <a:pt x="74" y="3769"/>
                    </a:cubicBezTo>
                    <a:cubicBezTo>
                      <a:pt x="0" y="3850"/>
                      <a:pt x="52" y="3974"/>
                      <a:pt x="110" y="4062"/>
                    </a:cubicBezTo>
                    <a:cubicBezTo>
                      <a:pt x="286" y="4290"/>
                      <a:pt x="557" y="4443"/>
                      <a:pt x="821" y="4590"/>
                    </a:cubicBezTo>
                    <a:cubicBezTo>
                      <a:pt x="1063" y="4722"/>
                      <a:pt x="1313" y="4847"/>
                      <a:pt x="1562" y="4971"/>
                    </a:cubicBezTo>
                    <a:cubicBezTo>
                      <a:pt x="1320" y="5375"/>
                      <a:pt x="1063" y="5770"/>
                      <a:pt x="792" y="6152"/>
                    </a:cubicBezTo>
                    <a:cubicBezTo>
                      <a:pt x="711" y="6262"/>
                      <a:pt x="623" y="6394"/>
                      <a:pt x="660" y="6526"/>
                    </a:cubicBezTo>
                    <a:cubicBezTo>
                      <a:pt x="701" y="6678"/>
                      <a:pt x="860" y="6725"/>
                      <a:pt x="1027" y="6725"/>
                    </a:cubicBezTo>
                    <a:cubicBezTo>
                      <a:pt x="1102" y="6725"/>
                      <a:pt x="1179" y="6715"/>
                      <a:pt x="1247" y="6702"/>
                    </a:cubicBezTo>
                    <a:lnTo>
                      <a:pt x="2625" y="6438"/>
                    </a:lnTo>
                    <a:cubicBezTo>
                      <a:pt x="2716" y="6417"/>
                      <a:pt x="2813" y="6398"/>
                      <a:pt x="2906" y="6398"/>
                    </a:cubicBezTo>
                    <a:cubicBezTo>
                      <a:pt x="2976" y="6398"/>
                      <a:pt x="3045" y="6409"/>
                      <a:pt x="3109" y="6438"/>
                    </a:cubicBezTo>
                    <a:cubicBezTo>
                      <a:pt x="3409" y="6577"/>
                      <a:pt x="3417" y="8556"/>
                      <a:pt x="3776" y="8600"/>
                    </a:cubicBezTo>
                    <a:cubicBezTo>
                      <a:pt x="3780" y="8601"/>
                      <a:pt x="3784" y="8601"/>
                      <a:pt x="3789" y="8601"/>
                    </a:cubicBezTo>
                    <a:cubicBezTo>
                      <a:pt x="4149" y="8601"/>
                      <a:pt x="4738" y="7094"/>
                      <a:pt x="4898" y="6790"/>
                    </a:cubicBezTo>
                    <a:cubicBezTo>
                      <a:pt x="4927" y="6724"/>
                      <a:pt x="4971" y="6672"/>
                      <a:pt x="5037" y="6636"/>
                    </a:cubicBezTo>
                    <a:cubicBezTo>
                      <a:pt x="5071" y="6623"/>
                      <a:pt x="5110" y="6615"/>
                      <a:pt x="5150" y="6615"/>
                    </a:cubicBezTo>
                    <a:cubicBezTo>
                      <a:pt x="5178" y="6615"/>
                      <a:pt x="5207" y="6619"/>
                      <a:pt x="5235" y="6628"/>
                    </a:cubicBezTo>
                    <a:cubicBezTo>
                      <a:pt x="6405" y="6838"/>
                      <a:pt x="6966" y="6902"/>
                      <a:pt x="7232" y="6902"/>
                    </a:cubicBezTo>
                    <a:cubicBezTo>
                      <a:pt x="7579" y="6902"/>
                      <a:pt x="7425" y="6793"/>
                      <a:pt x="7471" y="6760"/>
                    </a:cubicBezTo>
                    <a:cubicBezTo>
                      <a:pt x="7471" y="6760"/>
                      <a:pt x="7053" y="5609"/>
                      <a:pt x="6782" y="5059"/>
                    </a:cubicBezTo>
                    <a:cubicBezTo>
                      <a:pt x="6738" y="4986"/>
                      <a:pt x="6723" y="4905"/>
                      <a:pt x="6738" y="4825"/>
                    </a:cubicBezTo>
                    <a:cubicBezTo>
                      <a:pt x="6760" y="4737"/>
                      <a:pt x="6855" y="4693"/>
                      <a:pt x="6936" y="4649"/>
                    </a:cubicBezTo>
                    <a:cubicBezTo>
                      <a:pt x="7882" y="4194"/>
                      <a:pt x="8849" y="3564"/>
                      <a:pt x="8651" y="3241"/>
                    </a:cubicBezTo>
                    <a:cubicBezTo>
                      <a:pt x="8566" y="3111"/>
                      <a:pt x="8199" y="3058"/>
                      <a:pt x="7816" y="3058"/>
                    </a:cubicBezTo>
                    <a:cubicBezTo>
                      <a:pt x="7572" y="3058"/>
                      <a:pt x="7322" y="3079"/>
                      <a:pt x="7134" y="3116"/>
                    </a:cubicBezTo>
                    <a:cubicBezTo>
                      <a:pt x="6985" y="3145"/>
                      <a:pt x="6827" y="3174"/>
                      <a:pt x="6672" y="3174"/>
                    </a:cubicBezTo>
                    <a:cubicBezTo>
                      <a:pt x="6553" y="3174"/>
                      <a:pt x="6436" y="3157"/>
                      <a:pt x="6327" y="3109"/>
                    </a:cubicBezTo>
                    <a:cubicBezTo>
                      <a:pt x="6049" y="2985"/>
                      <a:pt x="5880" y="2691"/>
                      <a:pt x="5821" y="2398"/>
                    </a:cubicBezTo>
                    <a:cubicBezTo>
                      <a:pt x="5763" y="2097"/>
                      <a:pt x="5792" y="1797"/>
                      <a:pt x="5785" y="1489"/>
                    </a:cubicBezTo>
                    <a:cubicBezTo>
                      <a:pt x="5785" y="1115"/>
                      <a:pt x="5741" y="741"/>
                      <a:pt x="5653" y="375"/>
                    </a:cubicBezTo>
                    <a:cubicBezTo>
                      <a:pt x="5616" y="206"/>
                      <a:pt x="5521" y="1"/>
                      <a:pt x="534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11"/>
              <p:cNvSpPr/>
              <p:nvPr/>
            </p:nvSpPr>
            <p:spPr>
              <a:xfrm>
                <a:off x="1206085" y="854037"/>
                <a:ext cx="646125" cy="646125"/>
              </a:xfrm>
              <a:custGeom>
                <a:avLst/>
                <a:gdLst/>
                <a:ahLst/>
                <a:cxnLst/>
                <a:rect l="l" t="t" r="r" b="b"/>
                <a:pathLst>
                  <a:path w="6006" h="6006" extrusionOk="0">
                    <a:moveTo>
                      <a:pt x="3007" y="1"/>
                    </a:moveTo>
                    <a:cubicBezTo>
                      <a:pt x="1343" y="1"/>
                      <a:pt x="1" y="1350"/>
                      <a:pt x="1" y="3007"/>
                    </a:cubicBezTo>
                    <a:cubicBezTo>
                      <a:pt x="1" y="4663"/>
                      <a:pt x="1343" y="6005"/>
                      <a:pt x="3007" y="6005"/>
                    </a:cubicBezTo>
                    <a:cubicBezTo>
                      <a:pt x="4664" y="6005"/>
                      <a:pt x="6005" y="4663"/>
                      <a:pt x="6005" y="3007"/>
                    </a:cubicBezTo>
                    <a:cubicBezTo>
                      <a:pt x="6005" y="1350"/>
                      <a:pt x="4664" y="1"/>
                      <a:pt x="300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4" name="Google Shape;354;p11"/>
            <p:cNvSpPr/>
            <p:nvPr/>
          </p:nvSpPr>
          <p:spPr>
            <a:xfrm>
              <a:off x="1284188" y="1029929"/>
              <a:ext cx="279385" cy="291111"/>
            </a:xfrm>
            <a:custGeom>
              <a:avLst/>
              <a:gdLst/>
              <a:ahLst/>
              <a:cxnLst/>
              <a:rect l="l" t="t" r="r" b="b"/>
              <a:pathLst>
                <a:path w="2597" h="2706" extrusionOk="0">
                  <a:moveTo>
                    <a:pt x="1298" y="1"/>
                  </a:moveTo>
                  <a:cubicBezTo>
                    <a:pt x="580" y="1"/>
                    <a:pt x="1" y="602"/>
                    <a:pt x="1" y="1350"/>
                  </a:cubicBezTo>
                  <a:cubicBezTo>
                    <a:pt x="1" y="2097"/>
                    <a:pt x="580" y="2706"/>
                    <a:pt x="1298" y="2706"/>
                  </a:cubicBezTo>
                  <a:cubicBezTo>
                    <a:pt x="2017" y="2706"/>
                    <a:pt x="2596" y="2097"/>
                    <a:pt x="2596" y="1350"/>
                  </a:cubicBezTo>
                  <a:cubicBezTo>
                    <a:pt x="2596" y="602"/>
                    <a:pt x="2017" y="1"/>
                    <a:pt x="129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55" name="Google Shape;355;p11"/>
            <p:cNvGrpSpPr/>
            <p:nvPr/>
          </p:nvGrpSpPr>
          <p:grpSpPr>
            <a:xfrm>
              <a:off x="1497195" y="951504"/>
              <a:ext cx="194934" cy="74553"/>
              <a:chOff x="1497195" y="951504"/>
              <a:chExt cx="194934" cy="74553"/>
            </a:xfrm>
          </p:grpSpPr>
          <p:sp>
            <p:nvSpPr>
              <p:cNvPr id="356" name="Google Shape;356;p11"/>
              <p:cNvSpPr/>
              <p:nvPr/>
            </p:nvSpPr>
            <p:spPr>
              <a:xfrm>
                <a:off x="1497195" y="951504"/>
                <a:ext cx="57663" cy="49379"/>
              </a:xfrm>
              <a:custGeom>
                <a:avLst/>
                <a:gdLst/>
                <a:ahLst/>
                <a:cxnLst/>
                <a:rect l="l" t="t" r="r" b="b"/>
                <a:pathLst>
                  <a:path w="536" h="459" extrusionOk="0">
                    <a:moveTo>
                      <a:pt x="230" y="1"/>
                    </a:moveTo>
                    <a:cubicBezTo>
                      <a:pt x="114" y="1"/>
                      <a:pt x="0" y="93"/>
                      <a:pt x="0" y="231"/>
                    </a:cubicBezTo>
                    <a:cubicBezTo>
                      <a:pt x="0" y="356"/>
                      <a:pt x="103" y="458"/>
                      <a:pt x="228" y="458"/>
                    </a:cubicBezTo>
                    <a:cubicBezTo>
                      <a:pt x="433" y="458"/>
                      <a:pt x="535" y="216"/>
                      <a:pt x="389" y="70"/>
                    </a:cubicBezTo>
                    <a:cubicBezTo>
                      <a:pt x="344" y="22"/>
                      <a:pt x="287" y="1"/>
                      <a:pt x="23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11"/>
              <p:cNvSpPr/>
              <p:nvPr/>
            </p:nvSpPr>
            <p:spPr>
              <a:xfrm>
                <a:off x="1634359" y="976032"/>
                <a:ext cx="57770" cy="50025"/>
              </a:xfrm>
              <a:custGeom>
                <a:avLst/>
                <a:gdLst/>
                <a:ahLst/>
                <a:cxnLst/>
                <a:rect l="l" t="t" r="r" b="b"/>
                <a:pathLst>
                  <a:path w="537" h="465" extrusionOk="0">
                    <a:moveTo>
                      <a:pt x="233" y="0"/>
                    </a:moveTo>
                    <a:cubicBezTo>
                      <a:pt x="114" y="0"/>
                      <a:pt x="1" y="92"/>
                      <a:pt x="1" y="230"/>
                    </a:cubicBezTo>
                    <a:cubicBezTo>
                      <a:pt x="1" y="362"/>
                      <a:pt x="104" y="465"/>
                      <a:pt x="228" y="465"/>
                    </a:cubicBezTo>
                    <a:cubicBezTo>
                      <a:pt x="433" y="465"/>
                      <a:pt x="536" y="216"/>
                      <a:pt x="397" y="69"/>
                    </a:cubicBezTo>
                    <a:cubicBezTo>
                      <a:pt x="349" y="21"/>
                      <a:pt x="291" y="0"/>
                      <a:pt x="23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8" name="Google Shape;358;p11"/>
            <p:cNvGrpSpPr/>
            <p:nvPr/>
          </p:nvGrpSpPr>
          <p:grpSpPr>
            <a:xfrm>
              <a:off x="1550017" y="1079631"/>
              <a:ext cx="243775" cy="194934"/>
              <a:chOff x="1550017" y="1079631"/>
              <a:chExt cx="243775" cy="194934"/>
            </a:xfrm>
          </p:grpSpPr>
          <p:sp>
            <p:nvSpPr>
              <p:cNvPr id="359" name="Google Shape;359;p11"/>
              <p:cNvSpPr/>
              <p:nvPr/>
            </p:nvSpPr>
            <p:spPr>
              <a:xfrm>
                <a:off x="1550017" y="1136432"/>
                <a:ext cx="64010" cy="51316"/>
              </a:xfrm>
              <a:custGeom>
                <a:avLst/>
                <a:gdLst/>
                <a:ahLst/>
                <a:cxnLst/>
                <a:rect l="l" t="t" r="r" b="b"/>
                <a:pathLst>
                  <a:path w="595" h="477" fill="none" extrusionOk="0">
                    <a:moveTo>
                      <a:pt x="0" y="462"/>
                    </a:moveTo>
                    <a:cubicBezTo>
                      <a:pt x="22" y="396"/>
                      <a:pt x="37" y="323"/>
                      <a:pt x="59" y="250"/>
                    </a:cubicBezTo>
                    <a:cubicBezTo>
                      <a:pt x="81" y="176"/>
                      <a:pt x="125" y="118"/>
                      <a:pt x="176" y="66"/>
                    </a:cubicBezTo>
                    <a:cubicBezTo>
                      <a:pt x="235" y="22"/>
                      <a:pt x="316" y="0"/>
                      <a:pt x="382" y="22"/>
                    </a:cubicBezTo>
                    <a:cubicBezTo>
                      <a:pt x="462" y="66"/>
                      <a:pt x="521" y="140"/>
                      <a:pt x="536" y="228"/>
                    </a:cubicBezTo>
                    <a:cubicBezTo>
                      <a:pt x="558" y="308"/>
                      <a:pt x="594" y="477"/>
                      <a:pt x="594" y="477"/>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11"/>
              <p:cNvSpPr/>
              <p:nvPr/>
            </p:nvSpPr>
            <p:spPr>
              <a:xfrm>
                <a:off x="1558730" y="1081997"/>
                <a:ext cx="71003" cy="47443"/>
              </a:xfrm>
              <a:custGeom>
                <a:avLst/>
                <a:gdLst/>
                <a:ahLst/>
                <a:cxnLst/>
                <a:rect l="l" t="t" r="r" b="b"/>
                <a:pathLst>
                  <a:path w="660" h="441" fill="none" extrusionOk="0">
                    <a:moveTo>
                      <a:pt x="0" y="0"/>
                    </a:moveTo>
                    <a:cubicBezTo>
                      <a:pt x="257" y="81"/>
                      <a:pt x="484" y="235"/>
                      <a:pt x="660" y="440"/>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11"/>
              <p:cNvSpPr/>
              <p:nvPr/>
            </p:nvSpPr>
            <p:spPr>
              <a:xfrm>
                <a:off x="1626506" y="1238955"/>
                <a:ext cx="63257" cy="35609"/>
              </a:xfrm>
              <a:custGeom>
                <a:avLst/>
                <a:gdLst/>
                <a:ahLst/>
                <a:cxnLst/>
                <a:rect l="l" t="t" r="r" b="b"/>
                <a:pathLst>
                  <a:path w="588" h="331" fill="none" extrusionOk="0">
                    <a:moveTo>
                      <a:pt x="1" y="0"/>
                    </a:moveTo>
                    <a:cubicBezTo>
                      <a:pt x="8" y="66"/>
                      <a:pt x="23" y="132"/>
                      <a:pt x="59" y="191"/>
                    </a:cubicBezTo>
                    <a:cubicBezTo>
                      <a:pt x="125" y="286"/>
                      <a:pt x="243" y="330"/>
                      <a:pt x="360" y="308"/>
                    </a:cubicBezTo>
                    <a:cubicBezTo>
                      <a:pt x="470" y="279"/>
                      <a:pt x="558" y="191"/>
                      <a:pt x="587" y="81"/>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11"/>
              <p:cNvSpPr/>
              <p:nvPr/>
            </p:nvSpPr>
            <p:spPr>
              <a:xfrm>
                <a:off x="1714828" y="1079631"/>
                <a:ext cx="78964" cy="56049"/>
              </a:xfrm>
              <a:custGeom>
                <a:avLst/>
                <a:gdLst/>
                <a:ahLst/>
                <a:cxnLst/>
                <a:rect l="l" t="t" r="r" b="b"/>
                <a:pathLst>
                  <a:path w="734" h="521" fill="none" extrusionOk="0">
                    <a:moveTo>
                      <a:pt x="1" y="521"/>
                    </a:moveTo>
                    <a:cubicBezTo>
                      <a:pt x="221" y="323"/>
                      <a:pt x="470" y="147"/>
                      <a:pt x="734" y="0"/>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11"/>
              <p:cNvSpPr/>
              <p:nvPr/>
            </p:nvSpPr>
            <p:spPr>
              <a:xfrm>
                <a:off x="1714828" y="1149019"/>
                <a:ext cx="56910" cy="53790"/>
              </a:xfrm>
              <a:custGeom>
                <a:avLst/>
                <a:gdLst/>
                <a:ahLst/>
                <a:cxnLst/>
                <a:rect l="l" t="t" r="r" b="b"/>
                <a:pathLst>
                  <a:path w="529" h="500" fill="none" extrusionOk="0">
                    <a:moveTo>
                      <a:pt x="1" y="462"/>
                    </a:moveTo>
                    <a:cubicBezTo>
                      <a:pt x="15" y="353"/>
                      <a:pt x="52" y="250"/>
                      <a:pt x="111" y="162"/>
                    </a:cubicBezTo>
                    <a:cubicBezTo>
                      <a:pt x="140" y="111"/>
                      <a:pt x="177" y="74"/>
                      <a:pt x="221" y="45"/>
                    </a:cubicBezTo>
                    <a:cubicBezTo>
                      <a:pt x="265" y="8"/>
                      <a:pt x="323" y="1"/>
                      <a:pt x="375" y="23"/>
                    </a:cubicBezTo>
                    <a:cubicBezTo>
                      <a:pt x="441" y="67"/>
                      <a:pt x="485" y="133"/>
                      <a:pt x="492" y="213"/>
                    </a:cubicBezTo>
                    <a:cubicBezTo>
                      <a:pt x="514" y="309"/>
                      <a:pt x="521" y="404"/>
                      <a:pt x="529" y="499"/>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64" name="Google Shape;364;p11"/>
            <p:cNvGrpSpPr/>
            <p:nvPr/>
          </p:nvGrpSpPr>
          <p:grpSpPr>
            <a:xfrm>
              <a:off x="1451474" y="1199474"/>
              <a:ext cx="372333" cy="98758"/>
              <a:chOff x="1451474" y="1199474"/>
              <a:chExt cx="372333" cy="98758"/>
            </a:xfrm>
          </p:grpSpPr>
          <p:sp>
            <p:nvSpPr>
              <p:cNvPr id="365" name="Google Shape;365;p11"/>
              <p:cNvSpPr/>
              <p:nvPr/>
            </p:nvSpPr>
            <p:spPr>
              <a:xfrm>
                <a:off x="1738496" y="1225508"/>
                <a:ext cx="85311" cy="72724"/>
              </a:xfrm>
              <a:custGeom>
                <a:avLst/>
                <a:gdLst/>
                <a:ahLst/>
                <a:cxnLst/>
                <a:rect l="l" t="t" r="r" b="b"/>
                <a:pathLst>
                  <a:path w="793" h="676" extrusionOk="0">
                    <a:moveTo>
                      <a:pt x="397" y="1"/>
                    </a:moveTo>
                    <a:cubicBezTo>
                      <a:pt x="177" y="1"/>
                      <a:pt x="1" y="155"/>
                      <a:pt x="1" y="338"/>
                    </a:cubicBezTo>
                    <a:cubicBezTo>
                      <a:pt x="1" y="521"/>
                      <a:pt x="177" y="675"/>
                      <a:pt x="397" y="675"/>
                    </a:cubicBezTo>
                    <a:cubicBezTo>
                      <a:pt x="617" y="675"/>
                      <a:pt x="792" y="521"/>
                      <a:pt x="792" y="338"/>
                    </a:cubicBezTo>
                    <a:cubicBezTo>
                      <a:pt x="792" y="147"/>
                      <a:pt x="617" y="1"/>
                      <a:pt x="39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11"/>
              <p:cNvSpPr/>
              <p:nvPr/>
            </p:nvSpPr>
            <p:spPr>
              <a:xfrm>
                <a:off x="1451474" y="1199474"/>
                <a:ext cx="104137" cy="88431"/>
              </a:xfrm>
              <a:custGeom>
                <a:avLst/>
                <a:gdLst/>
                <a:ahLst/>
                <a:cxnLst/>
                <a:rect l="l" t="t" r="r" b="b"/>
                <a:pathLst>
                  <a:path w="968" h="822" extrusionOk="0">
                    <a:moveTo>
                      <a:pt x="484" y="1"/>
                    </a:moveTo>
                    <a:cubicBezTo>
                      <a:pt x="213" y="1"/>
                      <a:pt x="0" y="184"/>
                      <a:pt x="0" y="411"/>
                    </a:cubicBezTo>
                    <a:cubicBezTo>
                      <a:pt x="0" y="639"/>
                      <a:pt x="213" y="822"/>
                      <a:pt x="484" y="822"/>
                    </a:cubicBezTo>
                    <a:cubicBezTo>
                      <a:pt x="748" y="822"/>
                      <a:pt x="968" y="639"/>
                      <a:pt x="968" y="411"/>
                    </a:cubicBezTo>
                    <a:cubicBezTo>
                      <a:pt x="968" y="184"/>
                      <a:pt x="748" y="1"/>
                      <a:pt x="48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67" name="Google Shape;367;p11"/>
          <p:cNvSpPr/>
          <p:nvPr/>
        </p:nvSpPr>
        <p:spPr>
          <a:xfrm>
            <a:off x="7777030" y="3899761"/>
            <a:ext cx="689818" cy="652571"/>
          </a:xfrm>
          <a:custGeom>
            <a:avLst/>
            <a:gdLst/>
            <a:ahLst/>
            <a:cxnLst/>
            <a:rect l="l" t="t" r="r" b="b"/>
            <a:pathLst>
              <a:path w="3667" h="3469" extrusionOk="0">
                <a:moveTo>
                  <a:pt x="1372" y="1"/>
                </a:moveTo>
                <a:cubicBezTo>
                  <a:pt x="1350" y="221"/>
                  <a:pt x="1328" y="441"/>
                  <a:pt x="1320" y="683"/>
                </a:cubicBezTo>
                <a:lnTo>
                  <a:pt x="1291" y="697"/>
                </a:lnTo>
                <a:cubicBezTo>
                  <a:pt x="1196" y="756"/>
                  <a:pt x="1115" y="822"/>
                  <a:pt x="1042" y="895"/>
                </a:cubicBezTo>
                <a:cubicBezTo>
                  <a:pt x="858" y="800"/>
                  <a:pt x="675" y="705"/>
                  <a:pt x="477" y="624"/>
                </a:cubicBezTo>
                <a:lnTo>
                  <a:pt x="477" y="624"/>
                </a:lnTo>
                <a:cubicBezTo>
                  <a:pt x="616" y="793"/>
                  <a:pt x="712" y="998"/>
                  <a:pt x="829" y="1189"/>
                </a:cubicBezTo>
                <a:cubicBezTo>
                  <a:pt x="778" y="1277"/>
                  <a:pt x="741" y="1379"/>
                  <a:pt x="719" y="1482"/>
                </a:cubicBezTo>
                <a:cubicBezTo>
                  <a:pt x="477" y="1504"/>
                  <a:pt x="235" y="1540"/>
                  <a:pt x="1" y="1599"/>
                </a:cubicBezTo>
                <a:lnTo>
                  <a:pt x="704" y="2010"/>
                </a:lnTo>
                <a:cubicBezTo>
                  <a:pt x="719" y="2098"/>
                  <a:pt x="748" y="2178"/>
                  <a:pt x="785" y="2259"/>
                </a:cubicBezTo>
                <a:cubicBezTo>
                  <a:pt x="690" y="2332"/>
                  <a:pt x="602" y="2398"/>
                  <a:pt x="506" y="2464"/>
                </a:cubicBezTo>
                <a:cubicBezTo>
                  <a:pt x="587" y="2453"/>
                  <a:pt x="667" y="2447"/>
                  <a:pt x="748" y="2447"/>
                </a:cubicBezTo>
                <a:cubicBezTo>
                  <a:pt x="777" y="2447"/>
                  <a:pt x="807" y="2448"/>
                  <a:pt x="836" y="2450"/>
                </a:cubicBezTo>
                <a:lnTo>
                  <a:pt x="880" y="2450"/>
                </a:lnTo>
                <a:cubicBezTo>
                  <a:pt x="946" y="2552"/>
                  <a:pt x="1020" y="2640"/>
                  <a:pt x="1108" y="2721"/>
                </a:cubicBezTo>
                <a:cubicBezTo>
                  <a:pt x="1108" y="2904"/>
                  <a:pt x="1093" y="3073"/>
                  <a:pt x="1078" y="3241"/>
                </a:cubicBezTo>
                <a:cubicBezTo>
                  <a:pt x="1218" y="3161"/>
                  <a:pt x="1342" y="3058"/>
                  <a:pt x="1445" y="2933"/>
                </a:cubicBezTo>
                <a:cubicBezTo>
                  <a:pt x="1540" y="2970"/>
                  <a:pt x="1635" y="2999"/>
                  <a:pt x="1738" y="3021"/>
                </a:cubicBezTo>
                <a:cubicBezTo>
                  <a:pt x="1819" y="3175"/>
                  <a:pt x="1921" y="3329"/>
                  <a:pt x="2031" y="3469"/>
                </a:cubicBezTo>
                <a:cubicBezTo>
                  <a:pt x="2105" y="3322"/>
                  <a:pt x="2171" y="3168"/>
                  <a:pt x="2222" y="3007"/>
                </a:cubicBezTo>
                <a:cubicBezTo>
                  <a:pt x="2317" y="2985"/>
                  <a:pt x="2405" y="2955"/>
                  <a:pt x="2486" y="2911"/>
                </a:cubicBezTo>
                <a:lnTo>
                  <a:pt x="2808" y="3139"/>
                </a:lnTo>
                <a:cubicBezTo>
                  <a:pt x="2808" y="2999"/>
                  <a:pt x="2801" y="2860"/>
                  <a:pt x="2772" y="2721"/>
                </a:cubicBezTo>
                <a:cubicBezTo>
                  <a:pt x="2867" y="2640"/>
                  <a:pt x="2940" y="2552"/>
                  <a:pt x="3006" y="2450"/>
                </a:cubicBezTo>
                <a:cubicBezTo>
                  <a:pt x="3226" y="2413"/>
                  <a:pt x="3446" y="2398"/>
                  <a:pt x="3666" y="2391"/>
                </a:cubicBezTo>
                <a:cubicBezTo>
                  <a:pt x="3490" y="2252"/>
                  <a:pt x="3336" y="2090"/>
                  <a:pt x="3197" y="1922"/>
                </a:cubicBezTo>
                <a:cubicBezTo>
                  <a:pt x="3204" y="1848"/>
                  <a:pt x="3204" y="1775"/>
                  <a:pt x="3204" y="1702"/>
                </a:cubicBezTo>
                <a:cubicBezTo>
                  <a:pt x="3300" y="1628"/>
                  <a:pt x="3402" y="1562"/>
                  <a:pt x="3512" y="1496"/>
                </a:cubicBezTo>
                <a:cubicBezTo>
                  <a:pt x="3395" y="1452"/>
                  <a:pt x="3270" y="1416"/>
                  <a:pt x="3146" y="1394"/>
                </a:cubicBezTo>
                <a:cubicBezTo>
                  <a:pt x="3116" y="1299"/>
                  <a:pt x="3072" y="1211"/>
                  <a:pt x="3028" y="1130"/>
                </a:cubicBezTo>
                <a:cubicBezTo>
                  <a:pt x="3102" y="925"/>
                  <a:pt x="3168" y="712"/>
                  <a:pt x="3219" y="499"/>
                </a:cubicBezTo>
                <a:lnTo>
                  <a:pt x="3219" y="499"/>
                </a:lnTo>
                <a:cubicBezTo>
                  <a:pt x="3058" y="587"/>
                  <a:pt x="2896" y="690"/>
                  <a:pt x="2743" y="793"/>
                </a:cubicBezTo>
                <a:cubicBezTo>
                  <a:pt x="2655" y="727"/>
                  <a:pt x="2559" y="668"/>
                  <a:pt x="2457" y="624"/>
                </a:cubicBezTo>
                <a:cubicBezTo>
                  <a:pt x="2391" y="455"/>
                  <a:pt x="2325" y="301"/>
                  <a:pt x="2251" y="147"/>
                </a:cubicBezTo>
                <a:cubicBezTo>
                  <a:pt x="2215" y="272"/>
                  <a:pt x="2171" y="404"/>
                  <a:pt x="2127" y="529"/>
                </a:cubicBezTo>
                <a:cubicBezTo>
                  <a:pt x="2072" y="521"/>
                  <a:pt x="2015" y="518"/>
                  <a:pt x="1958" y="518"/>
                </a:cubicBezTo>
                <a:cubicBezTo>
                  <a:pt x="1901" y="518"/>
                  <a:pt x="1844" y="521"/>
                  <a:pt x="1789" y="529"/>
                </a:cubicBezTo>
                <a:cubicBezTo>
                  <a:pt x="1643" y="353"/>
                  <a:pt x="1504" y="177"/>
                  <a:pt x="137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68" name="Google Shape;368;p11"/>
          <p:cNvGrpSpPr/>
          <p:nvPr/>
        </p:nvGrpSpPr>
        <p:grpSpPr>
          <a:xfrm flipH="1">
            <a:off x="3147897" y="4272057"/>
            <a:ext cx="1180499" cy="566291"/>
            <a:chOff x="252934" y="4159894"/>
            <a:chExt cx="1180499" cy="566291"/>
          </a:xfrm>
        </p:grpSpPr>
        <p:sp>
          <p:nvSpPr>
            <p:cNvPr id="369" name="Google Shape;369;p11"/>
            <p:cNvSpPr/>
            <p:nvPr/>
          </p:nvSpPr>
          <p:spPr>
            <a:xfrm>
              <a:off x="1318631" y="4159894"/>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11"/>
            <p:cNvSpPr/>
            <p:nvPr/>
          </p:nvSpPr>
          <p:spPr>
            <a:xfrm>
              <a:off x="331137" y="4257645"/>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11"/>
            <p:cNvSpPr/>
            <p:nvPr/>
          </p:nvSpPr>
          <p:spPr>
            <a:xfrm>
              <a:off x="840934" y="4369438"/>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11"/>
            <p:cNvSpPr/>
            <p:nvPr/>
          </p:nvSpPr>
          <p:spPr>
            <a:xfrm>
              <a:off x="252934" y="465927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73" name="Google Shape;373;p11"/>
          <p:cNvSpPr txBox="1">
            <a:spLocks noGrp="1"/>
          </p:cNvSpPr>
          <p:nvPr>
            <p:ph type="title" hasCustomPrompt="1"/>
          </p:nvPr>
        </p:nvSpPr>
        <p:spPr>
          <a:xfrm>
            <a:off x="3147900" y="1606475"/>
            <a:ext cx="5260200" cy="1429800"/>
          </a:xfrm>
          <a:prstGeom prst="rect">
            <a:avLst/>
          </a:prstGeom>
        </p:spPr>
        <p:txBody>
          <a:bodyPr spcFirstLastPara="1" wrap="square" lIns="91425" tIns="91425" rIns="91425" bIns="91425" anchor="b" anchorCtr="0">
            <a:noAutofit/>
          </a:bodyPr>
          <a:lstStyle>
            <a:lvl1pPr lvl="0" algn="r">
              <a:spcBef>
                <a:spcPts val="0"/>
              </a:spcBef>
              <a:spcAft>
                <a:spcPts val="0"/>
              </a:spcAft>
              <a:buSzPts val="9600"/>
              <a:buNone/>
              <a:defRPr sz="9600"/>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374" name="Google Shape;374;p11"/>
          <p:cNvSpPr txBox="1">
            <a:spLocks noGrp="1"/>
          </p:cNvSpPr>
          <p:nvPr>
            <p:ph type="subTitle" idx="1"/>
          </p:nvPr>
        </p:nvSpPr>
        <p:spPr>
          <a:xfrm>
            <a:off x="3940425" y="2965225"/>
            <a:ext cx="4467600" cy="4194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375"/>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able of contents">
  <p:cSld name="BLANK_1">
    <p:spTree>
      <p:nvGrpSpPr>
        <p:cNvPr id="1" name="Shape 376"/>
        <p:cNvGrpSpPr/>
        <p:nvPr/>
      </p:nvGrpSpPr>
      <p:grpSpPr>
        <a:xfrm>
          <a:off x="0" y="0"/>
          <a:ext cx="0" cy="0"/>
          <a:chOff x="0" y="0"/>
          <a:chExt cx="0" cy="0"/>
        </a:xfrm>
      </p:grpSpPr>
      <p:sp>
        <p:nvSpPr>
          <p:cNvPr id="377" name="Google Shape;377;p13"/>
          <p:cNvSpPr/>
          <p:nvPr/>
        </p:nvSpPr>
        <p:spPr>
          <a:xfrm flipH="1">
            <a:off x="-1445093" y="-404279"/>
            <a:ext cx="8116270" cy="778403"/>
          </a:xfrm>
          <a:custGeom>
            <a:avLst/>
            <a:gdLst/>
            <a:ahLst/>
            <a:cxnLst/>
            <a:rect l="l" t="t" r="r" b="b"/>
            <a:pathLst>
              <a:path w="18087" h="4376" extrusionOk="0">
                <a:moveTo>
                  <a:pt x="0" y="1"/>
                </a:moveTo>
                <a:lnTo>
                  <a:pt x="0" y="2149"/>
                </a:lnTo>
                <a:cubicBezTo>
                  <a:pt x="455" y="1815"/>
                  <a:pt x="1417" y="1341"/>
                  <a:pt x="3218" y="1341"/>
                </a:cubicBezTo>
                <a:cubicBezTo>
                  <a:pt x="3594" y="1341"/>
                  <a:pt x="4006" y="1362"/>
                  <a:pt x="4458" y="1408"/>
                </a:cubicBezTo>
                <a:cubicBezTo>
                  <a:pt x="7734" y="1756"/>
                  <a:pt x="9771" y="4375"/>
                  <a:pt x="13045" y="4375"/>
                </a:cubicBezTo>
                <a:cubicBezTo>
                  <a:pt x="13573" y="4375"/>
                  <a:pt x="14134" y="4307"/>
                  <a:pt x="14736" y="4150"/>
                </a:cubicBezTo>
                <a:cubicBezTo>
                  <a:pt x="15989" y="3822"/>
                  <a:pt x="17001" y="3706"/>
                  <a:pt x="17809" y="3706"/>
                </a:cubicBezTo>
                <a:cubicBezTo>
                  <a:pt x="17904" y="3706"/>
                  <a:pt x="17997" y="3707"/>
                  <a:pt x="18087" y="3710"/>
                </a:cubicBezTo>
                <a:lnTo>
                  <a:pt x="1808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78" name="Google Shape;378;p13"/>
          <p:cNvGrpSpPr/>
          <p:nvPr/>
        </p:nvGrpSpPr>
        <p:grpSpPr>
          <a:xfrm>
            <a:off x="8236643" y="76525"/>
            <a:ext cx="650509" cy="613567"/>
            <a:chOff x="6450343" y="704875"/>
            <a:chExt cx="650509" cy="613567"/>
          </a:xfrm>
        </p:grpSpPr>
        <p:grpSp>
          <p:nvGrpSpPr>
            <p:cNvPr id="379" name="Google Shape;379;p13"/>
            <p:cNvGrpSpPr/>
            <p:nvPr/>
          </p:nvGrpSpPr>
          <p:grpSpPr>
            <a:xfrm>
              <a:off x="6450343" y="704875"/>
              <a:ext cx="650509" cy="613567"/>
              <a:chOff x="6450343" y="704875"/>
              <a:chExt cx="650509" cy="613567"/>
            </a:xfrm>
          </p:grpSpPr>
          <p:sp>
            <p:nvSpPr>
              <p:cNvPr id="380" name="Google Shape;380;p13"/>
              <p:cNvSpPr/>
              <p:nvPr/>
            </p:nvSpPr>
            <p:spPr>
              <a:xfrm>
                <a:off x="6499687" y="793722"/>
                <a:ext cx="502339" cy="441805"/>
              </a:xfrm>
              <a:custGeom>
                <a:avLst/>
                <a:gdLst/>
                <a:ahLst/>
                <a:cxnLst/>
                <a:rect l="l" t="t" r="r" b="b"/>
                <a:pathLst>
                  <a:path w="3726" h="3277" extrusionOk="0">
                    <a:moveTo>
                      <a:pt x="1862" y="1"/>
                    </a:moveTo>
                    <a:cubicBezTo>
                      <a:pt x="1223" y="1"/>
                      <a:pt x="617" y="376"/>
                      <a:pt x="353" y="1003"/>
                    </a:cubicBezTo>
                    <a:cubicBezTo>
                      <a:pt x="1" y="1831"/>
                      <a:pt x="389" y="2792"/>
                      <a:pt x="1218" y="3144"/>
                    </a:cubicBezTo>
                    <a:cubicBezTo>
                      <a:pt x="1428" y="3234"/>
                      <a:pt x="1646" y="3277"/>
                      <a:pt x="1860" y="3277"/>
                    </a:cubicBezTo>
                    <a:cubicBezTo>
                      <a:pt x="2498" y="3277"/>
                      <a:pt x="3103" y="2899"/>
                      <a:pt x="3366" y="2279"/>
                    </a:cubicBezTo>
                    <a:cubicBezTo>
                      <a:pt x="3725" y="1443"/>
                      <a:pt x="3329" y="482"/>
                      <a:pt x="2501" y="130"/>
                    </a:cubicBezTo>
                    <a:cubicBezTo>
                      <a:pt x="2292" y="42"/>
                      <a:pt x="2075" y="1"/>
                      <a:pt x="186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13"/>
              <p:cNvSpPr/>
              <p:nvPr/>
            </p:nvSpPr>
            <p:spPr>
              <a:xfrm>
                <a:off x="6627228" y="704875"/>
                <a:ext cx="122686" cy="186591"/>
              </a:xfrm>
              <a:custGeom>
                <a:avLst/>
                <a:gdLst/>
                <a:ahLst/>
                <a:cxnLst/>
                <a:rect l="l" t="t" r="r" b="b"/>
                <a:pathLst>
                  <a:path w="910" h="1384" extrusionOk="0">
                    <a:moveTo>
                      <a:pt x="75" y="0"/>
                    </a:moveTo>
                    <a:cubicBezTo>
                      <a:pt x="70" y="0"/>
                      <a:pt x="64" y="2"/>
                      <a:pt x="59" y="5"/>
                    </a:cubicBezTo>
                    <a:cubicBezTo>
                      <a:pt x="45" y="12"/>
                      <a:pt x="37" y="34"/>
                      <a:pt x="37" y="49"/>
                    </a:cubicBezTo>
                    <a:cubicBezTo>
                      <a:pt x="1" y="496"/>
                      <a:pt x="15" y="943"/>
                      <a:pt x="81" y="1383"/>
                    </a:cubicBezTo>
                    <a:cubicBezTo>
                      <a:pt x="375" y="1361"/>
                      <a:pt x="660" y="1266"/>
                      <a:pt x="910" y="1112"/>
                    </a:cubicBezTo>
                    <a:cubicBezTo>
                      <a:pt x="668" y="738"/>
                      <a:pt x="411" y="379"/>
                      <a:pt x="125" y="34"/>
                    </a:cubicBezTo>
                    <a:cubicBezTo>
                      <a:pt x="114" y="17"/>
                      <a:pt x="94" y="0"/>
                      <a:pt x="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13"/>
              <p:cNvSpPr/>
              <p:nvPr/>
            </p:nvSpPr>
            <p:spPr>
              <a:xfrm>
                <a:off x="6777553" y="1135492"/>
                <a:ext cx="136438" cy="179041"/>
              </a:xfrm>
              <a:custGeom>
                <a:avLst/>
                <a:gdLst/>
                <a:ahLst/>
                <a:cxnLst/>
                <a:rect l="l" t="t" r="r" b="b"/>
                <a:pathLst>
                  <a:path w="1012" h="1328" extrusionOk="0">
                    <a:moveTo>
                      <a:pt x="653" y="0"/>
                    </a:moveTo>
                    <a:cubicBezTo>
                      <a:pt x="418" y="88"/>
                      <a:pt x="191" y="220"/>
                      <a:pt x="0" y="396"/>
                    </a:cubicBezTo>
                    <a:cubicBezTo>
                      <a:pt x="359" y="682"/>
                      <a:pt x="616" y="1093"/>
                      <a:pt x="1012" y="1327"/>
                    </a:cubicBezTo>
                    <a:cubicBezTo>
                      <a:pt x="946" y="873"/>
                      <a:pt x="821" y="433"/>
                      <a:pt x="65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13"/>
              <p:cNvSpPr/>
              <p:nvPr/>
            </p:nvSpPr>
            <p:spPr>
              <a:xfrm>
                <a:off x="6450343" y="929891"/>
                <a:ext cx="155313" cy="83184"/>
              </a:xfrm>
              <a:custGeom>
                <a:avLst/>
                <a:gdLst/>
                <a:ahLst/>
                <a:cxnLst/>
                <a:rect l="l" t="t" r="r" b="b"/>
                <a:pathLst>
                  <a:path w="1152" h="617" extrusionOk="0">
                    <a:moveTo>
                      <a:pt x="1151" y="0"/>
                    </a:moveTo>
                    <a:lnTo>
                      <a:pt x="367" y="81"/>
                    </a:lnTo>
                    <a:cubicBezTo>
                      <a:pt x="242" y="81"/>
                      <a:pt x="118" y="110"/>
                      <a:pt x="0" y="154"/>
                    </a:cubicBezTo>
                    <a:lnTo>
                      <a:pt x="975" y="616"/>
                    </a:lnTo>
                    <a:cubicBezTo>
                      <a:pt x="1078" y="491"/>
                      <a:pt x="1122" y="242"/>
                      <a:pt x="115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13"/>
              <p:cNvSpPr/>
              <p:nvPr/>
            </p:nvSpPr>
            <p:spPr>
              <a:xfrm>
                <a:off x="6591635" y="1136436"/>
                <a:ext cx="138595" cy="182007"/>
              </a:xfrm>
              <a:custGeom>
                <a:avLst/>
                <a:gdLst/>
                <a:ahLst/>
                <a:cxnLst/>
                <a:rect l="l" t="t" r="r" b="b"/>
                <a:pathLst>
                  <a:path w="1028" h="1350" extrusionOk="0">
                    <a:moveTo>
                      <a:pt x="301" y="0"/>
                    </a:moveTo>
                    <a:cubicBezTo>
                      <a:pt x="147" y="433"/>
                      <a:pt x="45" y="888"/>
                      <a:pt x="1" y="1349"/>
                    </a:cubicBezTo>
                    <a:cubicBezTo>
                      <a:pt x="221" y="1327"/>
                      <a:pt x="433" y="1225"/>
                      <a:pt x="595" y="1064"/>
                    </a:cubicBezTo>
                    <a:cubicBezTo>
                      <a:pt x="749" y="902"/>
                      <a:pt x="888" y="726"/>
                      <a:pt x="1005" y="536"/>
                    </a:cubicBezTo>
                    <a:cubicBezTo>
                      <a:pt x="1020" y="521"/>
                      <a:pt x="1027" y="499"/>
                      <a:pt x="1027" y="477"/>
                    </a:cubicBezTo>
                    <a:cubicBezTo>
                      <a:pt x="1027" y="448"/>
                      <a:pt x="998" y="433"/>
                      <a:pt x="976" y="418"/>
                    </a:cubicBezTo>
                    <a:cubicBezTo>
                      <a:pt x="756" y="294"/>
                      <a:pt x="529" y="169"/>
                      <a:pt x="30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13"/>
              <p:cNvSpPr/>
              <p:nvPr/>
            </p:nvSpPr>
            <p:spPr>
              <a:xfrm>
                <a:off x="6796293" y="730222"/>
                <a:ext cx="76173" cy="121473"/>
              </a:xfrm>
              <a:custGeom>
                <a:avLst/>
                <a:gdLst/>
                <a:ahLst/>
                <a:cxnLst/>
                <a:rect l="l" t="t" r="r" b="b"/>
                <a:pathLst>
                  <a:path w="565" h="901" extrusionOk="0">
                    <a:moveTo>
                      <a:pt x="411" y="0"/>
                    </a:moveTo>
                    <a:cubicBezTo>
                      <a:pt x="242" y="220"/>
                      <a:pt x="103" y="469"/>
                      <a:pt x="0" y="733"/>
                    </a:cubicBezTo>
                    <a:cubicBezTo>
                      <a:pt x="169" y="814"/>
                      <a:pt x="352" y="873"/>
                      <a:pt x="535" y="895"/>
                    </a:cubicBezTo>
                    <a:cubicBezTo>
                      <a:pt x="539" y="898"/>
                      <a:pt x="543" y="900"/>
                      <a:pt x="546" y="900"/>
                    </a:cubicBezTo>
                    <a:cubicBezTo>
                      <a:pt x="550" y="900"/>
                      <a:pt x="554" y="898"/>
                      <a:pt x="557" y="895"/>
                    </a:cubicBezTo>
                    <a:cubicBezTo>
                      <a:pt x="565" y="895"/>
                      <a:pt x="565" y="880"/>
                      <a:pt x="565" y="873"/>
                    </a:cubicBezTo>
                    <a:cubicBezTo>
                      <a:pt x="543" y="645"/>
                      <a:pt x="521" y="425"/>
                      <a:pt x="506" y="198"/>
                    </a:cubicBezTo>
                    <a:cubicBezTo>
                      <a:pt x="499" y="125"/>
                      <a:pt x="484" y="30"/>
                      <a:pt x="41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13"/>
              <p:cNvSpPr/>
              <p:nvPr/>
            </p:nvSpPr>
            <p:spPr>
              <a:xfrm>
                <a:off x="6912913" y="949575"/>
                <a:ext cx="187939" cy="123765"/>
              </a:xfrm>
              <a:custGeom>
                <a:avLst/>
                <a:gdLst/>
                <a:ahLst/>
                <a:cxnLst/>
                <a:rect l="l" t="t" r="r" b="b"/>
                <a:pathLst>
                  <a:path w="1394" h="918" extrusionOk="0">
                    <a:moveTo>
                      <a:pt x="0" y="1"/>
                    </a:moveTo>
                    <a:lnTo>
                      <a:pt x="0" y="1"/>
                    </a:lnTo>
                    <a:cubicBezTo>
                      <a:pt x="52" y="265"/>
                      <a:pt x="96" y="565"/>
                      <a:pt x="147" y="866"/>
                    </a:cubicBezTo>
                    <a:cubicBezTo>
                      <a:pt x="147" y="888"/>
                      <a:pt x="154" y="917"/>
                      <a:pt x="176" y="917"/>
                    </a:cubicBezTo>
                    <a:cubicBezTo>
                      <a:pt x="191" y="917"/>
                      <a:pt x="198" y="910"/>
                      <a:pt x="213" y="903"/>
                    </a:cubicBezTo>
                    <a:cubicBezTo>
                      <a:pt x="580" y="683"/>
                      <a:pt x="975" y="507"/>
                      <a:pt x="1393" y="382"/>
                    </a:cubicBezTo>
                    <a:cubicBezTo>
                      <a:pt x="946" y="199"/>
                      <a:pt x="477" y="74"/>
                      <a:pt x="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7" name="Google Shape;387;p13"/>
            <p:cNvGrpSpPr/>
            <p:nvPr/>
          </p:nvGrpSpPr>
          <p:grpSpPr>
            <a:xfrm>
              <a:off x="6607140" y="922206"/>
              <a:ext cx="195220" cy="133742"/>
              <a:chOff x="6607140" y="922206"/>
              <a:chExt cx="195220" cy="133742"/>
            </a:xfrm>
          </p:grpSpPr>
          <p:sp>
            <p:nvSpPr>
              <p:cNvPr id="388" name="Google Shape;388;p13"/>
              <p:cNvSpPr/>
              <p:nvPr/>
            </p:nvSpPr>
            <p:spPr>
              <a:xfrm>
                <a:off x="6607140" y="944317"/>
                <a:ext cx="66736" cy="55411"/>
              </a:xfrm>
              <a:custGeom>
                <a:avLst/>
                <a:gdLst/>
                <a:ahLst/>
                <a:cxnLst/>
                <a:rect l="l" t="t" r="r" b="b"/>
                <a:pathLst>
                  <a:path w="495" h="411" extrusionOk="0">
                    <a:moveTo>
                      <a:pt x="250" y="0"/>
                    </a:moveTo>
                    <a:cubicBezTo>
                      <a:pt x="113" y="0"/>
                      <a:pt x="0" y="141"/>
                      <a:pt x="62" y="282"/>
                    </a:cubicBezTo>
                    <a:cubicBezTo>
                      <a:pt x="90" y="362"/>
                      <a:pt x="168" y="411"/>
                      <a:pt x="253" y="411"/>
                    </a:cubicBezTo>
                    <a:cubicBezTo>
                      <a:pt x="277" y="411"/>
                      <a:pt x="302" y="407"/>
                      <a:pt x="326" y="399"/>
                    </a:cubicBezTo>
                    <a:cubicBezTo>
                      <a:pt x="494" y="333"/>
                      <a:pt x="494" y="91"/>
                      <a:pt x="333" y="18"/>
                    </a:cubicBezTo>
                    <a:cubicBezTo>
                      <a:pt x="305" y="6"/>
                      <a:pt x="277" y="0"/>
                      <a:pt x="2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13"/>
              <p:cNvSpPr/>
              <p:nvPr/>
            </p:nvSpPr>
            <p:spPr>
              <a:xfrm>
                <a:off x="6752746" y="922206"/>
                <a:ext cx="49614" cy="41120"/>
              </a:xfrm>
              <a:custGeom>
                <a:avLst/>
                <a:gdLst/>
                <a:ahLst/>
                <a:cxnLst/>
                <a:rect l="l" t="t" r="r" b="b"/>
                <a:pathLst>
                  <a:path w="368" h="305" extrusionOk="0">
                    <a:moveTo>
                      <a:pt x="182" y="1"/>
                    </a:moveTo>
                    <a:cubicBezTo>
                      <a:pt x="82" y="1"/>
                      <a:pt x="1" y="101"/>
                      <a:pt x="37" y="211"/>
                    </a:cubicBezTo>
                    <a:cubicBezTo>
                      <a:pt x="65" y="266"/>
                      <a:pt x="122" y="305"/>
                      <a:pt x="179" y="305"/>
                    </a:cubicBezTo>
                    <a:cubicBezTo>
                      <a:pt x="198" y="305"/>
                      <a:pt x="217" y="301"/>
                      <a:pt x="235" y="292"/>
                    </a:cubicBezTo>
                    <a:cubicBezTo>
                      <a:pt x="367" y="240"/>
                      <a:pt x="367" y="65"/>
                      <a:pt x="243" y="13"/>
                    </a:cubicBezTo>
                    <a:cubicBezTo>
                      <a:pt x="222" y="5"/>
                      <a:pt x="202" y="1"/>
                      <a:pt x="18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13"/>
              <p:cNvSpPr/>
              <p:nvPr/>
            </p:nvSpPr>
            <p:spPr>
              <a:xfrm>
                <a:off x="6686819" y="1014828"/>
                <a:ext cx="50288" cy="41120"/>
              </a:xfrm>
              <a:custGeom>
                <a:avLst/>
                <a:gdLst/>
                <a:ahLst/>
                <a:cxnLst/>
                <a:rect l="l" t="t" r="r" b="b"/>
                <a:pathLst>
                  <a:path w="373" h="305" extrusionOk="0">
                    <a:moveTo>
                      <a:pt x="183" y="0"/>
                    </a:moveTo>
                    <a:cubicBezTo>
                      <a:pt x="83" y="0"/>
                      <a:pt x="0" y="104"/>
                      <a:pt x="43" y="213"/>
                    </a:cubicBezTo>
                    <a:cubicBezTo>
                      <a:pt x="65" y="269"/>
                      <a:pt x="122" y="304"/>
                      <a:pt x="183" y="304"/>
                    </a:cubicBezTo>
                    <a:cubicBezTo>
                      <a:pt x="202" y="304"/>
                      <a:pt x="222" y="301"/>
                      <a:pt x="240" y="294"/>
                    </a:cubicBezTo>
                    <a:cubicBezTo>
                      <a:pt x="365" y="243"/>
                      <a:pt x="372" y="67"/>
                      <a:pt x="248" y="15"/>
                    </a:cubicBezTo>
                    <a:cubicBezTo>
                      <a:pt x="226" y="5"/>
                      <a:pt x="204" y="0"/>
                      <a:pt x="18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91" name="Google Shape;391;p13"/>
          <p:cNvSpPr/>
          <p:nvPr/>
        </p:nvSpPr>
        <p:spPr>
          <a:xfrm rot="-1256526">
            <a:off x="38425" y="4380602"/>
            <a:ext cx="627267" cy="593397"/>
          </a:xfrm>
          <a:custGeom>
            <a:avLst/>
            <a:gdLst/>
            <a:ahLst/>
            <a:cxnLst/>
            <a:rect l="l" t="t" r="r" b="b"/>
            <a:pathLst>
              <a:path w="3667" h="3469" extrusionOk="0">
                <a:moveTo>
                  <a:pt x="1372" y="1"/>
                </a:moveTo>
                <a:cubicBezTo>
                  <a:pt x="1350" y="221"/>
                  <a:pt x="1328" y="441"/>
                  <a:pt x="1320" y="683"/>
                </a:cubicBezTo>
                <a:lnTo>
                  <a:pt x="1291" y="697"/>
                </a:lnTo>
                <a:cubicBezTo>
                  <a:pt x="1196" y="756"/>
                  <a:pt x="1115" y="822"/>
                  <a:pt x="1042" y="895"/>
                </a:cubicBezTo>
                <a:cubicBezTo>
                  <a:pt x="858" y="800"/>
                  <a:pt x="675" y="705"/>
                  <a:pt x="477" y="624"/>
                </a:cubicBezTo>
                <a:lnTo>
                  <a:pt x="477" y="624"/>
                </a:lnTo>
                <a:cubicBezTo>
                  <a:pt x="616" y="793"/>
                  <a:pt x="712" y="998"/>
                  <a:pt x="829" y="1189"/>
                </a:cubicBezTo>
                <a:cubicBezTo>
                  <a:pt x="778" y="1277"/>
                  <a:pt x="741" y="1379"/>
                  <a:pt x="719" y="1482"/>
                </a:cubicBezTo>
                <a:cubicBezTo>
                  <a:pt x="477" y="1504"/>
                  <a:pt x="235" y="1540"/>
                  <a:pt x="1" y="1599"/>
                </a:cubicBezTo>
                <a:lnTo>
                  <a:pt x="704" y="2010"/>
                </a:lnTo>
                <a:cubicBezTo>
                  <a:pt x="719" y="2098"/>
                  <a:pt x="748" y="2178"/>
                  <a:pt x="785" y="2259"/>
                </a:cubicBezTo>
                <a:cubicBezTo>
                  <a:pt x="690" y="2332"/>
                  <a:pt x="602" y="2398"/>
                  <a:pt x="506" y="2464"/>
                </a:cubicBezTo>
                <a:cubicBezTo>
                  <a:pt x="587" y="2453"/>
                  <a:pt x="667" y="2447"/>
                  <a:pt x="748" y="2447"/>
                </a:cubicBezTo>
                <a:cubicBezTo>
                  <a:pt x="777" y="2447"/>
                  <a:pt x="807" y="2448"/>
                  <a:pt x="836" y="2450"/>
                </a:cubicBezTo>
                <a:lnTo>
                  <a:pt x="880" y="2450"/>
                </a:lnTo>
                <a:cubicBezTo>
                  <a:pt x="946" y="2552"/>
                  <a:pt x="1020" y="2640"/>
                  <a:pt x="1108" y="2721"/>
                </a:cubicBezTo>
                <a:cubicBezTo>
                  <a:pt x="1108" y="2904"/>
                  <a:pt x="1093" y="3073"/>
                  <a:pt x="1078" y="3241"/>
                </a:cubicBezTo>
                <a:cubicBezTo>
                  <a:pt x="1218" y="3161"/>
                  <a:pt x="1342" y="3058"/>
                  <a:pt x="1445" y="2933"/>
                </a:cubicBezTo>
                <a:cubicBezTo>
                  <a:pt x="1540" y="2970"/>
                  <a:pt x="1635" y="2999"/>
                  <a:pt x="1738" y="3021"/>
                </a:cubicBezTo>
                <a:cubicBezTo>
                  <a:pt x="1819" y="3175"/>
                  <a:pt x="1921" y="3329"/>
                  <a:pt x="2031" y="3469"/>
                </a:cubicBezTo>
                <a:cubicBezTo>
                  <a:pt x="2105" y="3322"/>
                  <a:pt x="2171" y="3168"/>
                  <a:pt x="2222" y="3007"/>
                </a:cubicBezTo>
                <a:cubicBezTo>
                  <a:pt x="2317" y="2985"/>
                  <a:pt x="2405" y="2955"/>
                  <a:pt x="2486" y="2911"/>
                </a:cubicBezTo>
                <a:lnTo>
                  <a:pt x="2808" y="3139"/>
                </a:lnTo>
                <a:cubicBezTo>
                  <a:pt x="2808" y="2999"/>
                  <a:pt x="2801" y="2860"/>
                  <a:pt x="2772" y="2721"/>
                </a:cubicBezTo>
                <a:cubicBezTo>
                  <a:pt x="2867" y="2640"/>
                  <a:pt x="2940" y="2552"/>
                  <a:pt x="3006" y="2450"/>
                </a:cubicBezTo>
                <a:cubicBezTo>
                  <a:pt x="3226" y="2413"/>
                  <a:pt x="3446" y="2398"/>
                  <a:pt x="3666" y="2391"/>
                </a:cubicBezTo>
                <a:cubicBezTo>
                  <a:pt x="3490" y="2252"/>
                  <a:pt x="3336" y="2090"/>
                  <a:pt x="3197" y="1922"/>
                </a:cubicBezTo>
                <a:cubicBezTo>
                  <a:pt x="3204" y="1848"/>
                  <a:pt x="3204" y="1775"/>
                  <a:pt x="3204" y="1702"/>
                </a:cubicBezTo>
                <a:cubicBezTo>
                  <a:pt x="3300" y="1628"/>
                  <a:pt x="3402" y="1562"/>
                  <a:pt x="3512" y="1496"/>
                </a:cubicBezTo>
                <a:cubicBezTo>
                  <a:pt x="3395" y="1452"/>
                  <a:pt x="3270" y="1416"/>
                  <a:pt x="3146" y="1394"/>
                </a:cubicBezTo>
                <a:cubicBezTo>
                  <a:pt x="3116" y="1299"/>
                  <a:pt x="3072" y="1211"/>
                  <a:pt x="3028" y="1130"/>
                </a:cubicBezTo>
                <a:cubicBezTo>
                  <a:pt x="3102" y="925"/>
                  <a:pt x="3168" y="712"/>
                  <a:pt x="3219" y="499"/>
                </a:cubicBezTo>
                <a:lnTo>
                  <a:pt x="3219" y="499"/>
                </a:lnTo>
                <a:cubicBezTo>
                  <a:pt x="3058" y="587"/>
                  <a:pt x="2896" y="690"/>
                  <a:pt x="2743" y="793"/>
                </a:cubicBezTo>
                <a:cubicBezTo>
                  <a:pt x="2655" y="727"/>
                  <a:pt x="2559" y="668"/>
                  <a:pt x="2457" y="624"/>
                </a:cubicBezTo>
                <a:cubicBezTo>
                  <a:pt x="2391" y="455"/>
                  <a:pt x="2325" y="301"/>
                  <a:pt x="2251" y="147"/>
                </a:cubicBezTo>
                <a:cubicBezTo>
                  <a:pt x="2215" y="272"/>
                  <a:pt x="2171" y="404"/>
                  <a:pt x="2127" y="529"/>
                </a:cubicBezTo>
                <a:cubicBezTo>
                  <a:pt x="2072" y="521"/>
                  <a:pt x="2015" y="518"/>
                  <a:pt x="1958" y="518"/>
                </a:cubicBezTo>
                <a:cubicBezTo>
                  <a:pt x="1901" y="518"/>
                  <a:pt x="1844" y="521"/>
                  <a:pt x="1789" y="529"/>
                </a:cubicBezTo>
                <a:cubicBezTo>
                  <a:pt x="1643" y="353"/>
                  <a:pt x="1504" y="177"/>
                  <a:pt x="137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2" name="Google Shape;392;p13"/>
          <p:cNvGrpSpPr/>
          <p:nvPr/>
        </p:nvGrpSpPr>
        <p:grpSpPr>
          <a:xfrm>
            <a:off x="320947" y="-8266"/>
            <a:ext cx="1180499" cy="783165"/>
            <a:chOff x="252934" y="4049671"/>
            <a:chExt cx="1180499" cy="783165"/>
          </a:xfrm>
        </p:grpSpPr>
        <p:sp>
          <p:nvSpPr>
            <p:cNvPr id="393" name="Google Shape;393;p13"/>
            <p:cNvSpPr/>
            <p:nvPr/>
          </p:nvSpPr>
          <p:spPr>
            <a:xfrm>
              <a:off x="1318631" y="4159894"/>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13"/>
            <p:cNvSpPr/>
            <p:nvPr/>
          </p:nvSpPr>
          <p:spPr>
            <a:xfrm>
              <a:off x="500437" y="471057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13"/>
            <p:cNvSpPr/>
            <p:nvPr/>
          </p:nvSpPr>
          <p:spPr>
            <a:xfrm>
              <a:off x="586996" y="415906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13"/>
            <p:cNvSpPr/>
            <p:nvPr/>
          </p:nvSpPr>
          <p:spPr>
            <a:xfrm>
              <a:off x="252934" y="404967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97" name="Google Shape;397;p13"/>
          <p:cNvSpPr/>
          <p:nvPr/>
        </p:nvSpPr>
        <p:spPr>
          <a:xfrm rot="10800000" flipH="1">
            <a:off x="4319250" y="4769547"/>
            <a:ext cx="6355184" cy="778403"/>
          </a:xfrm>
          <a:custGeom>
            <a:avLst/>
            <a:gdLst/>
            <a:ahLst/>
            <a:cxnLst/>
            <a:rect l="l" t="t" r="r" b="b"/>
            <a:pathLst>
              <a:path w="18087" h="4376" extrusionOk="0">
                <a:moveTo>
                  <a:pt x="0" y="1"/>
                </a:moveTo>
                <a:lnTo>
                  <a:pt x="0" y="2149"/>
                </a:lnTo>
                <a:cubicBezTo>
                  <a:pt x="455" y="1815"/>
                  <a:pt x="1417" y="1341"/>
                  <a:pt x="3218" y="1341"/>
                </a:cubicBezTo>
                <a:cubicBezTo>
                  <a:pt x="3594" y="1341"/>
                  <a:pt x="4006" y="1362"/>
                  <a:pt x="4458" y="1408"/>
                </a:cubicBezTo>
                <a:cubicBezTo>
                  <a:pt x="7734" y="1756"/>
                  <a:pt x="9771" y="4375"/>
                  <a:pt x="13045" y="4375"/>
                </a:cubicBezTo>
                <a:cubicBezTo>
                  <a:pt x="13573" y="4375"/>
                  <a:pt x="14134" y="4307"/>
                  <a:pt x="14736" y="4150"/>
                </a:cubicBezTo>
                <a:cubicBezTo>
                  <a:pt x="15989" y="3822"/>
                  <a:pt x="17001" y="3706"/>
                  <a:pt x="17809" y="3706"/>
                </a:cubicBezTo>
                <a:cubicBezTo>
                  <a:pt x="17904" y="3706"/>
                  <a:pt x="17997" y="3707"/>
                  <a:pt x="18087" y="3710"/>
                </a:cubicBezTo>
                <a:lnTo>
                  <a:pt x="1808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8" name="Google Shape;398;p13"/>
          <p:cNvGrpSpPr/>
          <p:nvPr/>
        </p:nvGrpSpPr>
        <p:grpSpPr>
          <a:xfrm>
            <a:off x="8232529" y="4398236"/>
            <a:ext cx="574402" cy="558141"/>
            <a:chOff x="8232529" y="4398236"/>
            <a:chExt cx="574402" cy="558141"/>
          </a:xfrm>
        </p:grpSpPr>
        <p:grpSp>
          <p:nvGrpSpPr>
            <p:cNvPr id="399" name="Google Shape;399;p13"/>
            <p:cNvGrpSpPr/>
            <p:nvPr/>
          </p:nvGrpSpPr>
          <p:grpSpPr>
            <a:xfrm rot="1724099">
              <a:off x="8358098" y="4397943"/>
              <a:ext cx="141899" cy="558727"/>
              <a:chOff x="2894536" y="2269944"/>
              <a:chExt cx="127536" cy="502175"/>
            </a:xfrm>
          </p:grpSpPr>
          <p:sp>
            <p:nvSpPr>
              <p:cNvPr id="400" name="Google Shape;400;p13"/>
              <p:cNvSpPr/>
              <p:nvPr/>
            </p:nvSpPr>
            <p:spPr>
              <a:xfrm>
                <a:off x="2922797" y="2269944"/>
                <a:ext cx="99275" cy="76328"/>
              </a:xfrm>
              <a:custGeom>
                <a:avLst/>
                <a:gdLst/>
                <a:ahLst/>
                <a:cxnLst/>
                <a:rect l="l" t="t" r="r" b="b"/>
                <a:pathLst>
                  <a:path w="822" h="632" extrusionOk="0">
                    <a:moveTo>
                      <a:pt x="411" y="1"/>
                    </a:moveTo>
                    <a:cubicBezTo>
                      <a:pt x="1" y="1"/>
                      <a:pt x="1" y="631"/>
                      <a:pt x="411" y="631"/>
                    </a:cubicBezTo>
                    <a:cubicBezTo>
                      <a:pt x="822" y="631"/>
                      <a:pt x="822" y="1"/>
                      <a:pt x="4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13"/>
              <p:cNvSpPr/>
              <p:nvPr/>
            </p:nvSpPr>
            <p:spPr>
              <a:xfrm>
                <a:off x="2894536" y="2664148"/>
                <a:ext cx="126690" cy="107971"/>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02" name="Google Shape;402;p13"/>
            <p:cNvSpPr/>
            <p:nvPr/>
          </p:nvSpPr>
          <p:spPr>
            <a:xfrm rot="1724080">
              <a:off x="8645777" y="4796032"/>
              <a:ext cx="140956" cy="120129"/>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03" name="Google Shape;403;p13"/>
          <p:cNvSpPr txBox="1">
            <a:spLocks noGrp="1"/>
          </p:cNvSpPr>
          <p:nvPr>
            <p:ph type="title"/>
          </p:nvPr>
        </p:nvSpPr>
        <p:spPr>
          <a:xfrm>
            <a:off x="1816825" y="1700795"/>
            <a:ext cx="2724600" cy="4365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1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404" name="Google Shape;404;p13"/>
          <p:cNvSpPr txBox="1">
            <a:spLocks noGrp="1"/>
          </p:cNvSpPr>
          <p:nvPr>
            <p:ph type="title" idx="2" hasCustomPrompt="1"/>
          </p:nvPr>
        </p:nvSpPr>
        <p:spPr>
          <a:xfrm>
            <a:off x="797875" y="1868546"/>
            <a:ext cx="1104900" cy="593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3400">
                <a:solidFill>
                  <a:schemeClr val="dk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405" name="Google Shape;405;p13"/>
          <p:cNvSpPr txBox="1">
            <a:spLocks noGrp="1"/>
          </p:cNvSpPr>
          <p:nvPr>
            <p:ph type="subTitle" idx="1"/>
          </p:nvPr>
        </p:nvSpPr>
        <p:spPr>
          <a:xfrm>
            <a:off x="1816825" y="2150898"/>
            <a:ext cx="2336400" cy="484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406" name="Google Shape;406;p13"/>
          <p:cNvSpPr txBox="1">
            <a:spLocks noGrp="1"/>
          </p:cNvSpPr>
          <p:nvPr>
            <p:ph type="title" idx="3"/>
          </p:nvPr>
        </p:nvSpPr>
        <p:spPr>
          <a:xfrm>
            <a:off x="5773925" y="1700795"/>
            <a:ext cx="2724600" cy="4365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1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407" name="Google Shape;407;p13"/>
          <p:cNvSpPr txBox="1">
            <a:spLocks noGrp="1"/>
          </p:cNvSpPr>
          <p:nvPr>
            <p:ph type="title" idx="4" hasCustomPrompt="1"/>
          </p:nvPr>
        </p:nvSpPr>
        <p:spPr>
          <a:xfrm>
            <a:off x="4754975" y="1868546"/>
            <a:ext cx="1104900" cy="593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3400">
                <a:solidFill>
                  <a:schemeClr val="dk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408" name="Google Shape;408;p13"/>
          <p:cNvSpPr txBox="1">
            <a:spLocks noGrp="1"/>
          </p:cNvSpPr>
          <p:nvPr>
            <p:ph type="subTitle" idx="5"/>
          </p:nvPr>
        </p:nvSpPr>
        <p:spPr>
          <a:xfrm>
            <a:off x="5773925" y="2150898"/>
            <a:ext cx="2336400" cy="484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409" name="Google Shape;409;p13"/>
          <p:cNvSpPr txBox="1">
            <a:spLocks noGrp="1"/>
          </p:cNvSpPr>
          <p:nvPr>
            <p:ph type="title" idx="6"/>
          </p:nvPr>
        </p:nvSpPr>
        <p:spPr>
          <a:xfrm>
            <a:off x="1816825" y="3140173"/>
            <a:ext cx="2724600" cy="4365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1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410" name="Google Shape;410;p13"/>
          <p:cNvSpPr txBox="1">
            <a:spLocks noGrp="1"/>
          </p:cNvSpPr>
          <p:nvPr>
            <p:ph type="title" idx="7" hasCustomPrompt="1"/>
          </p:nvPr>
        </p:nvSpPr>
        <p:spPr>
          <a:xfrm>
            <a:off x="797875" y="3307948"/>
            <a:ext cx="1104900" cy="593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3400">
                <a:solidFill>
                  <a:schemeClr val="dk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411" name="Google Shape;411;p13"/>
          <p:cNvSpPr txBox="1">
            <a:spLocks noGrp="1"/>
          </p:cNvSpPr>
          <p:nvPr>
            <p:ph type="subTitle" idx="8"/>
          </p:nvPr>
        </p:nvSpPr>
        <p:spPr>
          <a:xfrm>
            <a:off x="1816825" y="3590300"/>
            <a:ext cx="2336400" cy="484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412" name="Google Shape;412;p13"/>
          <p:cNvSpPr txBox="1">
            <a:spLocks noGrp="1"/>
          </p:cNvSpPr>
          <p:nvPr>
            <p:ph type="title" idx="9"/>
          </p:nvPr>
        </p:nvSpPr>
        <p:spPr>
          <a:xfrm>
            <a:off x="5773925" y="3140173"/>
            <a:ext cx="2724600" cy="4365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1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413" name="Google Shape;413;p13"/>
          <p:cNvSpPr txBox="1">
            <a:spLocks noGrp="1"/>
          </p:cNvSpPr>
          <p:nvPr>
            <p:ph type="title" idx="13" hasCustomPrompt="1"/>
          </p:nvPr>
        </p:nvSpPr>
        <p:spPr>
          <a:xfrm>
            <a:off x="4754975" y="3307948"/>
            <a:ext cx="1104900" cy="593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3400">
                <a:solidFill>
                  <a:schemeClr val="dk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414" name="Google Shape;414;p13"/>
          <p:cNvSpPr txBox="1">
            <a:spLocks noGrp="1"/>
          </p:cNvSpPr>
          <p:nvPr>
            <p:ph type="subTitle" idx="14"/>
          </p:nvPr>
        </p:nvSpPr>
        <p:spPr>
          <a:xfrm>
            <a:off x="5773925" y="3590300"/>
            <a:ext cx="2336400" cy="484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415" name="Google Shape;415;p13"/>
          <p:cNvSpPr txBox="1">
            <a:spLocks noGrp="1"/>
          </p:cNvSpPr>
          <p:nvPr>
            <p:ph type="title" idx="15"/>
          </p:nvPr>
        </p:nvSpPr>
        <p:spPr>
          <a:xfrm>
            <a:off x="1289100" y="535000"/>
            <a:ext cx="6565800" cy="50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grpSp>
        <p:nvGrpSpPr>
          <p:cNvPr id="416" name="Google Shape;416;p13"/>
          <p:cNvGrpSpPr/>
          <p:nvPr/>
        </p:nvGrpSpPr>
        <p:grpSpPr>
          <a:xfrm>
            <a:off x="8428900" y="1111151"/>
            <a:ext cx="505508" cy="504599"/>
            <a:chOff x="4319250" y="2328426"/>
            <a:chExt cx="505508" cy="504599"/>
          </a:xfrm>
        </p:grpSpPr>
        <p:grpSp>
          <p:nvGrpSpPr>
            <p:cNvPr id="417" name="Google Shape;417;p13"/>
            <p:cNvGrpSpPr/>
            <p:nvPr/>
          </p:nvGrpSpPr>
          <p:grpSpPr>
            <a:xfrm>
              <a:off x="4319250" y="2328426"/>
              <a:ext cx="505508" cy="504599"/>
              <a:chOff x="4319250" y="2319450"/>
              <a:chExt cx="505508" cy="504599"/>
            </a:xfrm>
          </p:grpSpPr>
          <p:sp>
            <p:nvSpPr>
              <p:cNvPr id="418" name="Google Shape;418;p13"/>
              <p:cNvSpPr/>
              <p:nvPr/>
            </p:nvSpPr>
            <p:spPr>
              <a:xfrm>
                <a:off x="4374463" y="2387391"/>
                <a:ext cx="405411" cy="376813"/>
              </a:xfrm>
              <a:custGeom>
                <a:avLst/>
                <a:gdLst/>
                <a:ahLst/>
                <a:cxnLst/>
                <a:rect l="l" t="t" r="r" b="b"/>
                <a:pathLst>
                  <a:path w="4905" h="4559" extrusionOk="0">
                    <a:moveTo>
                      <a:pt x="2455" y="1"/>
                    </a:moveTo>
                    <a:cubicBezTo>
                      <a:pt x="1356" y="1"/>
                      <a:pt x="390" y="794"/>
                      <a:pt x="205" y="1908"/>
                    </a:cubicBezTo>
                    <a:cubicBezTo>
                      <a:pt x="0" y="3147"/>
                      <a:pt x="836" y="4320"/>
                      <a:pt x="2082" y="4526"/>
                    </a:cubicBezTo>
                    <a:cubicBezTo>
                      <a:pt x="2211" y="4548"/>
                      <a:pt x="2339" y="4558"/>
                      <a:pt x="2466" y="4558"/>
                    </a:cubicBezTo>
                    <a:cubicBezTo>
                      <a:pt x="3555" y="4558"/>
                      <a:pt x="4516" y="3766"/>
                      <a:pt x="4700" y="2656"/>
                    </a:cubicBezTo>
                    <a:cubicBezTo>
                      <a:pt x="4905" y="1417"/>
                      <a:pt x="4069" y="244"/>
                      <a:pt x="2830" y="31"/>
                    </a:cubicBezTo>
                    <a:cubicBezTo>
                      <a:pt x="2704" y="11"/>
                      <a:pt x="2579" y="1"/>
                      <a:pt x="245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13"/>
              <p:cNvSpPr/>
              <p:nvPr/>
            </p:nvSpPr>
            <p:spPr>
              <a:xfrm>
                <a:off x="4558615" y="2319450"/>
                <a:ext cx="102489" cy="124888"/>
              </a:xfrm>
              <a:custGeom>
                <a:avLst/>
                <a:gdLst/>
                <a:ahLst/>
                <a:cxnLst/>
                <a:rect l="l" t="t" r="r" b="b"/>
                <a:pathLst>
                  <a:path w="1240" h="1511" extrusionOk="0">
                    <a:moveTo>
                      <a:pt x="1106" y="0"/>
                    </a:moveTo>
                    <a:cubicBezTo>
                      <a:pt x="1039" y="0"/>
                      <a:pt x="957" y="62"/>
                      <a:pt x="910" y="120"/>
                    </a:cubicBezTo>
                    <a:cubicBezTo>
                      <a:pt x="595" y="494"/>
                      <a:pt x="294" y="883"/>
                      <a:pt x="1" y="1286"/>
                    </a:cubicBezTo>
                    <a:cubicBezTo>
                      <a:pt x="301" y="1409"/>
                      <a:pt x="653" y="1511"/>
                      <a:pt x="1005" y="1511"/>
                    </a:cubicBezTo>
                    <a:cubicBezTo>
                      <a:pt x="1074" y="1511"/>
                      <a:pt x="1142" y="1507"/>
                      <a:pt x="1211" y="1499"/>
                    </a:cubicBezTo>
                    <a:cubicBezTo>
                      <a:pt x="1240" y="1044"/>
                      <a:pt x="1240" y="589"/>
                      <a:pt x="1203" y="142"/>
                    </a:cubicBezTo>
                    <a:cubicBezTo>
                      <a:pt x="1203" y="106"/>
                      <a:pt x="1196" y="62"/>
                      <a:pt x="1174" y="32"/>
                    </a:cubicBezTo>
                    <a:cubicBezTo>
                      <a:pt x="1155" y="10"/>
                      <a:pt x="1132" y="0"/>
                      <a:pt x="11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13"/>
              <p:cNvSpPr/>
              <p:nvPr/>
            </p:nvSpPr>
            <p:spPr>
              <a:xfrm>
                <a:off x="4319250" y="2475996"/>
                <a:ext cx="126128" cy="79677"/>
              </a:xfrm>
              <a:custGeom>
                <a:avLst/>
                <a:gdLst/>
                <a:ahLst/>
                <a:cxnLst/>
                <a:rect l="l" t="t" r="r" b="b"/>
                <a:pathLst>
                  <a:path w="1526" h="964" extrusionOk="0">
                    <a:moveTo>
                      <a:pt x="1526" y="0"/>
                    </a:moveTo>
                    <a:cubicBezTo>
                      <a:pt x="1049" y="59"/>
                      <a:pt x="587" y="191"/>
                      <a:pt x="155" y="389"/>
                    </a:cubicBezTo>
                    <a:cubicBezTo>
                      <a:pt x="89" y="426"/>
                      <a:pt x="1" y="492"/>
                      <a:pt x="38" y="558"/>
                    </a:cubicBezTo>
                    <a:cubicBezTo>
                      <a:pt x="60" y="594"/>
                      <a:pt x="96" y="624"/>
                      <a:pt x="133" y="631"/>
                    </a:cubicBezTo>
                    <a:lnTo>
                      <a:pt x="1093" y="954"/>
                    </a:lnTo>
                    <a:cubicBezTo>
                      <a:pt x="1109" y="959"/>
                      <a:pt x="1124" y="964"/>
                      <a:pt x="1140" y="964"/>
                    </a:cubicBezTo>
                    <a:cubicBezTo>
                      <a:pt x="1146" y="964"/>
                      <a:pt x="1153" y="963"/>
                      <a:pt x="1159" y="961"/>
                    </a:cubicBezTo>
                    <a:cubicBezTo>
                      <a:pt x="1189" y="939"/>
                      <a:pt x="1203" y="917"/>
                      <a:pt x="1203" y="888"/>
                    </a:cubicBezTo>
                    <a:cubicBezTo>
                      <a:pt x="1277" y="580"/>
                      <a:pt x="1387" y="286"/>
                      <a:pt x="152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13"/>
              <p:cNvSpPr/>
              <p:nvPr/>
            </p:nvSpPr>
            <p:spPr>
              <a:xfrm>
                <a:off x="4396283" y="2639567"/>
                <a:ext cx="81247" cy="124557"/>
              </a:xfrm>
              <a:custGeom>
                <a:avLst/>
                <a:gdLst/>
                <a:ahLst/>
                <a:cxnLst/>
                <a:rect l="l" t="t" r="r" b="b"/>
                <a:pathLst>
                  <a:path w="983" h="1507" extrusionOk="0">
                    <a:moveTo>
                      <a:pt x="477" y="1"/>
                    </a:moveTo>
                    <a:cubicBezTo>
                      <a:pt x="323" y="456"/>
                      <a:pt x="169" y="910"/>
                      <a:pt x="15" y="1365"/>
                    </a:cubicBezTo>
                    <a:cubicBezTo>
                      <a:pt x="0" y="1394"/>
                      <a:pt x="0" y="1431"/>
                      <a:pt x="7" y="1467"/>
                    </a:cubicBezTo>
                    <a:cubicBezTo>
                      <a:pt x="21" y="1495"/>
                      <a:pt x="46" y="1506"/>
                      <a:pt x="75" y="1506"/>
                    </a:cubicBezTo>
                    <a:cubicBezTo>
                      <a:pt x="121" y="1506"/>
                      <a:pt x="179" y="1477"/>
                      <a:pt x="220" y="1445"/>
                    </a:cubicBezTo>
                    <a:lnTo>
                      <a:pt x="902" y="881"/>
                    </a:lnTo>
                    <a:cubicBezTo>
                      <a:pt x="946" y="859"/>
                      <a:pt x="968" y="815"/>
                      <a:pt x="982" y="771"/>
                    </a:cubicBezTo>
                    <a:cubicBezTo>
                      <a:pt x="975" y="734"/>
                      <a:pt x="968" y="697"/>
                      <a:pt x="938" y="668"/>
                    </a:cubicBezTo>
                    <a:cubicBezTo>
                      <a:pt x="762" y="404"/>
                      <a:pt x="587" y="140"/>
                      <a:pt x="47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13"/>
              <p:cNvSpPr/>
              <p:nvPr/>
            </p:nvSpPr>
            <p:spPr>
              <a:xfrm>
                <a:off x="4568368" y="2713707"/>
                <a:ext cx="86702" cy="110341"/>
              </a:xfrm>
              <a:custGeom>
                <a:avLst/>
                <a:gdLst/>
                <a:ahLst/>
                <a:cxnLst/>
                <a:rect l="l" t="t" r="r" b="b"/>
                <a:pathLst>
                  <a:path w="1049" h="1335" extrusionOk="0">
                    <a:moveTo>
                      <a:pt x="874" y="0"/>
                    </a:moveTo>
                    <a:cubicBezTo>
                      <a:pt x="579" y="0"/>
                      <a:pt x="282" y="47"/>
                      <a:pt x="0" y="145"/>
                    </a:cubicBezTo>
                    <a:cubicBezTo>
                      <a:pt x="154" y="504"/>
                      <a:pt x="315" y="863"/>
                      <a:pt x="477" y="1230"/>
                    </a:cubicBezTo>
                    <a:cubicBezTo>
                      <a:pt x="497" y="1276"/>
                      <a:pt x="528" y="1335"/>
                      <a:pt x="578" y="1335"/>
                    </a:cubicBezTo>
                    <a:cubicBezTo>
                      <a:pt x="583" y="1335"/>
                      <a:pt x="588" y="1334"/>
                      <a:pt x="594" y="1333"/>
                    </a:cubicBezTo>
                    <a:cubicBezTo>
                      <a:pt x="653" y="1325"/>
                      <a:pt x="667" y="1281"/>
                      <a:pt x="682" y="1245"/>
                    </a:cubicBezTo>
                    <a:cubicBezTo>
                      <a:pt x="851" y="849"/>
                      <a:pt x="975" y="431"/>
                      <a:pt x="1049" y="6"/>
                    </a:cubicBezTo>
                    <a:cubicBezTo>
                      <a:pt x="990" y="2"/>
                      <a:pt x="932" y="0"/>
                      <a:pt x="8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13"/>
              <p:cNvSpPr/>
              <p:nvPr/>
            </p:nvSpPr>
            <p:spPr>
              <a:xfrm>
                <a:off x="4730121" y="2509719"/>
                <a:ext cx="94637" cy="96042"/>
              </a:xfrm>
              <a:custGeom>
                <a:avLst/>
                <a:gdLst/>
                <a:ahLst/>
                <a:cxnLst/>
                <a:rect l="l" t="t" r="r" b="b"/>
                <a:pathLst>
                  <a:path w="1145" h="1162" extrusionOk="0">
                    <a:moveTo>
                      <a:pt x="289" y="0"/>
                    </a:moveTo>
                    <a:cubicBezTo>
                      <a:pt x="192" y="0"/>
                      <a:pt x="96" y="6"/>
                      <a:pt x="1" y="18"/>
                    </a:cubicBezTo>
                    <a:cubicBezTo>
                      <a:pt x="8" y="318"/>
                      <a:pt x="8" y="744"/>
                      <a:pt x="45" y="1161"/>
                    </a:cubicBezTo>
                    <a:cubicBezTo>
                      <a:pt x="397" y="963"/>
                      <a:pt x="726" y="722"/>
                      <a:pt x="1027" y="450"/>
                    </a:cubicBezTo>
                    <a:cubicBezTo>
                      <a:pt x="1086" y="406"/>
                      <a:pt x="1122" y="348"/>
                      <a:pt x="1137" y="282"/>
                    </a:cubicBezTo>
                    <a:cubicBezTo>
                      <a:pt x="1144" y="164"/>
                      <a:pt x="1005" y="98"/>
                      <a:pt x="888" y="69"/>
                    </a:cubicBezTo>
                    <a:cubicBezTo>
                      <a:pt x="690" y="25"/>
                      <a:pt x="489" y="0"/>
                      <a:pt x="28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4" name="Google Shape;424;p13"/>
            <p:cNvGrpSpPr/>
            <p:nvPr/>
          </p:nvGrpSpPr>
          <p:grpSpPr>
            <a:xfrm>
              <a:off x="4459265" y="2464342"/>
              <a:ext cx="254572" cy="194152"/>
              <a:chOff x="4459265" y="2464342"/>
              <a:chExt cx="254572" cy="194152"/>
            </a:xfrm>
          </p:grpSpPr>
          <p:sp>
            <p:nvSpPr>
              <p:cNvPr id="425" name="Google Shape;425;p13"/>
              <p:cNvSpPr/>
              <p:nvPr/>
            </p:nvSpPr>
            <p:spPr>
              <a:xfrm>
                <a:off x="4459265" y="2575345"/>
                <a:ext cx="83066" cy="83148"/>
              </a:xfrm>
              <a:custGeom>
                <a:avLst/>
                <a:gdLst/>
                <a:ahLst/>
                <a:cxnLst/>
                <a:rect l="l" t="t" r="r" b="b"/>
                <a:pathLst>
                  <a:path w="1005" h="1006" extrusionOk="0">
                    <a:moveTo>
                      <a:pt x="506" y="1"/>
                    </a:moveTo>
                    <a:cubicBezTo>
                      <a:pt x="228" y="1"/>
                      <a:pt x="0" y="228"/>
                      <a:pt x="0" y="499"/>
                    </a:cubicBezTo>
                    <a:cubicBezTo>
                      <a:pt x="0" y="778"/>
                      <a:pt x="228" y="1005"/>
                      <a:pt x="506" y="1005"/>
                    </a:cubicBezTo>
                    <a:cubicBezTo>
                      <a:pt x="778" y="1005"/>
                      <a:pt x="1005" y="778"/>
                      <a:pt x="1005" y="499"/>
                    </a:cubicBezTo>
                    <a:cubicBezTo>
                      <a:pt x="1005" y="228"/>
                      <a:pt x="778" y="1"/>
                      <a:pt x="5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13"/>
              <p:cNvSpPr/>
              <p:nvPr/>
            </p:nvSpPr>
            <p:spPr>
              <a:xfrm>
                <a:off x="4617381" y="2545673"/>
                <a:ext cx="96455" cy="83066"/>
              </a:xfrm>
              <a:custGeom>
                <a:avLst/>
                <a:gdLst/>
                <a:ahLst/>
                <a:cxnLst/>
                <a:rect l="l" t="t" r="r" b="b"/>
                <a:pathLst>
                  <a:path w="1167" h="1005" extrusionOk="0">
                    <a:moveTo>
                      <a:pt x="505" y="1"/>
                    </a:moveTo>
                    <a:cubicBezTo>
                      <a:pt x="248" y="1"/>
                      <a:pt x="1" y="203"/>
                      <a:pt x="1" y="506"/>
                    </a:cubicBezTo>
                    <a:cubicBezTo>
                      <a:pt x="1" y="778"/>
                      <a:pt x="221" y="1005"/>
                      <a:pt x="500" y="1005"/>
                    </a:cubicBezTo>
                    <a:cubicBezTo>
                      <a:pt x="947" y="1005"/>
                      <a:pt x="1167" y="462"/>
                      <a:pt x="851" y="147"/>
                    </a:cubicBezTo>
                    <a:cubicBezTo>
                      <a:pt x="750" y="46"/>
                      <a:pt x="626" y="1"/>
                      <a:pt x="5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13"/>
              <p:cNvSpPr/>
              <p:nvPr/>
            </p:nvSpPr>
            <p:spPr>
              <a:xfrm>
                <a:off x="4554399" y="2464342"/>
                <a:ext cx="49178" cy="42070"/>
              </a:xfrm>
              <a:custGeom>
                <a:avLst/>
                <a:gdLst/>
                <a:ahLst/>
                <a:cxnLst/>
                <a:rect l="l" t="t" r="r" b="b"/>
                <a:pathLst>
                  <a:path w="595" h="509" extrusionOk="0">
                    <a:moveTo>
                      <a:pt x="257" y="1"/>
                    </a:moveTo>
                    <a:cubicBezTo>
                      <a:pt x="126" y="1"/>
                      <a:pt x="1" y="104"/>
                      <a:pt x="1" y="259"/>
                    </a:cubicBezTo>
                    <a:cubicBezTo>
                      <a:pt x="1" y="398"/>
                      <a:pt x="110" y="508"/>
                      <a:pt x="257" y="508"/>
                    </a:cubicBezTo>
                    <a:cubicBezTo>
                      <a:pt x="477" y="508"/>
                      <a:pt x="594" y="237"/>
                      <a:pt x="433" y="76"/>
                    </a:cubicBezTo>
                    <a:cubicBezTo>
                      <a:pt x="381" y="24"/>
                      <a:pt x="318" y="1"/>
                      <a:pt x="2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Quote">
  <p:cSld name="BLANK_1_1">
    <p:spTree>
      <p:nvGrpSpPr>
        <p:cNvPr id="1" name="Shape 428"/>
        <p:cNvGrpSpPr/>
        <p:nvPr/>
      </p:nvGrpSpPr>
      <p:grpSpPr>
        <a:xfrm>
          <a:off x="0" y="0"/>
          <a:ext cx="0" cy="0"/>
          <a:chOff x="0" y="0"/>
          <a:chExt cx="0" cy="0"/>
        </a:xfrm>
      </p:grpSpPr>
      <p:sp>
        <p:nvSpPr>
          <p:cNvPr id="429" name="Google Shape;429;p14"/>
          <p:cNvSpPr/>
          <p:nvPr/>
        </p:nvSpPr>
        <p:spPr>
          <a:xfrm rot="-10393938" flipH="1">
            <a:off x="3776975" y="-314272"/>
            <a:ext cx="6158449" cy="879265"/>
          </a:xfrm>
          <a:custGeom>
            <a:avLst/>
            <a:gdLst/>
            <a:ahLst/>
            <a:cxnLst/>
            <a:rect l="l" t="t" r="r" b="b"/>
            <a:pathLst>
              <a:path w="26108" h="6148" extrusionOk="0">
                <a:moveTo>
                  <a:pt x="19994" y="1"/>
                </a:moveTo>
                <a:cubicBezTo>
                  <a:pt x="18212" y="1"/>
                  <a:pt x="16219" y="1364"/>
                  <a:pt x="11569" y="2563"/>
                </a:cubicBezTo>
                <a:cubicBezTo>
                  <a:pt x="9953" y="2979"/>
                  <a:pt x="8404" y="3138"/>
                  <a:pt x="6982" y="3138"/>
                </a:cubicBezTo>
                <a:cubicBezTo>
                  <a:pt x="3797" y="3138"/>
                  <a:pt x="1247" y="2343"/>
                  <a:pt x="0" y="1866"/>
                </a:cubicBezTo>
                <a:lnTo>
                  <a:pt x="0" y="6148"/>
                </a:lnTo>
                <a:lnTo>
                  <a:pt x="26108" y="6148"/>
                </a:lnTo>
                <a:lnTo>
                  <a:pt x="26108" y="2805"/>
                </a:lnTo>
                <a:cubicBezTo>
                  <a:pt x="25191" y="2570"/>
                  <a:pt x="23967" y="2071"/>
                  <a:pt x="22567" y="1023"/>
                </a:cubicBezTo>
                <a:cubicBezTo>
                  <a:pt x="21594" y="291"/>
                  <a:pt x="20816" y="1"/>
                  <a:pt x="1999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14"/>
          <p:cNvSpPr/>
          <p:nvPr/>
        </p:nvSpPr>
        <p:spPr>
          <a:xfrm>
            <a:off x="-233375" y="4281750"/>
            <a:ext cx="9452176" cy="861754"/>
          </a:xfrm>
          <a:custGeom>
            <a:avLst/>
            <a:gdLst/>
            <a:ahLst/>
            <a:cxnLst/>
            <a:rect l="l" t="t" r="r" b="b"/>
            <a:pathLst>
              <a:path w="18087" h="5165" extrusionOk="0">
                <a:moveTo>
                  <a:pt x="9802" y="1"/>
                </a:moveTo>
                <a:cubicBezTo>
                  <a:pt x="8887" y="1"/>
                  <a:pt x="7977" y="199"/>
                  <a:pt x="7134" y="590"/>
                </a:cubicBezTo>
                <a:cubicBezTo>
                  <a:pt x="6342" y="957"/>
                  <a:pt x="5631" y="1492"/>
                  <a:pt x="4817" y="1822"/>
                </a:cubicBezTo>
                <a:cubicBezTo>
                  <a:pt x="4240" y="2056"/>
                  <a:pt x="3623" y="2169"/>
                  <a:pt x="3003" y="2169"/>
                </a:cubicBezTo>
                <a:cubicBezTo>
                  <a:pt x="1937" y="2169"/>
                  <a:pt x="867" y="1835"/>
                  <a:pt x="0" y="1213"/>
                </a:cubicBezTo>
                <a:lnTo>
                  <a:pt x="0" y="5165"/>
                </a:lnTo>
                <a:lnTo>
                  <a:pt x="18087" y="5165"/>
                </a:lnTo>
                <a:lnTo>
                  <a:pt x="18087" y="876"/>
                </a:lnTo>
                <a:cubicBezTo>
                  <a:pt x="17522" y="1242"/>
                  <a:pt x="16921" y="1543"/>
                  <a:pt x="16254" y="1631"/>
                </a:cubicBezTo>
                <a:cubicBezTo>
                  <a:pt x="16115" y="1650"/>
                  <a:pt x="15976" y="1658"/>
                  <a:pt x="15839" y="1658"/>
                </a:cubicBezTo>
                <a:cubicBezTo>
                  <a:pt x="14408" y="1658"/>
                  <a:pt x="13077" y="717"/>
                  <a:pt x="11672" y="282"/>
                </a:cubicBezTo>
                <a:cubicBezTo>
                  <a:pt x="11060" y="94"/>
                  <a:pt x="10430" y="1"/>
                  <a:pt x="98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31" name="Google Shape;431;p14"/>
          <p:cNvGrpSpPr/>
          <p:nvPr/>
        </p:nvGrpSpPr>
        <p:grpSpPr>
          <a:xfrm>
            <a:off x="44894" y="4687029"/>
            <a:ext cx="1078215" cy="393653"/>
            <a:chOff x="35006" y="4575682"/>
            <a:chExt cx="1078215" cy="393653"/>
          </a:xfrm>
        </p:grpSpPr>
        <p:sp>
          <p:nvSpPr>
            <p:cNvPr id="432" name="Google Shape;432;p14"/>
            <p:cNvSpPr/>
            <p:nvPr/>
          </p:nvSpPr>
          <p:spPr>
            <a:xfrm>
              <a:off x="35006" y="4575682"/>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14"/>
            <p:cNvSpPr/>
            <p:nvPr/>
          </p:nvSpPr>
          <p:spPr>
            <a:xfrm>
              <a:off x="500437" y="471057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14"/>
            <p:cNvSpPr/>
            <p:nvPr/>
          </p:nvSpPr>
          <p:spPr>
            <a:xfrm>
              <a:off x="946046" y="461686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14"/>
            <p:cNvSpPr/>
            <p:nvPr/>
          </p:nvSpPr>
          <p:spPr>
            <a:xfrm>
              <a:off x="867834" y="490242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6" name="Google Shape;436;p14"/>
          <p:cNvGrpSpPr/>
          <p:nvPr/>
        </p:nvGrpSpPr>
        <p:grpSpPr>
          <a:xfrm>
            <a:off x="242350" y="224900"/>
            <a:ext cx="1319547" cy="1337658"/>
            <a:chOff x="323150" y="283250"/>
            <a:chExt cx="1319547" cy="1337658"/>
          </a:xfrm>
        </p:grpSpPr>
        <p:sp>
          <p:nvSpPr>
            <p:cNvPr id="437" name="Google Shape;437;p14"/>
            <p:cNvSpPr/>
            <p:nvPr/>
          </p:nvSpPr>
          <p:spPr>
            <a:xfrm>
              <a:off x="636212" y="1326108"/>
              <a:ext cx="56994" cy="45760"/>
            </a:xfrm>
            <a:custGeom>
              <a:avLst/>
              <a:gdLst/>
              <a:ahLst/>
              <a:cxnLst/>
              <a:rect l="l" t="t" r="r" b="b"/>
              <a:pathLst>
                <a:path w="558" h="448" fill="none" extrusionOk="0">
                  <a:moveTo>
                    <a:pt x="0" y="0"/>
                  </a:moveTo>
                  <a:cubicBezTo>
                    <a:pt x="132" y="206"/>
                    <a:pt x="330" y="367"/>
                    <a:pt x="557" y="448"/>
                  </a:cubicBezTo>
                </a:path>
              </a:pathLst>
            </a:custGeom>
            <a:noFill/>
            <a:ln w="1475" cap="flat" cmpd="sng">
              <a:solidFill>
                <a:srgbClr val="FF4795"/>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14"/>
            <p:cNvSpPr/>
            <p:nvPr/>
          </p:nvSpPr>
          <p:spPr>
            <a:xfrm>
              <a:off x="1330363" y="1257980"/>
              <a:ext cx="67515" cy="80182"/>
            </a:xfrm>
            <a:custGeom>
              <a:avLst/>
              <a:gdLst/>
              <a:ahLst/>
              <a:cxnLst/>
              <a:rect l="l" t="t" r="r" b="b"/>
              <a:pathLst>
                <a:path w="661" h="785" fill="none" extrusionOk="0">
                  <a:moveTo>
                    <a:pt x="660" y="0"/>
                  </a:moveTo>
                  <a:cubicBezTo>
                    <a:pt x="535" y="323"/>
                    <a:pt x="301" y="601"/>
                    <a:pt x="0" y="785"/>
                  </a:cubicBezTo>
                </a:path>
              </a:pathLst>
            </a:custGeom>
            <a:noFill/>
            <a:ln w="1475" cap="flat" cmpd="sng">
              <a:solidFill>
                <a:srgbClr val="FF4795"/>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14"/>
            <p:cNvSpPr/>
            <p:nvPr/>
          </p:nvSpPr>
          <p:spPr>
            <a:xfrm>
              <a:off x="1385008" y="1296180"/>
              <a:ext cx="23288" cy="29315"/>
            </a:xfrm>
            <a:custGeom>
              <a:avLst/>
              <a:gdLst/>
              <a:ahLst/>
              <a:cxnLst/>
              <a:rect l="l" t="t" r="r" b="b"/>
              <a:pathLst>
                <a:path w="228" h="287" fill="none" extrusionOk="0">
                  <a:moveTo>
                    <a:pt x="228" y="0"/>
                  </a:moveTo>
                  <a:cubicBezTo>
                    <a:pt x="169" y="103"/>
                    <a:pt x="88" y="198"/>
                    <a:pt x="0" y="286"/>
                  </a:cubicBezTo>
                </a:path>
              </a:pathLst>
            </a:custGeom>
            <a:noFill/>
            <a:ln w="1475" cap="flat" cmpd="sng">
              <a:solidFill>
                <a:srgbClr val="FF4795"/>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14"/>
            <p:cNvSpPr/>
            <p:nvPr/>
          </p:nvSpPr>
          <p:spPr>
            <a:xfrm>
              <a:off x="1474892" y="792218"/>
              <a:ext cx="21756" cy="77935"/>
            </a:xfrm>
            <a:custGeom>
              <a:avLst/>
              <a:gdLst/>
              <a:ahLst/>
              <a:cxnLst/>
              <a:rect l="l" t="t" r="r" b="b"/>
              <a:pathLst>
                <a:path w="213" h="763" fill="none" extrusionOk="0">
                  <a:moveTo>
                    <a:pt x="0" y="0"/>
                  </a:moveTo>
                  <a:cubicBezTo>
                    <a:pt x="147" y="227"/>
                    <a:pt x="213" y="499"/>
                    <a:pt x="198" y="763"/>
                  </a:cubicBezTo>
                </a:path>
              </a:pathLst>
            </a:custGeom>
            <a:noFill/>
            <a:ln w="1475" cap="flat" cmpd="sng">
              <a:solidFill>
                <a:srgbClr val="FF4795"/>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14"/>
            <p:cNvSpPr/>
            <p:nvPr/>
          </p:nvSpPr>
          <p:spPr>
            <a:xfrm>
              <a:off x="1510846" y="794465"/>
              <a:ext cx="12053" cy="41981"/>
            </a:xfrm>
            <a:custGeom>
              <a:avLst/>
              <a:gdLst/>
              <a:ahLst/>
              <a:cxnLst/>
              <a:rect l="l" t="t" r="r" b="b"/>
              <a:pathLst>
                <a:path w="118" h="411" fill="none" extrusionOk="0">
                  <a:moveTo>
                    <a:pt x="0" y="0"/>
                  </a:moveTo>
                  <a:cubicBezTo>
                    <a:pt x="66" y="132"/>
                    <a:pt x="103" y="271"/>
                    <a:pt x="117" y="411"/>
                  </a:cubicBezTo>
                </a:path>
              </a:pathLst>
            </a:custGeom>
            <a:noFill/>
            <a:ln w="1475" cap="flat" cmpd="sng">
              <a:solidFill>
                <a:srgbClr val="FF4795"/>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14"/>
            <p:cNvSpPr/>
            <p:nvPr/>
          </p:nvSpPr>
          <p:spPr>
            <a:xfrm>
              <a:off x="1197784" y="457502"/>
              <a:ext cx="51070" cy="27783"/>
            </a:xfrm>
            <a:custGeom>
              <a:avLst/>
              <a:gdLst/>
              <a:ahLst/>
              <a:cxnLst/>
              <a:rect l="l" t="t" r="r" b="b"/>
              <a:pathLst>
                <a:path w="500" h="272" fill="none" extrusionOk="0">
                  <a:moveTo>
                    <a:pt x="1" y="0"/>
                  </a:moveTo>
                  <a:cubicBezTo>
                    <a:pt x="177" y="73"/>
                    <a:pt x="338" y="169"/>
                    <a:pt x="499" y="271"/>
                  </a:cubicBezTo>
                </a:path>
              </a:pathLst>
            </a:custGeom>
            <a:noFill/>
            <a:ln w="1475" cap="flat" cmpd="sng">
              <a:solidFill>
                <a:srgbClr val="FF4795"/>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14"/>
            <p:cNvSpPr/>
            <p:nvPr/>
          </p:nvSpPr>
          <p:spPr>
            <a:xfrm>
              <a:off x="1218007" y="437993"/>
              <a:ext cx="36770" cy="16547"/>
            </a:xfrm>
            <a:custGeom>
              <a:avLst/>
              <a:gdLst/>
              <a:ahLst/>
              <a:cxnLst/>
              <a:rect l="l" t="t" r="r" b="b"/>
              <a:pathLst>
                <a:path w="360" h="162" fill="none" extrusionOk="0">
                  <a:moveTo>
                    <a:pt x="1" y="0"/>
                  </a:moveTo>
                  <a:lnTo>
                    <a:pt x="360" y="162"/>
                  </a:lnTo>
                </a:path>
              </a:pathLst>
            </a:custGeom>
            <a:noFill/>
            <a:ln w="1475" cap="flat" cmpd="sng">
              <a:solidFill>
                <a:srgbClr val="FF4795"/>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14"/>
            <p:cNvSpPr/>
            <p:nvPr/>
          </p:nvSpPr>
          <p:spPr>
            <a:xfrm>
              <a:off x="785951" y="396831"/>
              <a:ext cx="56279" cy="65984"/>
            </a:xfrm>
            <a:custGeom>
              <a:avLst/>
              <a:gdLst/>
              <a:ahLst/>
              <a:cxnLst/>
              <a:rect l="l" t="t" r="r" b="b"/>
              <a:pathLst>
                <a:path w="551" h="646" fill="none" extrusionOk="0">
                  <a:moveTo>
                    <a:pt x="0" y="645"/>
                  </a:moveTo>
                  <a:cubicBezTo>
                    <a:pt x="125" y="381"/>
                    <a:pt x="316" y="162"/>
                    <a:pt x="550" y="0"/>
                  </a:cubicBezTo>
                </a:path>
              </a:pathLst>
            </a:custGeom>
            <a:noFill/>
            <a:ln w="1475" cap="flat" cmpd="sng">
              <a:solidFill>
                <a:srgbClr val="FF4795"/>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14"/>
            <p:cNvSpPr/>
            <p:nvPr/>
          </p:nvSpPr>
          <p:spPr>
            <a:xfrm>
              <a:off x="396487" y="1053494"/>
              <a:ext cx="73541" cy="15832"/>
            </a:xfrm>
            <a:custGeom>
              <a:avLst/>
              <a:gdLst/>
              <a:ahLst/>
              <a:cxnLst/>
              <a:rect l="l" t="t" r="r" b="b"/>
              <a:pathLst>
                <a:path w="720" h="155" fill="none" extrusionOk="0">
                  <a:moveTo>
                    <a:pt x="1" y="1"/>
                  </a:moveTo>
                  <a:cubicBezTo>
                    <a:pt x="221" y="111"/>
                    <a:pt x="470" y="155"/>
                    <a:pt x="719" y="147"/>
                  </a:cubicBezTo>
                </a:path>
              </a:pathLst>
            </a:custGeom>
            <a:noFill/>
            <a:ln w="1475" cap="flat" cmpd="sng">
              <a:solidFill>
                <a:srgbClr val="FF4795"/>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14"/>
            <p:cNvSpPr/>
            <p:nvPr/>
          </p:nvSpPr>
          <p:spPr>
            <a:xfrm>
              <a:off x="423452" y="1034802"/>
              <a:ext cx="25637" cy="3881"/>
            </a:xfrm>
            <a:custGeom>
              <a:avLst/>
              <a:gdLst/>
              <a:ahLst/>
              <a:cxnLst/>
              <a:rect l="l" t="t" r="r" b="b"/>
              <a:pathLst>
                <a:path w="251" h="38" fill="none" extrusionOk="0">
                  <a:moveTo>
                    <a:pt x="1" y="1"/>
                  </a:moveTo>
                  <a:lnTo>
                    <a:pt x="250" y="37"/>
                  </a:lnTo>
                </a:path>
              </a:pathLst>
            </a:custGeom>
            <a:noFill/>
            <a:ln w="1475" cap="flat" cmpd="sng">
              <a:solidFill>
                <a:srgbClr val="FF4795"/>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14"/>
            <p:cNvSpPr/>
            <p:nvPr/>
          </p:nvSpPr>
          <p:spPr>
            <a:xfrm>
              <a:off x="516299" y="618476"/>
              <a:ext cx="24105" cy="80999"/>
            </a:xfrm>
            <a:custGeom>
              <a:avLst/>
              <a:gdLst/>
              <a:ahLst/>
              <a:cxnLst/>
              <a:rect l="l" t="t" r="r" b="b"/>
              <a:pathLst>
                <a:path w="236" h="793" fill="none" extrusionOk="0">
                  <a:moveTo>
                    <a:pt x="236" y="0"/>
                  </a:moveTo>
                  <a:cubicBezTo>
                    <a:pt x="126" y="257"/>
                    <a:pt x="45" y="521"/>
                    <a:pt x="1" y="792"/>
                  </a:cubicBezTo>
                </a:path>
              </a:pathLst>
            </a:custGeom>
            <a:noFill/>
            <a:ln w="1475" cap="flat" cmpd="sng">
              <a:solidFill>
                <a:srgbClr val="FF4795"/>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14"/>
            <p:cNvSpPr/>
            <p:nvPr/>
          </p:nvSpPr>
          <p:spPr>
            <a:xfrm>
              <a:off x="504348" y="622970"/>
              <a:ext cx="6128" cy="27783"/>
            </a:xfrm>
            <a:custGeom>
              <a:avLst/>
              <a:gdLst/>
              <a:ahLst/>
              <a:cxnLst/>
              <a:rect l="l" t="t" r="r" b="b"/>
              <a:pathLst>
                <a:path w="60" h="272" fill="none" extrusionOk="0">
                  <a:moveTo>
                    <a:pt x="59" y="0"/>
                  </a:moveTo>
                  <a:cubicBezTo>
                    <a:pt x="45" y="96"/>
                    <a:pt x="23" y="176"/>
                    <a:pt x="1" y="272"/>
                  </a:cubicBezTo>
                </a:path>
              </a:pathLst>
            </a:custGeom>
            <a:noFill/>
            <a:ln w="1475" cap="flat" cmpd="sng">
              <a:solidFill>
                <a:srgbClr val="FF4795"/>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49" name="Google Shape;449;p14"/>
            <p:cNvGrpSpPr/>
            <p:nvPr/>
          </p:nvGrpSpPr>
          <p:grpSpPr>
            <a:xfrm>
              <a:off x="323150" y="283250"/>
              <a:ext cx="1319547" cy="1337658"/>
              <a:chOff x="323150" y="283250"/>
              <a:chExt cx="1319547" cy="1337658"/>
            </a:xfrm>
          </p:grpSpPr>
          <p:sp>
            <p:nvSpPr>
              <p:cNvPr id="450" name="Google Shape;450;p14"/>
              <p:cNvSpPr/>
              <p:nvPr/>
            </p:nvSpPr>
            <p:spPr>
              <a:xfrm>
                <a:off x="323150" y="283250"/>
                <a:ext cx="1319547" cy="1337658"/>
              </a:xfrm>
              <a:custGeom>
                <a:avLst/>
                <a:gdLst/>
                <a:ahLst/>
                <a:cxnLst/>
                <a:rect l="l" t="t" r="r" b="b"/>
                <a:pathLst>
                  <a:path w="12919" h="13096" extrusionOk="0">
                    <a:moveTo>
                      <a:pt x="4944" y="0"/>
                    </a:moveTo>
                    <a:cubicBezTo>
                      <a:pt x="4905" y="0"/>
                      <a:pt x="4865" y="9"/>
                      <a:pt x="4825" y="27"/>
                    </a:cubicBezTo>
                    <a:cubicBezTo>
                      <a:pt x="4656" y="100"/>
                      <a:pt x="4575" y="489"/>
                      <a:pt x="4517" y="658"/>
                    </a:cubicBezTo>
                    <a:lnTo>
                      <a:pt x="3703" y="2967"/>
                    </a:lnTo>
                    <a:cubicBezTo>
                      <a:pt x="3533" y="2990"/>
                      <a:pt x="3362" y="3001"/>
                      <a:pt x="3191" y="3001"/>
                    </a:cubicBezTo>
                    <a:cubicBezTo>
                      <a:pt x="2869" y="3001"/>
                      <a:pt x="2548" y="2961"/>
                      <a:pt x="2237" y="2879"/>
                    </a:cubicBezTo>
                    <a:cubicBezTo>
                      <a:pt x="1950" y="2808"/>
                      <a:pt x="1359" y="2600"/>
                      <a:pt x="1004" y="2600"/>
                    </a:cubicBezTo>
                    <a:cubicBezTo>
                      <a:pt x="886" y="2600"/>
                      <a:pt x="794" y="2623"/>
                      <a:pt x="748" y="2681"/>
                    </a:cubicBezTo>
                    <a:cubicBezTo>
                      <a:pt x="572" y="2916"/>
                      <a:pt x="1995" y="5328"/>
                      <a:pt x="2053" y="6266"/>
                    </a:cubicBezTo>
                    <a:cubicBezTo>
                      <a:pt x="1371" y="6574"/>
                      <a:pt x="726" y="6948"/>
                      <a:pt x="125" y="7388"/>
                    </a:cubicBezTo>
                    <a:cubicBezTo>
                      <a:pt x="0" y="7476"/>
                      <a:pt x="30" y="7659"/>
                      <a:pt x="169" y="7703"/>
                    </a:cubicBezTo>
                    <a:cubicBezTo>
                      <a:pt x="902" y="7938"/>
                      <a:pt x="1635" y="8143"/>
                      <a:pt x="2383" y="8312"/>
                    </a:cubicBezTo>
                    <a:cubicBezTo>
                      <a:pt x="2801" y="8854"/>
                      <a:pt x="2522" y="11127"/>
                      <a:pt x="2427" y="11743"/>
                    </a:cubicBezTo>
                    <a:cubicBezTo>
                      <a:pt x="2393" y="11947"/>
                      <a:pt x="2469" y="12099"/>
                      <a:pt x="2614" y="12099"/>
                    </a:cubicBezTo>
                    <a:cubicBezTo>
                      <a:pt x="2656" y="12099"/>
                      <a:pt x="2704" y="12086"/>
                      <a:pt x="2757" y="12058"/>
                    </a:cubicBezTo>
                    <a:cubicBezTo>
                      <a:pt x="3520" y="11669"/>
                      <a:pt x="4385" y="11200"/>
                      <a:pt x="4935" y="10540"/>
                    </a:cubicBezTo>
                    <a:cubicBezTo>
                      <a:pt x="5484" y="11427"/>
                      <a:pt x="6408" y="12080"/>
                      <a:pt x="7141" y="12850"/>
                    </a:cubicBezTo>
                    <a:cubicBezTo>
                      <a:pt x="7295" y="13010"/>
                      <a:pt x="7427" y="13096"/>
                      <a:pt x="7535" y="13096"/>
                    </a:cubicBezTo>
                    <a:cubicBezTo>
                      <a:pt x="7663" y="13096"/>
                      <a:pt x="7757" y="12974"/>
                      <a:pt x="7808" y="12710"/>
                    </a:cubicBezTo>
                    <a:lnTo>
                      <a:pt x="8373" y="10262"/>
                    </a:lnTo>
                    <a:cubicBezTo>
                      <a:pt x="9194" y="10452"/>
                      <a:pt x="9979" y="10694"/>
                      <a:pt x="10756" y="10936"/>
                    </a:cubicBezTo>
                    <a:cubicBezTo>
                      <a:pt x="10829" y="10959"/>
                      <a:pt x="10910" y="10978"/>
                      <a:pt x="10986" y="10978"/>
                    </a:cubicBezTo>
                    <a:cubicBezTo>
                      <a:pt x="11077" y="10978"/>
                      <a:pt x="11159" y="10951"/>
                      <a:pt x="11203" y="10870"/>
                    </a:cubicBezTo>
                    <a:cubicBezTo>
                      <a:pt x="11232" y="10790"/>
                      <a:pt x="11240" y="10709"/>
                      <a:pt x="11210" y="10628"/>
                    </a:cubicBezTo>
                    <a:cubicBezTo>
                      <a:pt x="11144" y="10328"/>
                      <a:pt x="11056" y="10027"/>
                      <a:pt x="10946" y="9741"/>
                    </a:cubicBezTo>
                    <a:cubicBezTo>
                      <a:pt x="10748" y="9221"/>
                      <a:pt x="10470" y="8715"/>
                      <a:pt x="10426" y="8158"/>
                    </a:cubicBezTo>
                    <a:cubicBezTo>
                      <a:pt x="10382" y="7498"/>
                      <a:pt x="10675" y="6860"/>
                      <a:pt x="11203" y="6464"/>
                    </a:cubicBezTo>
                    <a:cubicBezTo>
                      <a:pt x="11496" y="6244"/>
                      <a:pt x="12918" y="4961"/>
                      <a:pt x="12896" y="4888"/>
                    </a:cubicBezTo>
                    <a:cubicBezTo>
                      <a:pt x="12852" y="4807"/>
                      <a:pt x="12772" y="4749"/>
                      <a:pt x="12684" y="4727"/>
                    </a:cubicBezTo>
                    <a:cubicBezTo>
                      <a:pt x="12273" y="4587"/>
                      <a:pt x="10712" y="4463"/>
                      <a:pt x="10367" y="4382"/>
                    </a:cubicBezTo>
                    <a:cubicBezTo>
                      <a:pt x="10023" y="4294"/>
                      <a:pt x="9685" y="4089"/>
                      <a:pt x="9561" y="3766"/>
                    </a:cubicBezTo>
                    <a:cubicBezTo>
                      <a:pt x="9509" y="3590"/>
                      <a:pt x="9480" y="3407"/>
                      <a:pt x="9487" y="3231"/>
                    </a:cubicBezTo>
                    <a:lnTo>
                      <a:pt x="9561" y="518"/>
                    </a:lnTo>
                    <a:cubicBezTo>
                      <a:pt x="9561" y="458"/>
                      <a:pt x="9510" y="392"/>
                      <a:pt x="9456" y="392"/>
                    </a:cubicBezTo>
                    <a:cubicBezTo>
                      <a:pt x="9444" y="392"/>
                      <a:pt x="9433" y="395"/>
                      <a:pt x="9421" y="401"/>
                    </a:cubicBezTo>
                    <a:cubicBezTo>
                      <a:pt x="8578" y="929"/>
                      <a:pt x="7911" y="1713"/>
                      <a:pt x="7141" y="2051"/>
                    </a:cubicBezTo>
                    <a:cubicBezTo>
                      <a:pt x="7092" y="2078"/>
                      <a:pt x="7035" y="2093"/>
                      <a:pt x="6979" y="2093"/>
                    </a:cubicBezTo>
                    <a:cubicBezTo>
                      <a:pt x="6960" y="2093"/>
                      <a:pt x="6940" y="2091"/>
                      <a:pt x="6921" y="2087"/>
                    </a:cubicBezTo>
                    <a:cubicBezTo>
                      <a:pt x="6848" y="2058"/>
                      <a:pt x="6782" y="2007"/>
                      <a:pt x="6738" y="1941"/>
                    </a:cubicBezTo>
                    <a:lnTo>
                      <a:pt x="5594" y="584"/>
                    </a:lnTo>
                    <a:cubicBezTo>
                      <a:pt x="5434" y="399"/>
                      <a:pt x="5213" y="0"/>
                      <a:pt x="494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14"/>
              <p:cNvSpPr/>
              <p:nvPr/>
            </p:nvSpPr>
            <p:spPr>
              <a:xfrm>
                <a:off x="799434" y="360877"/>
                <a:ext cx="33808" cy="41981"/>
              </a:xfrm>
              <a:custGeom>
                <a:avLst/>
                <a:gdLst/>
                <a:ahLst/>
                <a:cxnLst/>
                <a:rect l="l" t="t" r="r" b="b"/>
                <a:pathLst>
                  <a:path w="331" h="411" fill="none" extrusionOk="0">
                    <a:moveTo>
                      <a:pt x="0" y="411"/>
                    </a:moveTo>
                    <a:cubicBezTo>
                      <a:pt x="81" y="250"/>
                      <a:pt x="191" y="110"/>
                      <a:pt x="330" y="0"/>
                    </a:cubicBezTo>
                  </a:path>
                </a:pathLst>
              </a:custGeom>
              <a:solidFill>
                <a:schemeClr val="accent1"/>
              </a:solidFill>
              <a:ln w="1475" cap="flat" cmpd="sng">
                <a:solidFill>
                  <a:srgbClr val="FF4795"/>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14"/>
              <p:cNvSpPr/>
              <p:nvPr/>
            </p:nvSpPr>
            <p:spPr>
              <a:xfrm>
                <a:off x="433973" y="443611"/>
                <a:ext cx="1085135" cy="988535"/>
              </a:xfrm>
              <a:custGeom>
                <a:avLst/>
                <a:gdLst/>
                <a:ahLst/>
                <a:cxnLst/>
                <a:rect l="l" t="t" r="r" b="b"/>
                <a:pathLst>
                  <a:path w="10624" h="9678" extrusionOk="0">
                    <a:moveTo>
                      <a:pt x="5316" y="0"/>
                    </a:moveTo>
                    <a:cubicBezTo>
                      <a:pt x="4077" y="0"/>
                      <a:pt x="2838" y="473"/>
                      <a:pt x="1892" y="1419"/>
                    </a:cubicBezTo>
                    <a:cubicBezTo>
                      <a:pt x="1" y="3303"/>
                      <a:pt x="1" y="6368"/>
                      <a:pt x="1892" y="8259"/>
                    </a:cubicBezTo>
                    <a:cubicBezTo>
                      <a:pt x="2838" y="9205"/>
                      <a:pt x="4077" y="9678"/>
                      <a:pt x="5316" y="9678"/>
                    </a:cubicBezTo>
                    <a:cubicBezTo>
                      <a:pt x="6555" y="9678"/>
                      <a:pt x="7794" y="9205"/>
                      <a:pt x="8740" y="8259"/>
                    </a:cubicBezTo>
                    <a:cubicBezTo>
                      <a:pt x="10624" y="6368"/>
                      <a:pt x="10624" y="3303"/>
                      <a:pt x="8740" y="1419"/>
                    </a:cubicBezTo>
                    <a:cubicBezTo>
                      <a:pt x="7794" y="473"/>
                      <a:pt x="6555" y="0"/>
                      <a:pt x="531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53" name="Google Shape;453;p14"/>
            <p:cNvGrpSpPr/>
            <p:nvPr/>
          </p:nvGrpSpPr>
          <p:grpSpPr>
            <a:xfrm>
              <a:off x="947640" y="505815"/>
              <a:ext cx="358821" cy="703342"/>
              <a:chOff x="947640" y="505815"/>
              <a:chExt cx="358821" cy="703342"/>
            </a:xfrm>
          </p:grpSpPr>
          <p:sp>
            <p:nvSpPr>
              <p:cNvPr id="454" name="Google Shape;454;p14"/>
              <p:cNvSpPr/>
              <p:nvPr/>
            </p:nvSpPr>
            <p:spPr>
              <a:xfrm>
                <a:off x="1262950" y="1159822"/>
                <a:ext cx="43512" cy="49335"/>
              </a:xfrm>
              <a:custGeom>
                <a:avLst/>
                <a:gdLst/>
                <a:ahLst/>
                <a:cxnLst/>
                <a:rect l="l" t="t" r="r" b="b"/>
                <a:pathLst>
                  <a:path w="426" h="483" extrusionOk="0">
                    <a:moveTo>
                      <a:pt x="184" y="1"/>
                    </a:moveTo>
                    <a:cubicBezTo>
                      <a:pt x="81" y="16"/>
                      <a:pt x="8" y="96"/>
                      <a:pt x="0" y="199"/>
                    </a:cubicBezTo>
                    <a:cubicBezTo>
                      <a:pt x="0" y="214"/>
                      <a:pt x="0" y="228"/>
                      <a:pt x="0" y="243"/>
                    </a:cubicBezTo>
                    <a:cubicBezTo>
                      <a:pt x="0" y="380"/>
                      <a:pt x="117" y="482"/>
                      <a:pt x="246" y="482"/>
                    </a:cubicBezTo>
                    <a:cubicBezTo>
                      <a:pt x="262" y="482"/>
                      <a:pt x="278" y="481"/>
                      <a:pt x="294" y="477"/>
                    </a:cubicBezTo>
                    <a:cubicBezTo>
                      <a:pt x="389" y="463"/>
                      <a:pt x="411" y="419"/>
                      <a:pt x="418" y="375"/>
                    </a:cubicBezTo>
                    <a:cubicBezTo>
                      <a:pt x="426" y="301"/>
                      <a:pt x="426" y="236"/>
                      <a:pt x="404" y="170"/>
                    </a:cubicBezTo>
                    <a:cubicBezTo>
                      <a:pt x="396" y="155"/>
                      <a:pt x="389" y="148"/>
                      <a:pt x="382" y="140"/>
                    </a:cubicBezTo>
                    <a:cubicBezTo>
                      <a:pt x="345" y="60"/>
                      <a:pt x="272" y="8"/>
                      <a:pt x="18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14"/>
              <p:cNvSpPr/>
              <p:nvPr/>
            </p:nvSpPr>
            <p:spPr>
              <a:xfrm>
                <a:off x="1000141" y="591920"/>
                <a:ext cx="119095" cy="104390"/>
              </a:xfrm>
              <a:custGeom>
                <a:avLst/>
                <a:gdLst/>
                <a:ahLst/>
                <a:cxnLst/>
                <a:rect l="l" t="t" r="r" b="b"/>
                <a:pathLst>
                  <a:path w="1166" h="1022" extrusionOk="0">
                    <a:moveTo>
                      <a:pt x="473" y="1"/>
                    </a:moveTo>
                    <a:cubicBezTo>
                      <a:pt x="436" y="1"/>
                      <a:pt x="399" y="6"/>
                      <a:pt x="367" y="18"/>
                    </a:cubicBezTo>
                    <a:cubicBezTo>
                      <a:pt x="117" y="128"/>
                      <a:pt x="0" y="407"/>
                      <a:pt x="88" y="656"/>
                    </a:cubicBezTo>
                    <a:cubicBezTo>
                      <a:pt x="180" y="880"/>
                      <a:pt x="391" y="1021"/>
                      <a:pt x="624" y="1021"/>
                    </a:cubicBezTo>
                    <a:cubicBezTo>
                      <a:pt x="650" y="1021"/>
                      <a:pt x="677" y="1019"/>
                      <a:pt x="704" y="1015"/>
                    </a:cubicBezTo>
                    <a:cubicBezTo>
                      <a:pt x="895" y="1001"/>
                      <a:pt x="1056" y="876"/>
                      <a:pt x="1122" y="700"/>
                    </a:cubicBezTo>
                    <a:cubicBezTo>
                      <a:pt x="1166" y="532"/>
                      <a:pt x="1129" y="356"/>
                      <a:pt x="1005" y="231"/>
                    </a:cubicBezTo>
                    <a:cubicBezTo>
                      <a:pt x="887" y="106"/>
                      <a:pt x="733" y="33"/>
                      <a:pt x="565" y="11"/>
                    </a:cubicBezTo>
                    <a:cubicBezTo>
                      <a:pt x="535" y="4"/>
                      <a:pt x="504" y="1"/>
                      <a:pt x="47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14"/>
              <p:cNvSpPr/>
              <p:nvPr/>
            </p:nvSpPr>
            <p:spPr>
              <a:xfrm>
                <a:off x="1141606" y="539113"/>
                <a:ext cx="45044" cy="50663"/>
              </a:xfrm>
              <a:custGeom>
                <a:avLst/>
                <a:gdLst/>
                <a:ahLst/>
                <a:cxnLst/>
                <a:rect l="l" t="t" r="r" b="b"/>
                <a:pathLst>
                  <a:path w="441" h="496" extrusionOk="0">
                    <a:moveTo>
                      <a:pt x="199" y="0"/>
                    </a:moveTo>
                    <a:cubicBezTo>
                      <a:pt x="96" y="15"/>
                      <a:pt x="15" y="95"/>
                      <a:pt x="1" y="198"/>
                    </a:cubicBezTo>
                    <a:cubicBezTo>
                      <a:pt x="1" y="213"/>
                      <a:pt x="1" y="227"/>
                      <a:pt x="1" y="242"/>
                    </a:cubicBezTo>
                    <a:cubicBezTo>
                      <a:pt x="1" y="387"/>
                      <a:pt x="113" y="496"/>
                      <a:pt x="252" y="496"/>
                    </a:cubicBezTo>
                    <a:cubicBezTo>
                      <a:pt x="268" y="496"/>
                      <a:pt x="285" y="494"/>
                      <a:pt x="301" y="491"/>
                    </a:cubicBezTo>
                    <a:cubicBezTo>
                      <a:pt x="397" y="477"/>
                      <a:pt x="419" y="433"/>
                      <a:pt x="426" y="389"/>
                    </a:cubicBezTo>
                    <a:cubicBezTo>
                      <a:pt x="441" y="323"/>
                      <a:pt x="441" y="249"/>
                      <a:pt x="419" y="176"/>
                    </a:cubicBezTo>
                    <a:cubicBezTo>
                      <a:pt x="419" y="169"/>
                      <a:pt x="411" y="154"/>
                      <a:pt x="404" y="147"/>
                    </a:cubicBezTo>
                    <a:cubicBezTo>
                      <a:pt x="367" y="66"/>
                      <a:pt x="287" y="8"/>
                      <a:pt x="19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14"/>
              <p:cNvSpPr/>
              <p:nvPr/>
            </p:nvSpPr>
            <p:spPr>
              <a:xfrm>
                <a:off x="947640" y="505815"/>
                <a:ext cx="50355" cy="51786"/>
              </a:xfrm>
              <a:custGeom>
                <a:avLst/>
                <a:gdLst/>
                <a:ahLst/>
                <a:cxnLst/>
                <a:rect l="l" t="t" r="r" b="b"/>
                <a:pathLst>
                  <a:path w="493" h="507" extrusionOk="0">
                    <a:moveTo>
                      <a:pt x="286" y="0"/>
                    </a:moveTo>
                    <a:cubicBezTo>
                      <a:pt x="233" y="0"/>
                      <a:pt x="180" y="19"/>
                      <a:pt x="140" y="55"/>
                    </a:cubicBezTo>
                    <a:cubicBezTo>
                      <a:pt x="126" y="62"/>
                      <a:pt x="118" y="77"/>
                      <a:pt x="104" y="84"/>
                    </a:cubicBezTo>
                    <a:cubicBezTo>
                      <a:pt x="1" y="202"/>
                      <a:pt x="23" y="385"/>
                      <a:pt x="162" y="473"/>
                    </a:cubicBezTo>
                    <a:cubicBezTo>
                      <a:pt x="204" y="497"/>
                      <a:pt x="236" y="507"/>
                      <a:pt x="261" y="507"/>
                    </a:cubicBezTo>
                    <a:cubicBezTo>
                      <a:pt x="289" y="507"/>
                      <a:pt x="308" y="495"/>
                      <a:pt x="323" y="480"/>
                    </a:cubicBezTo>
                    <a:cubicBezTo>
                      <a:pt x="382" y="436"/>
                      <a:pt x="426" y="385"/>
                      <a:pt x="463" y="319"/>
                    </a:cubicBezTo>
                    <a:cubicBezTo>
                      <a:pt x="470" y="304"/>
                      <a:pt x="470" y="297"/>
                      <a:pt x="470" y="282"/>
                    </a:cubicBezTo>
                    <a:cubicBezTo>
                      <a:pt x="492" y="194"/>
                      <a:pt x="477" y="99"/>
                      <a:pt x="411" y="40"/>
                    </a:cubicBezTo>
                    <a:cubicBezTo>
                      <a:pt x="375" y="14"/>
                      <a:pt x="330" y="0"/>
                      <a:pt x="28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8" name="Google Shape;458;p14"/>
            <p:cNvSpPr/>
            <p:nvPr/>
          </p:nvSpPr>
          <p:spPr>
            <a:xfrm>
              <a:off x="1066737" y="939709"/>
              <a:ext cx="63735" cy="36056"/>
            </a:xfrm>
            <a:custGeom>
              <a:avLst/>
              <a:gdLst/>
              <a:ahLst/>
              <a:cxnLst/>
              <a:rect l="l" t="t" r="r" b="b"/>
              <a:pathLst>
                <a:path w="624" h="353" fill="none" extrusionOk="0">
                  <a:moveTo>
                    <a:pt x="1" y="0"/>
                  </a:moveTo>
                  <a:cubicBezTo>
                    <a:pt x="103" y="242"/>
                    <a:pt x="382" y="352"/>
                    <a:pt x="624" y="257"/>
                  </a:cubicBezTo>
                </a:path>
              </a:pathLst>
            </a:custGeom>
            <a:solidFill>
              <a:schemeClr val="dk2"/>
            </a:solidFill>
            <a:ln w="9525" cap="rnd" cmpd="sng">
              <a:solidFill>
                <a:srgbClr val="210E16"/>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14"/>
            <p:cNvSpPr/>
            <p:nvPr/>
          </p:nvSpPr>
          <p:spPr>
            <a:xfrm>
              <a:off x="888501" y="820613"/>
              <a:ext cx="113988" cy="93767"/>
            </a:xfrm>
            <a:custGeom>
              <a:avLst/>
              <a:gdLst/>
              <a:ahLst/>
              <a:cxnLst/>
              <a:rect l="l" t="t" r="r" b="b"/>
              <a:pathLst>
                <a:path w="1116" h="918" fill="none" extrusionOk="0">
                  <a:moveTo>
                    <a:pt x="1" y="23"/>
                  </a:moveTo>
                  <a:cubicBezTo>
                    <a:pt x="23" y="191"/>
                    <a:pt x="67" y="345"/>
                    <a:pt x="133" y="499"/>
                  </a:cubicBezTo>
                  <a:cubicBezTo>
                    <a:pt x="199" y="653"/>
                    <a:pt x="316" y="778"/>
                    <a:pt x="470" y="851"/>
                  </a:cubicBezTo>
                  <a:cubicBezTo>
                    <a:pt x="617" y="917"/>
                    <a:pt x="800" y="895"/>
                    <a:pt x="924" y="785"/>
                  </a:cubicBezTo>
                  <a:cubicBezTo>
                    <a:pt x="1005" y="690"/>
                    <a:pt x="1056" y="580"/>
                    <a:pt x="1071" y="455"/>
                  </a:cubicBezTo>
                  <a:cubicBezTo>
                    <a:pt x="1100" y="309"/>
                    <a:pt x="1115" y="155"/>
                    <a:pt x="1108" y="1"/>
                  </a:cubicBezTo>
                </a:path>
              </a:pathLst>
            </a:custGeom>
            <a:solidFill>
              <a:schemeClr val="dk2"/>
            </a:solidFill>
            <a:ln w="9525" cap="rnd" cmpd="sng">
              <a:solidFill>
                <a:srgbClr val="210E16"/>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14"/>
            <p:cNvSpPr/>
            <p:nvPr/>
          </p:nvSpPr>
          <p:spPr>
            <a:xfrm>
              <a:off x="846623" y="726745"/>
              <a:ext cx="66697" cy="61898"/>
            </a:xfrm>
            <a:custGeom>
              <a:avLst/>
              <a:gdLst/>
              <a:ahLst/>
              <a:cxnLst/>
              <a:rect l="l" t="t" r="r" b="b"/>
              <a:pathLst>
                <a:path w="653" h="606" extrusionOk="0">
                  <a:moveTo>
                    <a:pt x="532" y="0"/>
                  </a:moveTo>
                  <a:cubicBezTo>
                    <a:pt x="524" y="0"/>
                    <a:pt x="515" y="1"/>
                    <a:pt x="506" y="3"/>
                  </a:cubicBezTo>
                  <a:cubicBezTo>
                    <a:pt x="455" y="18"/>
                    <a:pt x="396" y="40"/>
                    <a:pt x="359" y="77"/>
                  </a:cubicBezTo>
                  <a:cubicBezTo>
                    <a:pt x="213" y="187"/>
                    <a:pt x="73" y="311"/>
                    <a:pt x="29" y="487"/>
                  </a:cubicBezTo>
                  <a:cubicBezTo>
                    <a:pt x="22" y="524"/>
                    <a:pt x="0" y="583"/>
                    <a:pt x="37" y="597"/>
                  </a:cubicBezTo>
                  <a:cubicBezTo>
                    <a:pt x="46" y="603"/>
                    <a:pt x="57" y="605"/>
                    <a:pt x="69" y="605"/>
                  </a:cubicBezTo>
                  <a:cubicBezTo>
                    <a:pt x="185" y="605"/>
                    <a:pt x="411" y="358"/>
                    <a:pt x="557" y="238"/>
                  </a:cubicBezTo>
                  <a:cubicBezTo>
                    <a:pt x="601" y="194"/>
                    <a:pt x="653" y="143"/>
                    <a:pt x="645" y="77"/>
                  </a:cubicBezTo>
                  <a:cubicBezTo>
                    <a:pt x="627" y="33"/>
                    <a:pt x="582" y="0"/>
                    <a:pt x="53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14"/>
            <p:cNvSpPr/>
            <p:nvPr/>
          </p:nvSpPr>
          <p:spPr>
            <a:xfrm>
              <a:off x="1204525" y="816119"/>
              <a:ext cx="95909" cy="100508"/>
            </a:xfrm>
            <a:custGeom>
              <a:avLst/>
              <a:gdLst/>
              <a:ahLst/>
              <a:cxnLst/>
              <a:rect l="l" t="t" r="r" b="b"/>
              <a:pathLst>
                <a:path w="939" h="984" fill="none" extrusionOk="0">
                  <a:moveTo>
                    <a:pt x="1" y="103"/>
                  </a:moveTo>
                  <a:cubicBezTo>
                    <a:pt x="1" y="294"/>
                    <a:pt x="45" y="485"/>
                    <a:pt x="118" y="661"/>
                  </a:cubicBezTo>
                  <a:cubicBezTo>
                    <a:pt x="191" y="844"/>
                    <a:pt x="360" y="961"/>
                    <a:pt x="558" y="983"/>
                  </a:cubicBezTo>
                  <a:cubicBezTo>
                    <a:pt x="616" y="983"/>
                    <a:pt x="682" y="961"/>
                    <a:pt x="734" y="932"/>
                  </a:cubicBezTo>
                  <a:cubicBezTo>
                    <a:pt x="792" y="881"/>
                    <a:pt x="829" y="807"/>
                    <a:pt x="851" y="734"/>
                  </a:cubicBezTo>
                  <a:cubicBezTo>
                    <a:pt x="932" y="499"/>
                    <a:pt x="939" y="243"/>
                    <a:pt x="873" y="1"/>
                  </a:cubicBezTo>
                </a:path>
              </a:pathLst>
            </a:custGeom>
            <a:solidFill>
              <a:schemeClr val="dk2"/>
            </a:solidFill>
            <a:ln w="9525" cap="rnd" cmpd="sng">
              <a:solidFill>
                <a:srgbClr val="210E16"/>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14"/>
            <p:cNvSpPr/>
            <p:nvPr/>
          </p:nvSpPr>
          <p:spPr>
            <a:xfrm>
              <a:off x="1281641" y="750442"/>
              <a:ext cx="63735" cy="38610"/>
            </a:xfrm>
            <a:custGeom>
              <a:avLst/>
              <a:gdLst/>
              <a:ahLst/>
              <a:cxnLst/>
              <a:rect l="l" t="t" r="r" b="b"/>
              <a:pathLst>
                <a:path w="624" h="378" extrusionOk="0">
                  <a:moveTo>
                    <a:pt x="145" y="0"/>
                  </a:moveTo>
                  <a:cubicBezTo>
                    <a:pt x="119" y="0"/>
                    <a:pt x="93" y="2"/>
                    <a:pt x="67" y="6"/>
                  </a:cubicBezTo>
                  <a:cubicBezTo>
                    <a:pt x="52" y="6"/>
                    <a:pt x="30" y="13"/>
                    <a:pt x="15" y="28"/>
                  </a:cubicBezTo>
                  <a:cubicBezTo>
                    <a:pt x="8" y="43"/>
                    <a:pt x="1" y="65"/>
                    <a:pt x="1" y="79"/>
                  </a:cubicBezTo>
                  <a:cubicBezTo>
                    <a:pt x="155" y="175"/>
                    <a:pt x="309" y="263"/>
                    <a:pt x="463" y="351"/>
                  </a:cubicBezTo>
                  <a:cubicBezTo>
                    <a:pt x="485" y="364"/>
                    <a:pt x="516" y="377"/>
                    <a:pt x="545" y="377"/>
                  </a:cubicBezTo>
                  <a:cubicBezTo>
                    <a:pt x="563" y="377"/>
                    <a:pt x="580" y="372"/>
                    <a:pt x="595" y="358"/>
                  </a:cubicBezTo>
                  <a:cubicBezTo>
                    <a:pt x="624" y="321"/>
                    <a:pt x="602" y="270"/>
                    <a:pt x="580" y="233"/>
                  </a:cubicBezTo>
                  <a:cubicBezTo>
                    <a:pt x="484" y="86"/>
                    <a:pt x="321" y="0"/>
                    <a:pt x="14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14"/>
            <p:cNvSpPr/>
            <p:nvPr/>
          </p:nvSpPr>
          <p:spPr>
            <a:xfrm>
              <a:off x="1233022" y="945633"/>
              <a:ext cx="185793" cy="133500"/>
            </a:xfrm>
            <a:custGeom>
              <a:avLst/>
              <a:gdLst/>
              <a:ahLst/>
              <a:cxnLst/>
              <a:rect l="l" t="t" r="r" b="b"/>
              <a:pathLst>
                <a:path w="1819" h="1307" extrusionOk="0">
                  <a:moveTo>
                    <a:pt x="888" y="1"/>
                  </a:moveTo>
                  <a:cubicBezTo>
                    <a:pt x="413" y="1"/>
                    <a:pt x="22" y="281"/>
                    <a:pt x="8" y="632"/>
                  </a:cubicBezTo>
                  <a:cubicBezTo>
                    <a:pt x="0" y="991"/>
                    <a:pt x="396" y="1291"/>
                    <a:pt x="895" y="1306"/>
                  </a:cubicBezTo>
                  <a:cubicBezTo>
                    <a:pt x="907" y="1306"/>
                    <a:pt x="919" y="1307"/>
                    <a:pt x="932" y="1307"/>
                  </a:cubicBezTo>
                  <a:cubicBezTo>
                    <a:pt x="1406" y="1307"/>
                    <a:pt x="1797" y="1033"/>
                    <a:pt x="1811" y="683"/>
                  </a:cubicBezTo>
                  <a:cubicBezTo>
                    <a:pt x="1818" y="324"/>
                    <a:pt x="1422" y="23"/>
                    <a:pt x="924" y="1"/>
                  </a:cubicBezTo>
                  <a:cubicBezTo>
                    <a:pt x="912" y="1"/>
                    <a:pt x="900" y="1"/>
                    <a:pt x="88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14"/>
            <p:cNvSpPr/>
            <p:nvPr/>
          </p:nvSpPr>
          <p:spPr>
            <a:xfrm>
              <a:off x="750712" y="932253"/>
              <a:ext cx="183546" cy="143102"/>
            </a:xfrm>
            <a:custGeom>
              <a:avLst/>
              <a:gdLst/>
              <a:ahLst/>
              <a:cxnLst/>
              <a:rect l="l" t="t" r="r" b="b"/>
              <a:pathLst>
                <a:path w="1797" h="1401" extrusionOk="0">
                  <a:moveTo>
                    <a:pt x="900" y="0"/>
                  </a:moveTo>
                  <a:cubicBezTo>
                    <a:pt x="416" y="0"/>
                    <a:pt x="23" y="298"/>
                    <a:pt x="15" y="675"/>
                  </a:cubicBezTo>
                  <a:cubicBezTo>
                    <a:pt x="1" y="1063"/>
                    <a:pt x="389" y="1386"/>
                    <a:pt x="881" y="1400"/>
                  </a:cubicBezTo>
                  <a:cubicBezTo>
                    <a:pt x="892" y="1401"/>
                    <a:pt x="903" y="1401"/>
                    <a:pt x="915" y="1401"/>
                  </a:cubicBezTo>
                  <a:cubicBezTo>
                    <a:pt x="1390" y="1401"/>
                    <a:pt x="1775" y="1105"/>
                    <a:pt x="1782" y="726"/>
                  </a:cubicBezTo>
                  <a:cubicBezTo>
                    <a:pt x="1797" y="337"/>
                    <a:pt x="1408" y="15"/>
                    <a:pt x="917" y="0"/>
                  </a:cubicBezTo>
                  <a:cubicBezTo>
                    <a:pt x="911" y="0"/>
                    <a:pt x="905" y="0"/>
                    <a:pt x="90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65" name="Google Shape;465;p14"/>
          <p:cNvGrpSpPr/>
          <p:nvPr/>
        </p:nvGrpSpPr>
        <p:grpSpPr>
          <a:xfrm>
            <a:off x="8086716" y="236404"/>
            <a:ext cx="684357" cy="393641"/>
            <a:chOff x="500437" y="4616863"/>
            <a:chExt cx="612784" cy="352472"/>
          </a:xfrm>
        </p:grpSpPr>
        <p:sp>
          <p:nvSpPr>
            <p:cNvPr id="466" name="Google Shape;466;p14"/>
            <p:cNvSpPr/>
            <p:nvPr/>
          </p:nvSpPr>
          <p:spPr>
            <a:xfrm>
              <a:off x="500437" y="471057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14"/>
            <p:cNvSpPr/>
            <p:nvPr/>
          </p:nvSpPr>
          <p:spPr>
            <a:xfrm>
              <a:off x="946046" y="461686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14"/>
            <p:cNvSpPr/>
            <p:nvPr/>
          </p:nvSpPr>
          <p:spPr>
            <a:xfrm>
              <a:off x="867834" y="490242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69" name="Google Shape;469;p14"/>
          <p:cNvGrpSpPr/>
          <p:nvPr/>
        </p:nvGrpSpPr>
        <p:grpSpPr>
          <a:xfrm>
            <a:off x="8030782" y="3409468"/>
            <a:ext cx="642905" cy="641748"/>
            <a:chOff x="4319250" y="2328426"/>
            <a:chExt cx="505508" cy="504599"/>
          </a:xfrm>
        </p:grpSpPr>
        <p:grpSp>
          <p:nvGrpSpPr>
            <p:cNvPr id="470" name="Google Shape;470;p14"/>
            <p:cNvGrpSpPr/>
            <p:nvPr/>
          </p:nvGrpSpPr>
          <p:grpSpPr>
            <a:xfrm>
              <a:off x="4319250" y="2328426"/>
              <a:ext cx="505508" cy="504599"/>
              <a:chOff x="4319250" y="2319450"/>
              <a:chExt cx="505508" cy="504599"/>
            </a:xfrm>
          </p:grpSpPr>
          <p:sp>
            <p:nvSpPr>
              <p:cNvPr id="471" name="Google Shape;471;p14"/>
              <p:cNvSpPr/>
              <p:nvPr/>
            </p:nvSpPr>
            <p:spPr>
              <a:xfrm>
                <a:off x="4374463" y="2387391"/>
                <a:ext cx="405411" cy="376813"/>
              </a:xfrm>
              <a:custGeom>
                <a:avLst/>
                <a:gdLst/>
                <a:ahLst/>
                <a:cxnLst/>
                <a:rect l="l" t="t" r="r" b="b"/>
                <a:pathLst>
                  <a:path w="4905" h="4559" extrusionOk="0">
                    <a:moveTo>
                      <a:pt x="2455" y="1"/>
                    </a:moveTo>
                    <a:cubicBezTo>
                      <a:pt x="1356" y="1"/>
                      <a:pt x="390" y="794"/>
                      <a:pt x="205" y="1908"/>
                    </a:cubicBezTo>
                    <a:cubicBezTo>
                      <a:pt x="0" y="3147"/>
                      <a:pt x="836" y="4320"/>
                      <a:pt x="2082" y="4526"/>
                    </a:cubicBezTo>
                    <a:cubicBezTo>
                      <a:pt x="2211" y="4548"/>
                      <a:pt x="2339" y="4558"/>
                      <a:pt x="2466" y="4558"/>
                    </a:cubicBezTo>
                    <a:cubicBezTo>
                      <a:pt x="3555" y="4558"/>
                      <a:pt x="4516" y="3766"/>
                      <a:pt x="4700" y="2656"/>
                    </a:cubicBezTo>
                    <a:cubicBezTo>
                      <a:pt x="4905" y="1417"/>
                      <a:pt x="4069" y="244"/>
                      <a:pt x="2830" y="31"/>
                    </a:cubicBezTo>
                    <a:cubicBezTo>
                      <a:pt x="2704" y="11"/>
                      <a:pt x="2579" y="1"/>
                      <a:pt x="245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14"/>
              <p:cNvSpPr/>
              <p:nvPr/>
            </p:nvSpPr>
            <p:spPr>
              <a:xfrm>
                <a:off x="4558615" y="2319450"/>
                <a:ext cx="102489" cy="124888"/>
              </a:xfrm>
              <a:custGeom>
                <a:avLst/>
                <a:gdLst/>
                <a:ahLst/>
                <a:cxnLst/>
                <a:rect l="l" t="t" r="r" b="b"/>
                <a:pathLst>
                  <a:path w="1240" h="1511" extrusionOk="0">
                    <a:moveTo>
                      <a:pt x="1106" y="0"/>
                    </a:moveTo>
                    <a:cubicBezTo>
                      <a:pt x="1039" y="0"/>
                      <a:pt x="957" y="62"/>
                      <a:pt x="910" y="120"/>
                    </a:cubicBezTo>
                    <a:cubicBezTo>
                      <a:pt x="595" y="494"/>
                      <a:pt x="294" y="883"/>
                      <a:pt x="1" y="1286"/>
                    </a:cubicBezTo>
                    <a:cubicBezTo>
                      <a:pt x="301" y="1409"/>
                      <a:pt x="653" y="1511"/>
                      <a:pt x="1005" y="1511"/>
                    </a:cubicBezTo>
                    <a:cubicBezTo>
                      <a:pt x="1074" y="1511"/>
                      <a:pt x="1142" y="1507"/>
                      <a:pt x="1211" y="1499"/>
                    </a:cubicBezTo>
                    <a:cubicBezTo>
                      <a:pt x="1240" y="1044"/>
                      <a:pt x="1240" y="589"/>
                      <a:pt x="1203" y="142"/>
                    </a:cubicBezTo>
                    <a:cubicBezTo>
                      <a:pt x="1203" y="106"/>
                      <a:pt x="1196" y="62"/>
                      <a:pt x="1174" y="32"/>
                    </a:cubicBezTo>
                    <a:cubicBezTo>
                      <a:pt x="1155" y="10"/>
                      <a:pt x="1132" y="0"/>
                      <a:pt x="11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14"/>
              <p:cNvSpPr/>
              <p:nvPr/>
            </p:nvSpPr>
            <p:spPr>
              <a:xfrm>
                <a:off x="4319250" y="2475996"/>
                <a:ext cx="126128" cy="79677"/>
              </a:xfrm>
              <a:custGeom>
                <a:avLst/>
                <a:gdLst/>
                <a:ahLst/>
                <a:cxnLst/>
                <a:rect l="l" t="t" r="r" b="b"/>
                <a:pathLst>
                  <a:path w="1526" h="964" extrusionOk="0">
                    <a:moveTo>
                      <a:pt x="1526" y="0"/>
                    </a:moveTo>
                    <a:cubicBezTo>
                      <a:pt x="1049" y="59"/>
                      <a:pt x="587" y="191"/>
                      <a:pt x="155" y="389"/>
                    </a:cubicBezTo>
                    <a:cubicBezTo>
                      <a:pt x="89" y="426"/>
                      <a:pt x="1" y="492"/>
                      <a:pt x="38" y="558"/>
                    </a:cubicBezTo>
                    <a:cubicBezTo>
                      <a:pt x="60" y="594"/>
                      <a:pt x="96" y="624"/>
                      <a:pt x="133" y="631"/>
                    </a:cubicBezTo>
                    <a:lnTo>
                      <a:pt x="1093" y="954"/>
                    </a:lnTo>
                    <a:cubicBezTo>
                      <a:pt x="1109" y="959"/>
                      <a:pt x="1124" y="964"/>
                      <a:pt x="1140" y="964"/>
                    </a:cubicBezTo>
                    <a:cubicBezTo>
                      <a:pt x="1146" y="964"/>
                      <a:pt x="1153" y="963"/>
                      <a:pt x="1159" y="961"/>
                    </a:cubicBezTo>
                    <a:cubicBezTo>
                      <a:pt x="1189" y="939"/>
                      <a:pt x="1203" y="917"/>
                      <a:pt x="1203" y="888"/>
                    </a:cubicBezTo>
                    <a:cubicBezTo>
                      <a:pt x="1277" y="580"/>
                      <a:pt x="1387" y="286"/>
                      <a:pt x="152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14"/>
              <p:cNvSpPr/>
              <p:nvPr/>
            </p:nvSpPr>
            <p:spPr>
              <a:xfrm>
                <a:off x="4396283" y="2639567"/>
                <a:ext cx="81247" cy="124557"/>
              </a:xfrm>
              <a:custGeom>
                <a:avLst/>
                <a:gdLst/>
                <a:ahLst/>
                <a:cxnLst/>
                <a:rect l="l" t="t" r="r" b="b"/>
                <a:pathLst>
                  <a:path w="983" h="1507" extrusionOk="0">
                    <a:moveTo>
                      <a:pt x="477" y="1"/>
                    </a:moveTo>
                    <a:cubicBezTo>
                      <a:pt x="323" y="456"/>
                      <a:pt x="169" y="910"/>
                      <a:pt x="15" y="1365"/>
                    </a:cubicBezTo>
                    <a:cubicBezTo>
                      <a:pt x="0" y="1394"/>
                      <a:pt x="0" y="1431"/>
                      <a:pt x="7" y="1467"/>
                    </a:cubicBezTo>
                    <a:cubicBezTo>
                      <a:pt x="21" y="1495"/>
                      <a:pt x="46" y="1506"/>
                      <a:pt x="75" y="1506"/>
                    </a:cubicBezTo>
                    <a:cubicBezTo>
                      <a:pt x="121" y="1506"/>
                      <a:pt x="179" y="1477"/>
                      <a:pt x="220" y="1445"/>
                    </a:cubicBezTo>
                    <a:lnTo>
                      <a:pt x="902" y="881"/>
                    </a:lnTo>
                    <a:cubicBezTo>
                      <a:pt x="946" y="859"/>
                      <a:pt x="968" y="815"/>
                      <a:pt x="982" y="771"/>
                    </a:cubicBezTo>
                    <a:cubicBezTo>
                      <a:pt x="975" y="734"/>
                      <a:pt x="968" y="697"/>
                      <a:pt x="938" y="668"/>
                    </a:cubicBezTo>
                    <a:cubicBezTo>
                      <a:pt x="762" y="404"/>
                      <a:pt x="587" y="140"/>
                      <a:pt x="47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14"/>
              <p:cNvSpPr/>
              <p:nvPr/>
            </p:nvSpPr>
            <p:spPr>
              <a:xfrm>
                <a:off x="4568368" y="2713707"/>
                <a:ext cx="86702" cy="110341"/>
              </a:xfrm>
              <a:custGeom>
                <a:avLst/>
                <a:gdLst/>
                <a:ahLst/>
                <a:cxnLst/>
                <a:rect l="l" t="t" r="r" b="b"/>
                <a:pathLst>
                  <a:path w="1049" h="1335" extrusionOk="0">
                    <a:moveTo>
                      <a:pt x="874" y="0"/>
                    </a:moveTo>
                    <a:cubicBezTo>
                      <a:pt x="579" y="0"/>
                      <a:pt x="282" y="47"/>
                      <a:pt x="0" y="145"/>
                    </a:cubicBezTo>
                    <a:cubicBezTo>
                      <a:pt x="154" y="504"/>
                      <a:pt x="315" y="863"/>
                      <a:pt x="477" y="1230"/>
                    </a:cubicBezTo>
                    <a:cubicBezTo>
                      <a:pt x="497" y="1276"/>
                      <a:pt x="528" y="1335"/>
                      <a:pt x="578" y="1335"/>
                    </a:cubicBezTo>
                    <a:cubicBezTo>
                      <a:pt x="583" y="1335"/>
                      <a:pt x="588" y="1334"/>
                      <a:pt x="594" y="1333"/>
                    </a:cubicBezTo>
                    <a:cubicBezTo>
                      <a:pt x="653" y="1325"/>
                      <a:pt x="667" y="1281"/>
                      <a:pt x="682" y="1245"/>
                    </a:cubicBezTo>
                    <a:cubicBezTo>
                      <a:pt x="851" y="849"/>
                      <a:pt x="975" y="431"/>
                      <a:pt x="1049" y="6"/>
                    </a:cubicBezTo>
                    <a:cubicBezTo>
                      <a:pt x="990" y="2"/>
                      <a:pt x="932" y="0"/>
                      <a:pt x="8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14"/>
              <p:cNvSpPr/>
              <p:nvPr/>
            </p:nvSpPr>
            <p:spPr>
              <a:xfrm>
                <a:off x="4730121" y="2509719"/>
                <a:ext cx="94637" cy="96042"/>
              </a:xfrm>
              <a:custGeom>
                <a:avLst/>
                <a:gdLst/>
                <a:ahLst/>
                <a:cxnLst/>
                <a:rect l="l" t="t" r="r" b="b"/>
                <a:pathLst>
                  <a:path w="1145" h="1162" extrusionOk="0">
                    <a:moveTo>
                      <a:pt x="289" y="0"/>
                    </a:moveTo>
                    <a:cubicBezTo>
                      <a:pt x="192" y="0"/>
                      <a:pt x="96" y="6"/>
                      <a:pt x="1" y="18"/>
                    </a:cubicBezTo>
                    <a:cubicBezTo>
                      <a:pt x="8" y="318"/>
                      <a:pt x="8" y="744"/>
                      <a:pt x="45" y="1161"/>
                    </a:cubicBezTo>
                    <a:cubicBezTo>
                      <a:pt x="397" y="963"/>
                      <a:pt x="726" y="722"/>
                      <a:pt x="1027" y="450"/>
                    </a:cubicBezTo>
                    <a:cubicBezTo>
                      <a:pt x="1086" y="406"/>
                      <a:pt x="1122" y="348"/>
                      <a:pt x="1137" y="282"/>
                    </a:cubicBezTo>
                    <a:cubicBezTo>
                      <a:pt x="1144" y="164"/>
                      <a:pt x="1005" y="98"/>
                      <a:pt x="888" y="69"/>
                    </a:cubicBezTo>
                    <a:cubicBezTo>
                      <a:pt x="690" y="25"/>
                      <a:pt x="489" y="0"/>
                      <a:pt x="28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77" name="Google Shape;477;p14"/>
            <p:cNvGrpSpPr/>
            <p:nvPr/>
          </p:nvGrpSpPr>
          <p:grpSpPr>
            <a:xfrm>
              <a:off x="4459265" y="2464342"/>
              <a:ext cx="254572" cy="194152"/>
              <a:chOff x="4459265" y="2464342"/>
              <a:chExt cx="254572" cy="194152"/>
            </a:xfrm>
          </p:grpSpPr>
          <p:sp>
            <p:nvSpPr>
              <p:cNvPr id="478" name="Google Shape;478;p14"/>
              <p:cNvSpPr/>
              <p:nvPr/>
            </p:nvSpPr>
            <p:spPr>
              <a:xfrm>
                <a:off x="4459265" y="2575345"/>
                <a:ext cx="83066" cy="83148"/>
              </a:xfrm>
              <a:custGeom>
                <a:avLst/>
                <a:gdLst/>
                <a:ahLst/>
                <a:cxnLst/>
                <a:rect l="l" t="t" r="r" b="b"/>
                <a:pathLst>
                  <a:path w="1005" h="1006" extrusionOk="0">
                    <a:moveTo>
                      <a:pt x="506" y="1"/>
                    </a:moveTo>
                    <a:cubicBezTo>
                      <a:pt x="228" y="1"/>
                      <a:pt x="0" y="228"/>
                      <a:pt x="0" y="499"/>
                    </a:cubicBezTo>
                    <a:cubicBezTo>
                      <a:pt x="0" y="778"/>
                      <a:pt x="228" y="1005"/>
                      <a:pt x="506" y="1005"/>
                    </a:cubicBezTo>
                    <a:cubicBezTo>
                      <a:pt x="778" y="1005"/>
                      <a:pt x="1005" y="778"/>
                      <a:pt x="1005" y="499"/>
                    </a:cubicBezTo>
                    <a:cubicBezTo>
                      <a:pt x="1005" y="228"/>
                      <a:pt x="778" y="1"/>
                      <a:pt x="5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14"/>
              <p:cNvSpPr/>
              <p:nvPr/>
            </p:nvSpPr>
            <p:spPr>
              <a:xfrm>
                <a:off x="4617381" y="2545673"/>
                <a:ext cx="96455" cy="83066"/>
              </a:xfrm>
              <a:custGeom>
                <a:avLst/>
                <a:gdLst/>
                <a:ahLst/>
                <a:cxnLst/>
                <a:rect l="l" t="t" r="r" b="b"/>
                <a:pathLst>
                  <a:path w="1167" h="1005" extrusionOk="0">
                    <a:moveTo>
                      <a:pt x="505" y="1"/>
                    </a:moveTo>
                    <a:cubicBezTo>
                      <a:pt x="248" y="1"/>
                      <a:pt x="1" y="203"/>
                      <a:pt x="1" y="506"/>
                    </a:cubicBezTo>
                    <a:cubicBezTo>
                      <a:pt x="1" y="778"/>
                      <a:pt x="221" y="1005"/>
                      <a:pt x="500" y="1005"/>
                    </a:cubicBezTo>
                    <a:cubicBezTo>
                      <a:pt x="947" y="1005"/>
                      <a:pt x="1167" y="462"/>
                      <a:pt x="851" y="147"/>
                    </a:cubicBezTo>
                    <a:cubicBezTo>
                      <a:pt x="750" y="46"/>
                      <a:pt x="626" y="1"/>
                      <a:pt x="5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14"/>
              <p:cNvSpPr/>
              <p:nvPr/>
            </p:nvSpPr>
            <p:spPr>
              <a:xfrm>
                <a:off x="4554399" y="2464342"/>
                <a:ext cx="49178" cy="42070"/>
              </a:xfrm>
              <a:custGeom>
                <a:avLst/>
                <a:gdLst/>
                <a:ahLst/>
                <a:cxnLst/>
                <a:rect l="l" t="t" r="r" b="b"/>
                <a:pathLst>
                  <a:path w="595" h="509" extrusionOk="0">
                    <a:moveTo>
                      <a:pt x="257" y="1"/>
                    </a:moveTo>
                    <a:cubicBezTo>
                      <a:pt x="126" y="1"/>
                      <a:pt x="1" y="104"/>
                      <a:pt x="1" y="259"/>
                    </a:cubicBezTo>
                    <a:cubicBezTo>
                      <a:pt x="1" y="398"/>
                      <a:pt x="110" y="508"/>
                      <a:pt x="257" y="508"/>
                    </a:cubicBezTo>
                    <a:cubicBezTo>
                      <a:pt x="477" y="508"/>
                      <a:pt x="594" y="237"/>
                      <a:pt x="433" y="76"/>
                    </a:cubicBezTo>
                    <a:cubicBezTo>
                      <a:pt x="381" y="24"/>
                      <a:pt x="318" y="1"/>
                      <a:pt x="2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81" name="Google Shape;481;p14"/>
          <p:cNvGrpSpPr/>
          <p:nvPr/>
        </p:nvGrpSpPr>
        <p:grpSpPr>
          <a:xfrm rot="2414303">
            <a:off x="3541259" y="472912"/>
            <a:ext cx="447488" cy="615589"/>
            <a:chOff x="3460357" y="481761"/>
            <a:chExt cx="447466" cy="615559"/>
          </a:xfrm>
        </p:grpSpPr>
        <p:grpSp>
          <p:nvGrpSpPr>
            <p:cNvPr id="482" name="Google Shape;482;p14"/>
            <p:cNvGrpSpPr/>
            <p:nvPr/>
          </p:nvGrpSpPr>
          <p:grpSpPr>
            <a:xfrm>
              <a:off x="3460357" y="481761"/>
              <a:ext cx="307445" cy="615559"/>
              <a:chOff x="1206839" y="1638662"/>
              <a:chExt cx="276330" cy="553262"/>
            </a:xfrm>
          </p:grpSpPr>
          <p:sp>
            <p:nvSpPr>
              <p:cNvPr id="483" name="Google Shape;483;p14"/>
              <p:cNvSpPr/>
              <p:nvPr/>
            </p:nvSpPr>
            <p:spPr>
              <a:xfrm>
                <a:off x="1206839" y="2083953"/>
                <a:ext cx="125845" cy="107971"/>
              </a:xfrm>
              <a:custGeom>
                <a:avLst/>
                <a:gdLst/>
                <a:ahLst/>
                <a:cxnLst/>
                <a:rect l="l" t="t" r="r" b="b"/>
                <a:pathLst>
                  <a:path w="1042" h="894" extrusionOk="0">
                    <a:moveTo>
                      <a:pt x="594" y="1"/>
                    </a:moveTo>
                    <a:cubicBezTo>
                      <a:pt x="198" y="1"/>
                      <a:pt x="0" y="485"/>
                      <a:pt x="279" y="763"/>
                    </a:cubicBezTo>
                    <a:cubicBezTo>
                      <a:pt x="371" y="853"/>
                      <a:pt x="484" y="894"/>
                      <a:pt x="593" y="894"/>
                    </a:cubicBezTo>
                    <a:cubicBezTo>
                      <a:pt x="823" y="894"/>
                      <a:pt x="1042" y="716"/>
                      <a:pt x="1042" y="448"/>
                    </a:cubicBezTo>
                    <a:cubicBezTo>
                      <a:pt x="1042" y="199"/>
                      <a:pt x="844" y="1"/>
                      <a:pt x="5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14"/>
              <p:cNvSpPr/>
              <p:nvPr/>
            </p:nvSpPr>
            <p:spPr>
              <a:xfrm>
                <a:off x="1412276" y="1638662"/>
                <a:ext cx="70893" cy="71860"/>
              </a:xfrm>
              <a:custGeom>
                <a:avLst/>
                <a:gdLst/>
                <a:ahLst/>
                <a:cxnLst/>
                <a:rect l="l" t="t" r="r" b="b"/>
                <a:pathLst>
                  <a:path w="587" h="595" extrusionOk="0">
                    <a:moveTo>
                      <a:pt x="294" y="0"/>
                    </a:moveTo>
                    <a:cubicBezTo>
                      <a:pt x="132" y="0"/>
                      <a:pt x="0" y="132"/>
                      <a:pt x="0" y="301"/>
                    </a:cubicBezTo>
                    <a:cubicBezTo>
                      <a:pt x="0" y="462"/>
                      <a:pt x="132" y="594"/>
                      <a:pt x="294" y="594"/>
                    </a:cubicBezTo>
                    <a:cubicBezTo>
                      <a:pt x="455" y="594"/>
                      <a:pt x="587" y="462"/>
                      <a:pt x="587" y="301"/>
                    </a:cubicBezTo>
                    <a:cubicBezTo>
                      <a:pt x="587" y="132"/>
                      <a:pt x="455" y="0"/>
                      <a:pt x="2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85" name="Google Shape;485;p14"/>
            <p:cNvSpPr/>
            <p:nvPr/>
          </p:nvSpPr>
          <p:spPr>
            <a:xfrm>
              <a:off x="3767807" y="833655"/>
              <a:ext cx="140016" cy="120129"/>
            </a:xfrm>
            <a:custGeom>
              <a:avLst/>
              <a:gdLst/>
              <a:ahLst/>
              <a:cxnLst/>
              <a:rect l="l" t="t" r="r" b="b"/>
              <a:pathLst>
                <a:path w="1042" h="894" extrusionOk="0">
                  <a:moveTo>
                    <a:pt x="594" y="1"/>
                  </a:moveTo>
                  <a:cubicBezTo>
                    <a:pt x="198" y="1"/>
                    <a:pt x="0" y="485"/>
                    <a:pt x="279" y="763"/>
                  </a:cubicBezTo>
                  <a:cubicBezTo>
                    <a:pt x="371" y="853"/>
                    <a:pt x="484" y="894"/>
                    <a:pt x="593" y="894"/>
                  </a:cubicBezTo>
                  <a:cubicBezTo>
                    <a:pt x="823" y="894"/>
                    <a:pt x="1042" y="716"/>
                    <a:pt x="1042" y="448"/>
                  </a:cubicBezTo>
                  <a:cubicBezTo>
                    <a:pt x="1042" y="199"/>
                    <a:pt x="844" y="1"/>
                    <a:pt x="5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86" name="Google Shape;486;p14"/>
          <p:cNvSpPr txBox="1">
            <a:spLocks noGrp="1"/>
          </p:cNvSpPr>
          <p:nvPr>
            <p:ph type="title"/>
          </p:nvPr>
        </p:nvSpPr>
        <p:spPr>
          <a:xfrm>
            <a:off x="1323850" y="3082050"/>
            <a:ext cx="6496200" cy="5319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22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
        <p:nvSpPr>
          <p:cNvPr id="487" name="Google Shape;487;p14"/>
          <p:cNvSpPr txBox="1">
            <a:spLocks noGrp="1"/>
          </p:cNvSpPr>
          <p:nvPr>
            <p:ph type="subTitle" idx="1"/>
          </p:nvPr>
        </p:nvSpPr>
        <p:spPr>
          <a:xfrm>
            <a:off x="1323950" y="1529525"/>
            <a:ext cx="6496200" cy="14742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500"/>
              <a:buNone/>
              <a:defRPr sz="2600"/>
            </a:lvl1pPr>
            <a:lvl2pPr lvl="1" algn="ctr" rtl="0">
              <a:lnSpc>
                <a:spcPct val="100000"/>
              </a:lnSpc>
              <a:spcBef>
                <a:spcPts val="0"/>
              </a:spcBef>
              <a:spcAft>
                <a:spcPts val="0"/>
              </a:spcAft>
              <a:buSzPts val="2500"/>
              <a:buNone/>
              <a:defRPr sz="2500"/>
            </a:lvl2pPr>
            <a:lvl3pPr lvl="2" algn="ctr" rtl="0">
              <a:lnSpc>
                <a:spcPct val="100000"/>
              </a:lnSpc>
              <a:spcBef>
                <a:spcPts val="0"/>
              </a:spcBef>
              <a:spcAft>
                <a:spcPts val="0"/>
              </a:spcAft>
              <a:buSzPts val="2500"/>
              <a:buNone/>
              <a:defRPr sz="2500"/>
            </a:lvl3pPr>
            <a:lvl4pPr lvl="3" algn="ctr" rtl="0">
              <a:lnSpc>
                <a:spcPct val="100000"/>
              </a:lnSpc>
              <a:spcBef>
                <a:spcPts val="0"/>
              </a:spcBef>
              <a:spcAft>
                <a:spcPts val="0"/>
              </a:spcAft>
              <a:buSzPts val="2500"/>
              <a:buNone/>
              <a:defRPr sz="2500"/>
            </a:lvl4pPr>
            <a:lvl5pPr lvl="4" algn="ctr" rtl="0">
              <a:lnSpc>
                <a:spcPct val="100000"/>
              </a:lnSpc>
              <a:spcBef>
                <a:spcPts val="0"/>
              </a:spcBef>
              <a:spcAft>
                <a:spcPts val="0"/>
              </a:spcAft>
              <a:buSzPts val="2500"/>
              <a:buNone/>
              <a:defRPr sz="2500"/>
            </a:lvl5pPr>
            <a:lvl6pPr lvl="5" algn="ctr" rtl="0">
              <a:lnSpc>
                <a:spcPct val="100000"/>
              </a:lnSpc>
              <a:spcBef>
                <a:spcPts val="0"/>
              </a:spcBef>
              <a:spcAft>
                <a:spcPts val="0"/>
              </a:spcAft>
              <a:buSzPts val="2500"/>
              <a:buNone/>
              <a:defRPr sz="2500"/>
            </a:lvl6pPr>
            <a:lvl7pPr lvl="6" algn="ctr" rtl="0">
              <a:lnSpc>
                <a:spcPct val="100000"/>
              </a:lnSpc>
              <a:spcBef>
                <a:spcPts val="0"/>
              </a:spcBef>
              <a:spcAft>
                <a:spcPts val="0"/>
              </a:spcAft>
              <a:buSzPts val="2500"/>
              <a:buNone/>
              <a:defRPr sz="2500"/>
            </a:lvl7pPr>
            <a:lvl8pPr lvl="7" algn="ctr" rtl="0">
              <a:lnSpc>
                <a:spcPct val="100000"/>
              </a:lnSpc>
              <a:spcBef>
                <a:spcPts val="0"/>
              </a:spcBef>
              <a:spcAft>
                <a:spcPts val="0"/>
              </a:spcAft>
              <a:buSzPts val="2500"/>
              <a:buNone/>
              <a:defRPr sz="2500"/>
            </a:lvl8pPr>
            <a:lvl9pPr lvl="8" algn="ctr" rtl="0">
              <a:lnSpc>
                <a:spcPct val="100000"/>
              </a:lnSpc>
              <a:spcBef>
                <a:spcPts val="0"/>
              </a:spcBef>
              <a:spcAft>
                <a:spcPts val="0"/>
              </a:spcAft>
              <a:buSzPts val="2500"/>
              <a:buNone/>
              <a:defRPr sz="2500"/>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text">
  <p:cSld name="CUSTOM">
    <p:spTree>
      <p:nvGrpSpPr>
        <p:cNvPr id="1" name="Shape 488"/>
        <p:cNvGrpSpPr/>
        <p:nvPr/>
      </p:nvGrpSpPr>
      <p:grpSpPr>
        <a:xfrm>
          <a:off x="0" y="0"/>
          <a:ext cx="0" cy="0"/>
          <a:chOff x="0" y="0"/>
          <a:chExt cx="0" cy="0"/>
        </a:xfrm>
      </p:grpSpPr>
      <p:sp>
        <p:nvSpPr>
          <p:cNvPr id="489" name="Google Shape;489;p15"/>
          <p:cNvSpPr/>
          <p:nvPr/>
        </p:nvSpPr>
        <p:spPr>
          <a:xfrm flipH="1">
            <a:off x="-233362" y="4281750"/>
            <a:ext cx="9607362" cy="861754"/>
          </a:xfrm>
          <a:custGeom>
            <a:avLst/>
            <a:gdLst/>
            <a:ahLst/>
            <a:cxnLst/>
            <a:rect l="l" t="t" r="r" b="b"/>
            <a:pathLst>
              <a:path w="18087" h="5165" extrusionOk="0">
                <a:moveTo>
                  <a:pt x="9802" y="1"/>
                </a:moveTo>
                <a:cubicBezTo>
                  <a:pt x="8887" y="1"/>
                  <a:pt x="7977" y="199"/>
                  <a:pt x="7134" y="590"/>
                </a:cubicBezTo>
                <a:cubicBezTo>
                  <a:pt x="6342" y="957"/>
                  <a:pt x="5631" y="1492"/>
                  <a:pt x="4817" y="1822"/>
                </a:cubicBezTo>
                <a:cubicBezTo>
                  <a:pt x="4240" y="2056"/>
                  <a:pt x="3623" y="2169"/>
                  <a:pt x="3003" y="2169"/>
                </a:cubicBezTo>
                <a:cubicBezTo>
                  <a:pt x="1937" y="2169"/>
                  <a:pt x="867" y="1835"/>
                  <a:pt x="0" y="1213"/>
                </a:cubicBezTo>
                <a:lnTo>
                  <a:pt x="0" y="5165"/>
                </a:lnTo>
                <a:lnTo>
                  <a:pt x="18087" y="5165"/>
                </a:lnTo>
                <a:lnTo>
                  <a:pt x="18087" y="876"/>
                </a:lnTo>
                <a:cubicBezTo>
                  <a:pt x="17522" y="1242"/>
                  <a:pt x="16921" y="1543"/>
                  <a:pt x="16254" y="1631"/>
                </a:cubicBezTo>
                <a:cubicBezTo>
                  <a:pt x="16115" y="1650"/>
                  <a:pt x="15976" y="1658"/>
                  <a:pt x="15839" y="1658"/>
                </a:cubicBezTo>
                <a:cubicBezTo>
                  <a:pt x="14408" y="1658"/>
                  <a:pt x="13077" y="717"/>
                  <a:pt x="11672" y="282"/>
                </a:cubicBezTo>
                <a:cubicBezTo>
                  <a:pt x="11060" y="94"/>
                  <a:pt x="10430" y="1"/>
                  <a:pt x="98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0" name="Google Shape;490;p15"/>
          <p:cNvGrpSpPr/>
          <p:nvPr/>
        </p:nvGrpSpPr>
        <p:grpSpPr>
          <a:xfrm flipH="1">
            <a:off x="7889792" y="4626583"/>
            <a:ext cx="1078215" cy="393653"/>
            <a:chOff x="35006" y="4575682"/>
            <a:chExt cx="1078215" cy="393653"/>
          </a:xfrm>
        </p:grpSpPr>
        <p:sp>
          <p:nvSpPr>
            <p:cNvPr id="491" name="Google Shape;491;p15"/>
            <p:cNvSpPr/>
            <p:nvPr/>
          </p:nvSpPr>
          <p:spPr>
            <a:xfrm>
              <a:off x="35006" y="4575682"/>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15"/>
            <p:cNvSpPr/>
            <p:nvPr/>
          </p:nvSpPr>
          <p:spPr>
            <a:xfrm>
              <a:off x="500437" y="471057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15"/>
            <p:cNvSpPr/>
            <p:nvPr/>
          </p:nvSpPr>
          <p:spPr>
            <a:xfrm>
              <a:off x="946046" y="461686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15"/>
            <p:cNvSpPr/>
            <p:nvPr/>
          </p:nvSpPr>
          <p:spPr>
            <a:xfrm>
              <a:off x="867834" y="490242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95" name="Google Shape;495;p15"/>
          <p:cNvGrpSpPr/>
          <p:nvPr/>
        </p:nvGrpSpPr>
        <p:grpSpPr>
          <a:xfrm flipH="1">
            <a:off x="72189" y="4168793"/>
            <a:ext cx="642905" cy="641748"/>
            <a:chOff x="4319250" y="2328426"/>
            <a:chExt cx="505508" cy="504599"/>
          </a:xfrm>
        </p:grpSpPr>
        <p:grpSp>
          <p:nvGrpSpPr>
            <p:cNvPr id="496" name="Google Shape;496;p15"/>
            <p:cNvGrpSpPr/>
            <p:nvPr/>
          </p:nvGrpSpPr>
          <p:grpSpPr>
            <a:xfrm>
              <a:off x="4319250" y="2328426"/>
              <a:ext cx="505508" cy="504599"/>
              <a:chOff x="4319250" y="2319450"/>
              <a:chExt cx="505508" cy="504599"/>
            </a:xfrm>
          </p:grpSpPr>
          <p:sp>
            <p:nvSpPr>
              <p:cNvPr id="497" name="Google Shape;497;p15"/>
              <p:cNvSpPr/>
              <p:nvPr/>
            </p:nvSpPr>
            <p:spPr>
              <a:xfrm>
                <a:off x="4374463" y="2387391"/>
                <a:ext cx="405411" cy="376813"/>
              </a:xfrm>
              <a:custGeom>
                <a:avLst/>
                <a:gdLst/>
                <a:ahLst/>
                <a:cxnLst/>
                <a:rect l="l" t="t" r="r" b="b"/>
                <a:pathLst>
                  <a:path w="4905" h="4559" extrusionOk="0">
                    <a:moveTo>
                      <a:pt x="2455" y="1"/>
                    </a:moveTo>
                    <a:cubicBezTo>
                      <a:pt x="1356" y="1"/>
                      <a:pt x="390" y="794"/>
                      <a:pt x="205" y="1908"/>
                    </a:cubicBezTo>
                    <a:cubicBezTo>
                      <a:pt x="0" y="3147"/>
                      <a:pt x="836" y="4320"/>
                      <a:pt x="2082" y="4526"/>
                    </a:cubicBezTo>
                    <a:cubicBezTo>
                      <a:pt x="2211" y="4548"/>
                      <a:pt x="2339" y="4558"/>
                      <a:pt x="2466" y="4558"/>
                    </a:cubicBezTo>
                    <a:cubicBezTo>
                      <a:pt x="3555" y="4558"/>
                      <a:pt x="4516" y="3766"/>
                      <a:pt x="4700" y="2656"/>
                    </a:cubicBezTo>
                    <a:cubicBezTo>
                      <a:pt x="4905" y="1417"/>
                      <a:pt x="4069" y="244"/>
                      <a:pt x="2830" y="31"/>
                    </a:cubicBezTo>
                    <a:cubicBezTo>
                      <a:pt x="2704" y="11"/>
                      <a:pt x="2579" y="1"/>
                      <a:pt x="245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15"/>
              <p:cNvSpPr/>
              <p:nvPr/>
            </p:nvSpPr>
            <p:spPr>
              <a:xfrm>
                <a:off x="4558615" y="2319450"/>
                <a:ext cx="102489" cy="124888"/>
              </a:xfrm>
              <a:custGeom>
                <a:avLst/>
                <a:gdLst/>
                <a:ahLst/>
                <a:cxnLst/>
                <a:rect l="l" t="t" r="r" b="b"/>
                <a:pathLst>
                  <a:path w="1240" h="1511" extrusionOk="0">
                    <a:moveTo>
                      <a:pt x="1106" y="0"/>
                    </a:moveTo>
                    <a:cubicBezTo>
                      <a:pt x="1039" y="0"/>
                      <a:pt x="957" y="62"/>
                      <a:pt x="910" y="120"/>
                    </a:cubicBezTo>
                    <a:cubicBezTo>
                      <a:pt x="595" y="494"/>
                      <a:pt x="294" y="883"/>
                      <a:pt x="1" y="1286"/>
                    </a:cubicBezTo>
                    <a:cubicBezTo>
                      <a:pt x="301" y="1409"/>
                      <a:pt x="653" y="1511"/>
                      <a:pt x="1005" y="1511"/>
                    </a:cubicBezTo>
                    <a:cubicBezTo>
                      <a:pt x="1074" y="1511"/>
                      <a:pt x="1142" y="1507"/>
                      <a:pt x="1211" y="1499"/>
                    </a:cubicBezTo>
                    <a:cubicBezTo>
                      <a:pt x="1240" y="1044"/>
                      <a:pt x="1240" y="589"/>
                      <a:pt x="1203" y="142"/>
                    </a:cubicBezTo>
                    <a:cubicBezTo>
                      <a:pt x="1203" y="106"/>
                      <a:pt x="1196" y="62"/>
                      <a:pt x="1174" y="32"/>
                    </a:cubicBezTo>
                    <a:cubicBezTo>
                      <a:pt x="1155" y="10"/>
                      <a:pt x="1132" y="0"/>
                      <a:pt x="11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15"/>
              <p:cNvSpPr/>
              <p:nvPr/>
            </p:nvSpPr>
            <p:spPr>
              <a:xfrm>
                <a:off x="4319250" y="2475996"/>
                <a:ext cx="126128" cy="79677"/>
              </a:xfrm>
              <a:custGeom>
                <a:avLst/>
                <a:gdLst/>
                <a:ahLst/>
                <a:cxnLst/>
                <a:rect l="l" t="t" r="r" b="b"/>
                <a:pathLst>
                  <a:path w="1526" h="964" extrusionOk="0">
                    <a:moveTo>
                      <a:pt x="1526" y="0"/>
                    </a:moveTo>
                    <a:cubicBezTo>
                      <a:pt x="1049" y="59"/>
                      <a:pt x="587" y="191"/>
                      <a:pt x="155" y="389"/>
                    </a:cubicBezTo>
                    <a:cubicBezTo>
                      <a:pt x="89" y="426"/>
                      <a:pt x="1" y="492"/>
                      <a:pt x="38" y="558"/>
                    </a:cubicBezTo>
                    <a:cubicBezTo>
                      <a:pt x="60" y="594"/>
                      <a:pt x="96" y="624"/>
                      <a:pt x="133" y="631"/>
                    </a:cubicBezTo>
                    <a:lnTo>
                      <a:pt x="1093" y="954"/>
                    </a:lnTo>
                    <a:cubicBezTo>
                      <a:pt x="1109" y="959"/>
                      <a:pt x="1124" y="964"/>
                      <a:pt x="1140" y="964"/>
                    </a:cubicBezTo>
                    <a:cubicBezTo>
                      <a:pt x="1146" y="964"/>
                      <a:pt x="1153" y="963"/>
                      <a:pt x="1159" y="961"/>
                    </a:cubicBezTo>
                    <a:cubicBezTo>
                      <a:pt x="1189" y="939"/>
                      <a:pt x="1203" y="917"/>
                      <a:pt x="1203" y="888"/>
                    </a:cubicBezTo>
                    <a:cubicBezTo>
                      <a:pt x="1277" y="580"/>
                      <a:pt x="1387" y="286"/>
                      <a:pt x="152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15"/>
              <p:cNvSpPr/>
              <p:nvPr/>
            </p:nvSpPr>
            <p:spPr>
              <a:xfrm>
                <a:off x="4396283" y="2639567"/>
                <a:ext cx="81247" cy="124557"/>
              </a:xfrm>
              <a:custGeom>
                <a:avLst/>
                <a:gdLst/>
                <a:ahLst/>
                <a:cxnLst/>
                <a:rect l="l" t="t" r="r" b="b"/>
                <a:pathLst>
                  <a:path w="983" h="1507" extrusionOk="0">
                    <a:moveTo>
                      <a:pt x="477" y="1"/>
                    </a:moveTo>
                    <a:cubicBezTo>
                      <a:pt x="323" y="456"/>
                      <a:pt x="169" y="910"/>
                      <a:pt x="15" y="1365"/>
                    </a:cubicBezTo>
                    <a:cubicBezTo>
                      <a:pt x="0" y="1394"/>
                      <a:pt x="0" y="1431"/>
                      <a:pt x="7" y="1467"/>
                    </a:cubicBezTo>
                    <a:cubicBezTo>
                      <a:pt x="21" y="1495"/>
                      <a:pt x="46" y="1506"/>
                      <a:pt x="75" y="1506"/>
                    </a:cubicBezTo>
                    <a:cubicBezTo>
                      <a:pt x="121" y="1506"/>
                      <a:pt x="179" y="1477"/>
                      <a:pt x="220" y="1445"/>
                    </a:cubicBezTo>
                    <a:lnTo>
                      <a:pt x="902" y="881"/>
                    </a:lnTo>
                    <a:cubicBezTo>
                      <a:pt x="946" y="859"/>
                      <a:pt x="968" y="815"/>
                      <a:pt x="982" y="771"/>
                    </a:cubicBezTo>
                    <a:cubicBezTo>
                      <a:pt x="975" y="734"/>
                      <a:pt x="968" y="697"/>
                      <a:pt x="938" y="668"/>
                    </a:cubicBezTo>
                    <a:cubicBezTo>
                      <a:pt x="762" y="404"/>
                      <a:pt x="587" y="140"/>
                      <a:pt x="47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15"/>
              <p:cNvSpPr/>
              <p:nvPr/>
            </p:nvSpPr>
            <p:spPr>
              <a:xfrm>
                <a:off x="4568368" y="2713707"/>
                <a:ext cx="86702" cy="110341"/>
              </a:xfrm>
              <a:custGeom>
                <a:avLst/>
                <a:gdLst/>
                <a:ahLst/>
                <a:cxnLst/>
                <a:rect l="l" t="t" r="r" b="b"/>
                <a:pathLst>
                  <a:path w="1049" h="1335" extrusionOk="0">
                    <a:moveTo>
                      <a:pt x="874" y="0"/>
                    </a:moveTo>
                    <a:cubicBezTo>
                      <a:pt x="579" y="0"/>
                      <a:pt x="282" y="47"/>
                      <a:pt x="0" y="145"/>
                    </a:cubicBezTo>
                    <a:cubicBezTo>
                      <a:pt x="154" y="504"/>
                      <a:pt x="315" y="863"/>
                      <a:pt x="477" y="1230"/>
                    </a:cubicBezTo>
                    <a:cubicBezTo>
                      <a:pt x="497" y="1276"/>
                      <a:pt x="528" y="1335"/>
                      <a:pt x="578" y="1335"/>
                    </a:cubicBezTo>
                    <a:cubicBezTo>
                      <a:pt x="583" y="1335"/>
                      <a:pt x="588" y="1334"/>
                      <a:pt x="594" y="1333"/>
                    </a:cubicBezTo>
                    <a:cubicBezTo>
                      <a:pt x="653" y="1325"/>
                      <a:pt x="667" y="1281"/>
                      <a:pt x="682" y="1245"/>
                    </a:cubicBezTo>
                    <a:cubicBezTo>
                      <a:pt x="851" y="849"/>
                      <a:pt x="975" y="431"/>
                      <a:pt x="1049" y="6"/>
                    </a:cubicBezTo>
                    <a:cubicBezTo>
                      <a:pt x="990" y="2"/>
                      <a:pt x="932" y="0"/>
                      <a:pt x="8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15"/>
              <p:cNvSpPr/>
              <p:nvPr/>
            </p:nvSpPr>
            <p:spPr>
              <a:xfrm>
                <a:off x="4730121" y="2509719"/>
                <a:ext cx="94637" cy="96042"/>
              </a:xfrm>
              <a:custGeom>
                <a:avLst/>
                <a:gdLst/>
                <a:ahLst/>
                <a:cxnLst/>
                <a:rect l="l" t="t" r="r" b="b"/>
                <a:pathLst>
                  <a:path w="1145" h="1162" extrusionOk="0">
                    <a:moveTo>
                      <a:pt x="289" y="0"/>
                    </a:moveTo>
                    <a:cubicBezTo>
                      <a:pt x="192" y="0"/>
                      <a:pt x="96" y="6"/>
                      <a:pt x="1" y="18"/>
                    </a:cubicBezTo>
                    <a:cubicBezTo>
                      <a:pt x="8" y="318"/>
                      <a:pt x="8" y="744"/>
                      <a:pt x="45" y="1161"/>
                    </a:cubicBezTo>
                    <a:cubicBezTo>
                      <a:pt x="397" y="963"/>
                      <a:pt x="726" y="722"/>
                      <a:pt x="1027" y="450"/>
                    </a:cubicBezTo>
                    <a:cubicBezTo>
                      <a:pt x="1086" y="406"/>
                      <a:pt x="1122" y="348"/>
                      <a:pt x="1137" y="282"/>
                    </a:cubicBezTo>
                    <a:cubicBezTo>
                      <a:pt x="1144" y="164"/>
                      <a:pt x="1005" y="98"/>
                      <a:pt x="888" y="69"/>
                    </a:cubicBezTo>
                    <a:cubicBezTo>
                      <a:pt x="690" y="25"/>
                      <a:pt x="489" y="0"/>
                      <a:pt x="28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3" name="Google Shape;503;p15"/>
            <p:cNvGrpSpPr/>
            <p:nvPr/>
          </p:nvGrpSpPr>
          <p:grpSpPr>
            <a:xfrm>
              <a:off x="4459265" y="2464342"/>
              <a:ext cx="254572" cy="194152"/>
              <a:chOff x="4459265" y="2464342"/>
              <a:chExt cx="254572" cy="194152"/>
            </a:xfrm>
          </p:grpSpPr>
          <p:sp>
            <p:nvSpPr>
              <p:cNvPr id="504" name="Google Shape;504;p15"/>
              <p:cNvSpPr/>
              <p:nvPr/>
            </p:nvSpPr>
            <p:spPr>
              <a:xfrm>
                <a:off x="4459265" y="2575345"/>
                <a:ext cx="83066" cy="83148"/>
              </a:xfrm>
              <a:custGeom>
                <a:avLst/>
                <a:gdLst/>
                <a:ahLst/>
                <a:cxnLst/>
                <a:rect l="l" t="t" r="r" b="b"/>
                <a:pathLst>
                  <a:path w="1005" h="1006" extrusionOk="0">
                    <a:moveTo>
                      <a:pt x="506" y="1"/>
                    </a:moveTo>
                    <a:cubicBezTo>
                      <a:pt x="228" y="1"/>
                      <a:pt x="0" y="228"/>
                      <a:pt x="0" y="499"/>
                    </a:cubicBezTo>
                    <a:cubicBezTo>
                      <a:pt x="0" y="778"/>
                      <a:pt x="228" y="1005"/>
                      <a:pt x="506" y="1005"/>
                    </a:cubicBezTo>
                    <a:cubicBezTo>
                      <a:pt x="778" y="1005"/>
                      <a:pt x="1005" y="778"/>
                      <a:pt x="1005" y="499"/>
                    </a:cubicBezTo>
                    <a:cubicBezTo>
                      <a:pt x="1005" y="228"/>
                      <a:pt x="778" y="1"/>
                      <a:pt x="5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15"/>
              <p:cNvSpPr/>
              <p:nvPr/>
            </p:nvSpPr>
            <p:spPr>
              <a:xfrm>
                <a:off x="4617381" y="2545673"/>
                <a:ext cx="96455" cy="83066"/>
              </a:xfrm>
              <a:custGeom>
                <a:avLst/>
                <a:gdLst/>
                <a:ahLst/>
                <a:cxnLst/>
                <a:rect l="l" t="t" r="r" b="b"/>
                <a:pathLst>
                  <a:path w="1167" h="1005" extrusionOk="0">
                    <a:moveTo>
                      <a:pt x="505" y="1"/>
                    </a:moveTo>
                    <a:cubicBezTo>
                      <a:pt x="248" y="1"/>
                      <a:pt x="1" y="203"/>
                      <a:pt x="1" y="506"/>
                    </a:cubicBezTo>
                    <a:cubicBezTo>
                      <a:pt x="1" y="778"/>
                      <a:pt x="221" y="1005"/>
                      <a:pt x="500" y="1005"/>
                    </a:cubicBezTo>
                    <a:cubicBezTo>
                      <a:pt x="947" y="1005"/>
                      <a:pt x="1167" y="462"/>
                      <a:pt x="851" y="147"/>
                    </a:cubicBezTo>
                    <a:cubicBezTo>
                      <a:pt x="750" y="46"/>
                      <a:pt x="626" y="1"/>
                      <a:pt x="5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15"/>
              <p:cNvSpPr/>
              <p:nvPr/>
            </p:nvSpPr>
            <p:spPr>
              <a:xfrm>
                <a:off x="4554399" y="2464342"/>
                <a:ext cx="49178" cy="42070"/>
              </a:xfrm>
              <a:custGeom>
                <a:avLst/>
                <a:gdLst/>
                <a:ahLst/>
                <a:cxnLst/>
                <a:rect l="l" t="t" r="r" b="b"/>
                <a:pathLst>
                  <a:path w="595" h="509" extrusionOk="0">
                    <a:moveTo>
                      <a:pt x="257" y="1"/>
                    </a:moveTo>
                    <a:cubicBezTo>
                      <a:pt x="126" y="1"/>
                      <a:pt x="1" y="104"/>
                      <a:pt x="1" y="259"/>
                    </a:cubicBezTo>
                    <a:cubicBezTo>
                      <a:pt x="1" y="398"/>
                      <a:pt x="110" y="508"/>
                      <a:pt x="257" y="508"/>
                    </a:cubicBezTo>
                    <a:cubicBezTo>
                      <a:pt x="477" y="508"/>
                      <a:pt x="594" y="237"/>
                      <a:pt x="433" y="76"/>
                    </a:cubicBezTo>
                    <a:cubicBezTo>
                      <a:pt x="381" y="24"/>
                      <a:pt x="318" y="1"/>
                      <a:pt x="2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07" name="Google Shape;507;p15"/>
          <p:cNvSpPr txBox="1">
            <a:spLocks noGrp="1"/>
          </p:cNvSpPr>
          <p:nvPr>
            <p:ph type="subTitle" idx="1"/>
          </p:nvPr>
        </p:nvSpPr>
        <p:spPr>
          <a:xfrm>
            <a:off x="715100" y="2348525"/>
            <a:ext cx="2907600" cy="11463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08" name="Google Shape;508;p15"/>
          <p:cNvSpPr txBox="1">
            <a:spLocks noGrp="1"/>
          </p:cNvSpPr>
          <p:nvPr>
            <p:ph type="title"/>
          </p:nvPr>
        </p:nvSpPr>
        <p:spPr>
          <a:xfrm>
            <a:off x="715100" y="1191450"/>
            <a:ext cx="3189900" cy="10575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grpSp>
        <p:nvGrpSpPr>
          <p:cNvPr id="509" name="Google Shape;509;p15"/>
          <p:cNvGrpSpPr/>
          <p:nvPr/>
        </p:nvGrpSpPr>
        <p:grpSpPr>
          <a:xfrm rot="-1318554">
            <a:off x="8138605" y="84057"/>
            <a:ext cx="777223" cy="751040"/>
            <a:chOff x="8163069" y="54125"/>
            <a:chExt cx="777258" cy="751073"/>
          </a:xfrm>
        </p:grpSpPr>
        <p:sp>
          <p:nvSpPr>
            <p:cNvPr id="510" name="Google Shape;510;p15"/>
            <p:cNvSpPr/>
            <p:nvPr/>
          </p:nvSpPr>
          <p:spPr>
            <a:xfrm>
              <a:off x="8622748" y="379010"/>
              <a:ext cx="181586" cy="155986"/>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15"/>
            <p:cNvSpPr/>
            <p:nvPr/>
          </p:nvSpPr>
          <p:spPr>
            <a:xfrm>
              <a:off x="8622750" y="688350"/>
              <a:ext cx="136001" cy="116849"/>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15"/>
            <p:cNvSpPr/>
            <p:nvPr/>
          </p:nvSpPr>
          <p:spPr>
            <a:xfrm>
              <a:off x="8163069" y="54125"/>
              <a:ext cx="136001" cy="116849"/>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15"/>
            <p:cNvSpPr/>
            <p:nvPr/>
          </p:nvSpPr>
          <p:spPr>
            <a:xfrm>
              <a:off x="8857325" y="208074"/>
              <a:ext cx="83001" cy="71325"/>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4" name="Google Shape;514;p15"/>
          <p:cNvSpPr/>
          <p:nvPr/>
        </p:nvSpPr>
        <p:spPr>
          <a:xfrm>
            <a:off x="260943" y="97528"/>
            <a:ext cx="581399" cy="598306"/>
          </a:xfrm>
          <a:custGeom>
            <a:avLst/>
            <a:gdLst/>
            <a:ahLst/>
            <a:cxnLst/>
            <a:rect l="l" t="t" r="r" b="b"/>
            <a:pathLst>
              <a:path w="5822" h="5991" extrusionOk="0">
                <a:moveTo>
                  <a:pt x="3512" y="1"/>
                </a:moveTo>
                <a:cubicBezTo>
                  <a:pt x="3285" y="309"/>
                  <a:pt x="3058" y="617"/>
                  <a:pt x="2830" y="969"/>
                </a:cubicBezTo>
                <a:lnTo>
                  <a:pt x="2772" y="969"/>
                </a:lnTo>
                <a:cubicBezTo>
                  <a:pt x="2581" y="969"/>
                  <a:pt x="2391" y="991"/>
                  <a:pt x="2207" y="1042"/>
                </a:cubicBezTo>
                <a:cubicBezTo>
                  <a:pt x="2024" y="727"/>
                  <a:pt x="1833" y="419"/>
                  <a:pt x="1613" y="125"/>
                </a:cubicBezTo>
                <a:lnTo>
                  <a:pt x="1613" y="125"/>
                </a:lnTo>
                <a:cubicBezTo>
                  <a:pt x="1672" y="507"/>
                  <a:pt x="1621" y="895"/>
                  <a:pt x="1635" y="1284"/>
                </a:cubicBezTo>
                <a:cubicBezTo>
                  <a:pt x="1474" y="1379"/>
                  <a:pt x="1327" y="1489"/>
                  <a:pt x="1203" y="1621"/>
                </a:cubicBezTo>
                <a:cubicBezTo>
                  <a:pt x="822" y="1430"/>
                  <a:pt x="426" y="1269"/>
                  <a:pt x="22" y="1144"/>
                </a:cubicBezTo>
                <a:lnTo>
                  <a:pt x="22" y="1144"/>
                </a:lnTo>
                <a:cubicBezTo>
                  <a:pt x="250" y="1562"/>
                  <a:pt x="477" y="1980"/>
                  <a:pt x="704" y="2398"/>
                </a:cubicBezTo>
                <a:cubicBezTo>
                  <a:pt x="653" y="2545"/>
                  <a:pt x="616" y="2691"/>
                  <a:pt x="594" y="2845"/>
                </a:cubicBezTo>
                <a:cubicBezTo>
                  <a:pt x="396" y="2875"/>
                  <a:pt x="198" y="2889"/>
                  <a:pt x="0" y="2897"/>
                </a:cubicBezTo>
                <a:cubicBezTo>
                  <a:pt x="169" y="2977"/>
                  <a:pt x="338" y="3065"/>
                  <a:pt x="499" y="3175"/>
                </a:cubicBezTo>
                <a:cubicBezTo>
                  <a:pt x="521" y="3190"/>
                  <a:pt x="550" y="3205"/>
                  <a:pt x="565" y="3219"/>
                </a:cubicBezTo>
                <a:cubicBezTo>
                  <a:pt x="572" y="3432"/>
                  <a:pt x="609" y="3637"/>
                  <a:pt x="668" y="3835"/>
                </a:cubicBezTo>
                <a:cubicBezTo>
                  <a:pt x="492" y="4106"/>
                  <a:pt x="323" y="4341"/>
                  <a:pt x="154" y="4576"/>
                </a:cubicBezTo>
                <a:cubicBezTo>
                  <a:pt x="174" y="4576"/>
                  <a:pt x="194" y="4576"/>
                  <a:pt x="214" y="4576"/>
                </a:cubicBezTo>
                <a:cubicBezTo>
                  <a:pt x="473" y="4576"/>
                  <a:pt x="731" y="4533"/>
                  <a:pt x="976" y="4451"/>
                </a:cubicBezTo>
                <a:cubicBezTo>
                  <a:pt x="1078" y="4598"/>
                  <a:pt x="1196" y="4730"/>
                  <a:pt x="1335" y="4847"/>
                </a:cubicBezTo>
                <a:cubicBezTo>
                  <a:pt x="1320" y="5155"/>
                  <a:pt x="1335" y="5470"/>
                  <a:pt x="1364" y="5778"/>
                </a:cubicBezTo>
                <a:cubicBezTo>
                  <a:pt x="1613" y="5631"/>
                  <a:pt x="1855" y="5455"/>
                  <a:pt x="2075" y="5265"/>
                </a:cubicBezTo>
                <a:cubicBezTo>
                  <a:pt x="2229" y="5316"/>
                  <a:pt x="2391" y="5345"/>
                  <a:pt x="2552" y="5367"/>
                </a:cubicBezTo>
                <a:lnTo>
                  <a:pt x="2830" y="5991"/>
                </a:lnTo>
                <a:cubicBezTo>
                  <a:pt x="2955" y="5785"/>
                  <a:pt x="3065" y="5565"/>
                  <a:pt x="3153" y="5338"/>
                </a:cubicBezTo>
                <a:cubicBezTo>
                  <a:pt x="3358" y="5301"/>
                  <a:pt x="3556" y="5235"/>
                  <a:pt x="3747" y="5147"/>
                </a:cubicBezTo>
                <a:cubicBezTo>
                  <a:pt x="4099" y="5287"/>
                  <a:pt x="4443" y="5463"/>
                  <a:pt x="4773" y="5661"/>
                </a:cubicBezTo>
                <a:cubicBezTo>
                  <a:pt x="4656" y="5287"/>
                  <a:pt x="4561" y="4913"/>
                  <a:pt x="4502" y="4532"/>
                </a:cubicBezTo>
                <a:cubicBezTo>
                  <a:pt x="4583" y="4429"/>
                  <a:pt x="4649" y="4319"/>
                  <a:pt x="4707" y="4209"/>
                </a:cubicBezTo>
                <a:cubicBezTo>
                  <a:pt x="4872" y="4193"/>
                  <a:pt x="5037" y="4184"/>
                  <a:pt x="5202" y="4184"/>
                </a:cubicBezTo>
                <a:cubicBezTo>
                  <a:pt x="5257" y="4184"/>
                  <a:pt x="5312" y="4185"/>
                  <a:pt x="5367" y="4187"/>
                </a:cubicBezTo>
                <a:cubicBezTo>
                  <a:pt x="5228" y="4011"/>
                  <a:pt x="5074" y="3842"/>
                  <a:pt x="4905" y="3688"/>
                </a:cubicBezTo>
                <a:cubicBezTo>
                  <a:pt x="4949" y="3527"/>
                  <a:pt x="4971" y="3359"/>
                  <a:pt x="4971" y="3197"/>
                </a:cubicBezTo>
                <a:cubicBezTo>
                  <a:pt x="5272" y="2948"/>
                  <a:pt x="5558" y="2684"/>
                  <a:pt x="5822" y="2405"/>
                </a:cubicBezTo>
                <a:cubicBezTo>
                  <a:pt x="5735" y="2404"/>
                  <a:pt x="5648" y="2403"/>
                  <a:pt x="5561" y="2403"/>
                </a:cubicBezTo>
                <a:cubicBezTo>
                  <a:pt x="5322" y="2403"/>
                  <a:pt x="5081" y="2409"/>
                  <a:pt x="4839" y="2420"/>
                </a:cubicBezTo>
                <a:cubicBezTo>
                  <a:pt x="4773" y="2237"/>
                  <a:pt x="4685" y="2068"/>
                  <a:pt x="4575" y="1907"/>
                </a:cubicBezTo>
                <a:cubicBezTo>
                  <a:pt x="4627" y="1606"/>
                  <a:pt x="4671" y="1313"/>
                  <a:pt x="4700" y="1013"/>
                </a:cubicBezTo>
                <a:lnTo>
                  <a:pt x="4700" y="1013"/>
                </a:lnTo>
                <a:cubicBezTo>
                  <a:pt x="4531" y="1174"/>
                  <a:pt x="4355" y="1320"/>
                  <a:pt x="4172" y="1474"/>
                </a:cubicBezTo>
                <a:cubicBezTo>
                  <a:pt x="4018" y="1342"/>
                  <a:pt x="3850" y="1240"/>
                  <a:pt x="3666" y="1159"/>
                </a:cubicBezTo>
                <a:cubicBezTo>
                  <a:pt x="3615" y="763"/>
                  <a:pt x="3564" y="382"/>
                  <a:pt x="351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15" name="Google Shape;515;p15"/>
          <p:cNvGrpSpPr/>
          <p:nvPr/>
        </p:nvGrpSpPr>
        <p:grpSpPr>
          <a:xfrm rot="10800000">
            <a:off x="1027072" y="97521"/>
            <a:ext cx="939024" cy="434736"/>
            <a:chOff x="378834" y="4146651"/>
            <a:chExt cx="939024" cy="434736"/>
          </a:xfrm>
        </p:grpSpPr>
        <p:sp>
          <p:nvSpPr>
            <p:cNvPr id="516" name="Google Shape;516;p15"/>
            <p:cNvSpPr/>
            <p:nvPr/>
          </p:nvSpPr>
          <p:spPr>
            <a:xfrm>
              <a:off x="1203056" y="4207944"/>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15"/>
            <p:cNvSpPr/>
            <p:nvPr/>
          </p:nvSpPr>
          <p:spPr>
            <a:xfrm>
              <a:off x="965687" y="445912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15"/>
            <p:cNvSpPr/>
            <p:nvPr/>
          </p:nvSpPr>
          <p:spPr>
            <a:xfrm>
              <a:off x="724171" y="4146651"/>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15"/>
            <p:cNvSpPr/>
            <p:nvPr/>
          </p:nvSpPr>
          <p:spPr>
            <a:xfrm>
              <a:off x="378834" y="4223346"/>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ext 1">
  <p:cSld name="TITLE_AND_TWO_COLUMNS_1">
    <p:spTree>
      <p:nvGrpSpPr>
        <p:cNvPr id="1" name="Shape 520"/>
        <p:cNvGrpSpPr/>
        <p:nvPr/>
      </p:nvGrpSpPr>
      <p:grpSpPr>
        <a:xfrm>
          <a:off x="0" y="0"/>
          <a:ext cx="0" cy="0"/>
          <a:chOff x="0" y="0"/>
          <a:chExt cx="0" cy="0"/>
        </a:xfrm>
      </p:grpSpPr>
      <p:sp>
        <p:nvSpPr>
          <p:cNvPr id="521" name="Google Shape;521;p16"/>
          <p:cNvSpPr/>
          <p:nvPr/>
        </p:nvSpPr>
        <p:spPr>
          <a:xfrm rot="10629506">
            <a:off x="-1014561" y="-381455"/>
            <a:ext cx="8747537" cy="700057"/>
          </a:xfrm>
          <a:custGeom>
            <a:avLst/>
            <a:gdLst/>
            <a:ahLst/>
            <a:cxnLst/>
            <a:rect l="l" t="t" r="r" b="b"/>
            <a:pathLst>
              <a:path w="26108" h="6148" extrusionOk="0">
                <a:moveTo>
                  <a:pt x="19994" y="1"/>
                </a:moveTo>
                <a:cubicBezTo>
                  <a:pt x="18212" y="1"/>
                  <a:pt x="16219" y="1364"/>
                  <a:pt x="11569" y="2563"/>
                </a:cubicBezTo>
                <a:cubicBezTo>
                  <a:pt x="9953" y="2979"/>
                  <a:pt x="8404" y="3138"/>
                  <a:pt x="6982" y="3138"/>
                </a:cubicBezTo>
                <a:cubicBezTo>
                  <a:pt x="3797" y="3138"/>
                  <a:pt x="1247" y="2343"/>
                  <a:pt x="0" y="1866"/>
                </a:cubicBezTo>
                <a:lnTo>
                  <a:pt x="0" y="6148"/>
                </a:lnTo>
                <a:lnTo>
                  <a:pt x="26108" y="6148"/>
                </a:lnTo>
                <a:lnTo>
                  <a:pt x="26108" y="2805"/>
                </a:lnTo>
                <a:cubicBezTo>
                  <a:pt x="25191" y="2570"/>
                  <a:pt x="23967" y="2071"/>
                  <a:pt x="22567" y="1023"/>
                </a:cubicBezTo>
                <a:cubicBezTo>
                  <a:pt x="21594" y="291"/>
                  <a:pt x="20816" y="1"/>
                  <a:pt x="1999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16"/>
          <p:cNvSpPr txBox="1">
            <a:spLocks noGrp="1"/>
          </p:cNvSpPr>
          <p:nvPr>
            <p:ph type="title"/>
          </p:nvPr>
        </p:nvSpPr>
        <p:spPr>
          <a:xfrm>
            <a:off x="720000" y="535000"/>
            <a:ext cx="7704000" cy="5046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523" name="Google Shape;523;p16"/>
          <p:cNvSpPr txBox="1">
            <a:spLocks noGrp="1"/>
          </p:cNvSpPr>
          <p:nvPr>
            <p:ph type="body" idx="1"/>
          </p:nvPr>
        </p:nvSpPr>
        <p:spPr>
          <a:xfrm>
            <a:off x="720000" y="1547050"/>
            <a:ext cx="7704000" cy="3061500"/>
          </a:xfrm>
          <a:prstGeom prst="rect">
            <a:avLst/>
          </a:prstGeom>
        </p:spPr>
        <p:txBody>
          <a:bodyPr spcFirstLastPara="1" wrap="square" lIns="91425" tIns="91425" rIns="91425" bIns="91425" anchor="ctr" anchorCtr="0">
            <a:noAutofit/>
          </a:bodyPr>
          <a:lstStyle>
            <a:lvl1pPr marL="457200" lvl="0" indent="-304800" rtl="0">
              <a:lnSpc>
                <a:spcPct val="100000"/>
              </a:lnSpc>
              <a:spcBef>
                <a:spcPts val="0"/>
              </a:spcBef>
              <a:spcAft>
                <a:spcPts val="0"/>
              </a:spcAft>
              <a:buClr>
                <a:srgbClr val="EFF8FF"/>
              </a:buClr>
              <a:buSzPts val="1200"/>
              <a:buFont typeface="Roboto"/>
              <a:buChar char="●"/>
              <a:defRPr sz="1200">
                <a:solidFill>
                  <a:srgbClr val="434343"/>
                </a:solidFill>
              </a:defRPr>
            </a:lvl1pPr>
            <a:lvl2pPr marL="914400" lvl="1" indent="-304800" rtl="0">
              <a:lnSpc>
                <a:spcPct val="100000"/>
              </a:lnSpc>
              <a:spcBef>
                <a:spcPts val="0"/>
              </a:spcBef>
              <a:spcAft>
                <a:spcPts val="0"/>
              </a:spcAft>
              <a:buClr>
                <a:srgbClr val="EFF8FF"/>
              </a:buClr>
              <a:buSzPts val="1200"/>
              <a:buFont typeface="Open Sans"/>
              <a:buChar char="○"/>
              <a:defRPr>
                <a:solidFill>
                  <a:srgbClr val="434343"/>
                </a:solidFill>
              </a:defRPr>
            </a:lvl2pPr>
            <a:lvl3pPr marL="1371600" lvl="2" indent="-304800" rtl="0">
              <a:lnSpc>
                <a:spcPct val="100000"/>
              </a:lnSpc>
              <a:spcBef>
                <a:spcPts val="0"/>
              </a:spcBef>
              <a:spcAft>
                <a:spcPts val="0"/>
              </a:spcAft>
              <a:buClr>
                <a:srgbClr val="EFF8FF"/>
              </a:buClr>
              <a:buSzPts val="1200"/>
              <a:buFont typeface="Open Sans"/>
              <a:buChar char="■"/>
              <a:defRPr>
                <a:solidFill>
                  <a:srgbClr val="434343"/>
                </a:solidFill>
              </a:defRPr>
            </a:lvl3pPr>
            <a:lvl4pPr marL="1828800" lvl="3" indent="-304800" rtl="0">
              <a:lnSpc>
                <a:spcPct val="100000"/>
              </a:lnSpc>
              <a:spcBef>
                <a:spcPts val="0"/>
              </a:spcBef>
              <a:spcAft>
                <a:spcPts val="0"/>
              </a:spcAft>
              <a:buClr>
                <a:srgbClr val="EFF8FF"/>
              </a:buClr>
              <a:buSzPts val="1200"/>
              <a:buFont typeface="Open Sans"/>
              <a:buChar char="●"/>
              <a:defRPr>
                <a:solidFill>
                  <a:srgbClr val="434343"/>
                </a:solidFill>
              </a:defRPr>
            </a:lvl4pPr>
            <a:lvl5pPr marL="2286000" lvl="4" indent="-304800" rtl="0">
              <a:lnSpc>
                <a:spcPct val="100000"/>
              </a:lnSpc>
              <a:spcBef>
                <a:spcPts val="0"/>
              </a:spcBef>
              <a:spcAft>
                <a:spcPts val="0"/>
              </a:spcAft>
              <a:buClr>
                <a:srgbClr val="EFF8FF"/>
              </a:buClr>
              <a:buSzPts val="1200"/>
              <a:buFont typeface="Open Sans"/>
              <a:buChar char="○"/>
              <a:defRPr>
                <a:solidFill>
                  <a:srgbClr val="434343"/>
                </a:solidFill>
              </a:defRPr>
            </a:lvl5pPr>
            <a:lvl6pPr marL="2743200" lvl="5" indent="-304800" rtl="0">
              <a:lnSpc>
                <a:spcPct val="100000"/>
              </a:lnSpc>
              <a:spcBef>
                <a:spcPts val="0"/>
              </a:spcBef>
              <a:spcAft>
                <a:spcPts val="0"/>
              </a:spcAft>
              <a:buClr>
                <a:srgbClr val="EFF8FF"/>
              </a:buClr>
              <a:buSzPts val="1200"/>
              <a:buFont typeface="Open Sans"/>
              <a:buChar char="■"/>
              <a:defRPr>
                <a:solidFill>
                  <a:srgbClr val="434343"/>
                </a:solidFill>
              </a:defRPr>
            </a:lvl6pPr>
            <a:lvl7pPr marL="3200400" lvl="6" indent="-304800" rtl="0">
              <a:lnSpc>
                <a:spcPct val="100000"/>
              </a:lnSpc>
              <a:spcBef>
                <a:spcPts val="0"/>
              </a:spcBef>
              <a:spcAft>
                <a:spcPts val="0"/>
              </a:spcAft>
              <a:buClr>
                <a:srgbClr val="EFF8FF"/>
              </a:buClr>
              <a:buSzPts val="1200"/>
              <a:buFont typeface="Open Sans"/>
              <a:buChar char="●"/>
              <a:defRPr>
                <a:solidFill>
                  <a:srgbClr val="434343"/>
                </a:solidFill>
              </a:defRPr>
            </a:lvl7pPr>
            <a:lvl8pPr marL="3657600" lvl="7" indent="-304800" rtl="0">
              <a:lnSpc>
                <a:spcPct val="100000"/>
              </a:lnSpc>
              <a:spcBef>
                <a:spcPts val="0"/>
              </a:spcBef>
              <a:spcAft>
                <a:spcPts val="0"/>
              </a:spcAft>
              <a:buClr>
                <a:srgbClr val="EFF8FF"/>
              </a:buClr>
              <a:buSzPts val="1200"/>
              <a:buFont typeface="Open Sans"/>
              <a:buChar char="○"/>
              <a:defRPr>
                <a:solidFill>
                  <a:srgbClr val="434343"/>
                </a:solidFill>
              </a:defRPr>
            </a:lvl8pPr>
            <a:lvl9pPr marL="4114800" lvl="8" indent="-304800" rtl="0">
              <a:lnSpc>
                <a:spcPct val="100000"/>
              </a:lnSpc>
              <a:spcBef>
                <a:spcPts val="0"/>
              </a:spcBef>
              <a:spcAft>
                <a:spcPts val="0"/>
              </a:spcAft>
              <a:buClr>
                <a:srgbClr val="EFF8FF"/>
              </a:buClr>
              <a:buSzPts val="1200"/>
              <a:buFont typeface="Open Sans"/>
              <a:buChar char="■"/>
              <a:defRPr>
                <a:solidFill>
                  <a:srgbClr val="434343"/>
                </a:solidFill>
              </a:defRPr>
            </a:lvl9pPr>
          </a:lstStyle>
          <a:p>
            <a:endParaRPr/>
          </a:p>
        </p:txBody>
      </p:sp>
      <p:grpSp>
        <p:nvGrpSpPr>
          <p:cNvPr id="524" name="Google Shape;524;p16"/>
          <p:cNvGrpSpPr/>
          <p:nvPr/>
        </p:nvGrpSpPr>
        <p:grpSpPr>
          <a:xfrm>
            <a:off x="7683087" y="77371"/>
            <a:ext cx="1212659" cy="290377"/>
            <a:chOff x="220775" y="4049671"/>
            <a:chExt cx="1212659" cy="290377"/>
          </a:xfrm>
        </p:grpSpPr>
        <p:sp>
          <p:nvSpPr>
            <p:cNvPr id="525" name="Google Shape;525;p16"/>
            <p:cNvSpPr/>
            <p:nvPr/>
          </p:nvSpPr>
          <p:spPr>
            <a:xfrm>
              <a:off x="1318631" y="4159894"/>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16"/>
            <p:cNvSpPr/>
            <p:nvPr/>
          </p:nvSpPr>
          <p:spPr>
            <a:xfrm>
              <a:off x="220775" y="4217782"/>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16"/>
            <p:cNvSpPr/>
            <p:nvPr/>
          </p:nvSpPr>
          <p:spPr>
            <a:xfrm>
              <a:off x="586996" y="415906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16"/>
            <p:cNvSpPr/>
            <p:nvPr/>
          </p:nvSpPr>
          <p:spPr>
            <a:xfrm>
              <a:off x="252934" y="404967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9" name="Google Shape;529;p16"/>
          <p:cNvSpPr/>
          <p:nvPr/>
        </p:nvSpPr>
        <p:spPr>
          <a:xfrm>
            <a:off x="8424001" y="400775"/>
            <a:ext cx="533402" cy="504601"/>
          </a:xfrm>
          <a:custGeom>
            <a:avLst/>
            <a:gdLst/>
            <a:ahLst/>
            <a:cxnLst/>
            <a:rect l="l" t="t" r="r" b="b"/>
            <a:pathLst>
              <a:path w="3667" h="3469" extrusionOk="0">
                <a:moveTo>
                  <a:pt x="1372" y="1"/>
                </a:moveTo>
                <a:cubicBezTo>
                  <a:pt x="1350" y="221"/>
                  <a:pt x="1328" y="441"/>
                  <a:pt x="1320" y="683"/>
                </a:cubicBezTo>
                <a:lnTo>
                  <a:pt x="1291" y="697"/>
                </a:lnTo>
                <a:cubicBezTo>
                  <a:pt x="1196" y="756"/>
                  <a:pt x="1115" y="822"/>
                  <a:pt x="1042" y="895"/>
                </a:cubicBezTo>
                <a:cubicBezTo>
                  <a:pt x="858" y="800"/>
                  <a:pt x="675" y="705"/>
                  <a:pt x="477" y="624"/>
                </a:cubicBezTo>
                <a:lnTo>
                  <a:pt x="477" y="624"/>
                </a:lnTo>
                <a:cubicBezTo>
                  <a:pt x="616" y="793"/>
                  <a:pt x="712" y="998"/>
                  <a:pt x="829" y="1189"/>
                </a:cubicBezTo>
                <a:cubicBezTo>
                  <a:pt x="778" y="1277"/>
                  <a:pt x="741" y="1379"/>
                  <a:pt x="719" y="1482"/>
                </a:cubicBezTo>
                <a:cubicBezTo>
                  <a:pt x="477" y="1504"/>
                  <a:pt x="235" y="1540"/>
                  <a:pt x="1" y="1599"/>
                </a:cubicBezTo>
                <a:lnTo>
                  <a:pt x="704" y="2010"/>
                </a:lnTo>
                <a:cubicBezTo>
                  <a:pt x="719" y="2098"/>
                  <a:pt x="748" y="2178"/>
                  <a:pt x="785" y="2259"/>
                </a:cubicBezTo>
                <a:cubicBezTo>
                  <a:pt x="690" y="2332"/>
                  <a:pt x="602" y="2398"/>
                  <a:pt x="506" y="2464"/>
                </a:cubicBezTo>
                <a:cubicBezTo>
                  <a:pt x="587" y="2453"/>
                  <a:pt x="667" y="2447"/>
                  <a:pt x="748" y="2447"/>
                </a:cubicBezTo>
                <a:cubicBezTo>
                  <a:pt x="777" y="2447"/>
                  <a:pt x="807" y="2448"/>
                  <a:pt x="836" y="2450"/>
                </a:cubicBezTo>
                <a:lnTo>
                  <a:pt x="880" y="2450"/>
                </a:lnTo>
                <a:cubicBezTo>
                  <a:pt x="946" y="2552"/>
                  <a:pt x="1020" y="2640"/>
                  <a:pt x="1108" y="2721"/>
                </a:cubicBezTo>
                <a:cubicBezTo>
                  <a:pt x="1108" y="2904"/>
                  <a:pt x="1093" y="3073"/>
                  <a:pt x="1078" y="3241"/>
                </a:cubicBezTo>
                <a:cubicBezTo>
                  <a:pt x="1218" y="3161"/>
                  <a:pt x="1342" y="3058"/>
                  <a:pt x="1445" y="2933"/>
                </a:cubicBezTo>
                <a:cubicBezTo>
                  <a:pt x="1540" y="2970"/>
                  <a:pt x="1635" y="2999"/>
                  <a:pt x="1738" y="3021"/>
                </a:cubicBezTo>
                <a:cubicBezTo>
                  <a:pt x="1819" y="3175"/>
                  <a:pt x="1921" y="3329"/>
                  <a:pt x="2031" y="3469"/>
                </a:cubicBezTo>
                <a:cubicBezTo>
                  <a:pt x="2105" y="3322"/>
                  <a:pt x="2171" y="3168"/>
                  <a:pt x="2222" y="3007"/>
                </a:cubicBezTo>
                <a:cubicBezTo>
                  <a:pt x="2317" y="2985"/>
                  <a:pt x="2405" y="2955"/>
                  <a:pt x="2486" y="2911"/>
                </a:cubicBezTo>
                <a:lnTo>
                  <a:pt x="2808" y="3139"/>
                </a:lnTo>
                <a:cubicBezTo>
                  <a:pt x="2808" y="2999"/>
                  <a:pt x="2801" y="2860"/>
                  <a:pt x="2772" y="2721"/>
                </a:cubicBezTo>
                <a:cubicBezTo>
                  <a:pt x="2867" y="2640"/>
                  <a:pt x="2940" y="2552"/>
                  <a:pt x="3006" y="2450"/>
                </a:cubicBezTo>
                <a:cubicBezTo>
                  <a:pt x="3226" y="2413"/>
                  <a:pt x="3446" y="2398"/>
                  <a:pt x="3666" y="2391"/>
                </a:cubicBezTo>
                <a:cubicBezTo>
                  <a:pt x="3490" y="2252"/>
                  <a:pt x="3336" y="2090"/>
                  <a:pt x="3197" y="1922"/>
                </a:cubicBezTo>
                <a:cubicBezTo>
                  <a:pt x="3204" y="1848"/>
                  <a:pt x="3204" y="1775"/>
                  <a:pt x="3204" y="1702"/>
                </a:cubicBezTo>
                <a:cubicBezTo>
                  <a:pt x="3300" y="1628"/>
                  <a:pt x="3402" y="1562"/>
                  <a:pt x="3512" y="1496"/>
                </a:cubicBezTo>
                <a:cubicBezTo>
                  <a:pt x="3395" y="1452"/>
                  <a:pt x="3270" y="1416"/>
                  <a:pt x="3146" y="1394"/>
                </a:cubicBezTo>
                <a:cubicBezTo>
                  <a:pt x="3116" y="1299"/>
                  <a:pt x="3072" y="1211"/>
                  <a:pt x="3028" y="1130"/>
                </a:cubicBezTo>
                <a:cubicBezTo>
                  <a:pt x="3102" y="925"/>
                  <a:pt x="3168" y="712"/>
                  <a:pt x="3219" y="499"/>
                </a:cubicBezTo>
                <a:lnTo>
                  <a:pt x="3219" y="499"/>
                </a:lnTo>
                <a:cubicBezTo>
                  <a:pt x="3058" y="587"/>
                  <a:pt x="2896" y="690"/>
                  <a:pt x="2743" y="793"/>
                </a:cubicBezTo>
                <a:cubicBezTo>
                  <a:pt x="2655" y="727"/>
                  <a:pt x="2559" y="668"/>
                  <a:pt x="2457" y="624"/>
                </a:cubicBezTo>
                <a:cubicBezTo>
                  <a:pt x="2391" y="455"/>
                  <a:pt x="2325" y="301"/>
                  <a:pt x="2251" y="147"/>
                </a:cubicBezTo>
                <a:cubicBezTo>
                  <a:pt x="2215" y="272"/>
                  <a:pt x="2171" y="404"/>
                  <a:pt x="2127" y="529"/>
                </a:cubicBezTo>
                <a:cubicBezTo>
                  <a:pt x="2072" y="521"/>
                  <a:pt x="2015" y="518"/>
                  <a:pt x="1958" y="518"/>
                </a:cubicBezTo>
                <a:cubicBezTo>
                  <a:pt x="1901" y="518"/>
                  <a:pt x="1844" y="521"/>
                  <a:pt x="1789" y="529"/>
                </a:cubicBezTo>
                <a:cubicBezTo>
                  <a:pt x="1643" y="353"/>
                  <a:pt x="1504" y="177"/>
                  <a:pt x="137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16"/>
          <p:cNvSpPr/>
          <p:nvPr/>
        </p:nvSpPr>
        <p:spPr>
          <a:xfrm rot="-429557">
            <a:off x="3537524" y="4647556"/>
            <a:ext cx="6158395" cy="879271"/>
          </a:xfrm>
          <a:custGeom>
            <a:avLst/>
            <a:gdLst/>
            <a:ahLst/>
            <a:cxnLst/>
            <a:rect l="l" t="t" r="r" b="b"/>
            <a:pathLst>
              <a:path w="26108" h="6148" extrusionOk="0">
                <a:moveTo>
                  <a:pt x="19994" y="1"/>
                </a:moveTo>
                <a:cubicBezTo>
                  <a:pt x="18212" y="1"/>
                  <a:pt x="16219" y="1364"/>
                  <a:pt x="11569" y="2563"/>
                </a:cubicBezTo>
                <a:cubicBezTo>
                  <a:pt x="9953" y="2979"/>
                  <a:pt x="8404" y="3138"/>
                  <a:pt x="6982" y="3138"/>
                </a:cubicBezTo>
                <a:cubicBezTo>
                  <a:pt x="3797" y="3138"/>
                  <a:pt x="1247" y="2343"/>
                  <a:pt x="0" y="1866"/>
                </a:cubicBezTo>
                <a:lnTo>
                  <a:pt x="0" y="6148"/>
                </a:lnTo>
                <a:lnTo>
                  <a:pt x="26108" y="6148"/>
                </a:lnTo>
                <a:lnTo>
                  <a:pt x="26108" y="2805"/>
                </a:lnTo>
                <a:cubicBezTo>
                  <a:pt x="25191" y="2570"/>
                  <a:pt x="23967" y="2071"/>
                  <a:pt x="22567" y="1023"/>
                </a:cubicBezTo>
                <a:cubicBezTo>
                  <a:pt x="21594" y="291"/>
                  <a:pt x="20816" y="1"/>
                  <a:pt x="1999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31" name="Google Shape;531;p16"/>
          <p:cNvGrpSpPr/>
          <p:nvPr/>
        </p:nvGrpSpPr>
        <p:grpSpPr>
          <a:xfrm>
            <a:off x="7967957" y="4501743"/>
            <a:ext cx="642905" cy="641748"/>
            <a:chOff x="4319250" y="2328426"/>
            <a:chExt cx="505508" cy="504599"/>
          </a:xfrm>
        </p:grpSpPr>
        <p:grpSp>
          <p:nvGrpSpPr>
            <p:cNvPr id="532" name="Google Shape;532;p16"/>
            <p:cNvGrpSpPr/>
            <p:nvPr/>
          </p:nvGrpSpPr>
          <p:grpSpPr>
            <a:xfrm>
              <a:off x="4319250" y="2328426"/>
              <a:ext cx="505508" cy="504599"/>
              <a:chOff x="4319250" y="2319450"/>
              <a:chExt cx="505508" cy="504599"/>
            </a:xfrm>
          </p:grpSpPr>
          <p:sp>
            <p:nvSpPr>
              <p:cNvPr id="533" name="Google Shape;533;p16"/>
              <p:cNvSpPr/>
              <p:nvPr/>
            </p:nvSpPr>
            <p:spPr>
              <a:xfrm>
                <a:off x="4374463" y="2387391"/>
                <a:ext cx="405411" cy="376813"/>
              </a:xfrm>
              <a:custGeom>
                <a:avLst/>
                <a:gdLst/>
                <a:ahLst/>
                <a:cxnLst/>
                <a:rect l="l" t="t" r="r" b="b"/>
                <a:pathLst>
                  <a:path w="4905" h="4559" extrusionOk="0">
                    <a:moveTo>
                      <a:pt x="2455" y="1"/>
                    </a:moveTo>
                    <a:cubicBezTo>
                      <a:pt x="1356" y="1"/>
                      <a:pt x="390" y="794"/>
                      <a:pt x="205" y="1908"/>
                    </a:cubicBezTo>
                    <a:cubicBezTo>
                      <a:pt x="0" y="3147"/>
                      <a:pt x="836" y="4320"/>
                      <a:pt x="2082" y="4526"/>
                    </a:cubicBezTo>
                    <a:cubicBezTo>
                      <a:pt x="2211" y="4548"/>
                      <a:pt x="2339" y="4558"/>
                      <a:pt x="2466" y="4558"/>
                    </a:cubicBezTo>
                    <a:cubicBezTo>
                      <a:pt x="3555" y="4558"/>
                      <a:pt x="4516" y="3766"/>
                      <a:pt x="4700" y="2656"/>
                    </a:cubicBezTo>
                    <a:cubicBezTo>
                      <a:pt x="4905" y="1417"/>
                      <a:pt x="4069" y="244"/>
                      <a:pt x="2830" y="31"/>
                    </a:cubicBezTo>
                    <a:cubicBezTo>
                      <a:pt x="2704" y="11"/>
                      <a:pt x="2579" y="1"/>
                      <a:pt x="245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16"/>
              <p:cNvSpPr/>
              <p:nvPr/>
            </p:nvSpPr>
            <p:spPr>
              <a:xfrm>
                <a:off x="4558615" y="2319450"/>
                <a:ext cx="102489" cy="124888"/>
              </a:xfrm>
              <a:custGeom>
                <a:avLst/>
                <a:gdLst/>
                <a:ahLst/>
                <a:cxnLst/>
                <a:rect l="l" t="t" r="r" b="b"/>
                <a:pathLst>
                  <a:path w="1240" h="1511" extrusionOk="0">
                    <a:moveTo>
                      <a:pt x="1106" y="0"/>
                    </a:moveTo>
                    <a:cubicBezTo>
                      <a:pt x="1039" y="0"/>
                      <a:pt x="957" y="62"/>
                      <a:pt x="910" y="120"/>
                    </a:cubicBezTo>
                    <a:cubicBezTo>
                      <a:pt x="595" y="494"/>
                      <a:pt x="294" y="883"/>
                      <a:pt x="1" y="1286"/>
                    </a:cubicBezTo>
                    <a:cubicBezTo>
                      <a:pt x="301" y="1409"/>
                      <a:pt x="653" y="1511"/>
                      <a:pt x="1005" y="1511"/>
                    </a:cubicBezTo>
                    <a:cubicBezTo>
                      <a:pt x="1074" y="1511"/>
                      <a:pt x="1142" y="1507"/>
                      <a:pt x="1211" y="1499"/>
                    </a:cubicBezTo>
                    <a:cubicBezTo>
                      <a:pt x="1240" y="1044"/>
                      <a:pt x="1240" y="589"/>
                      <a:pt x="1203" y="142"/>
                    </a:cubicBezTo>
                    <a:cubicBezTo>
                      <a:pt x="1203" y="106"/>
                      <a:pt x="1196" y="62"/>
                      <a:pt x="1174" y="32"/>
                    </a:cubicBezTo>
                    <a:cubicBezTo>
                      <a:pt x="1155" y="10"/>
                      <a:pt x="1132" y="0"/>
                      <a:pt x="11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16"/>
              <p:cNvSpPr/>
              <p:nvPr/>
            </p:nvSpPr>
            <p:spPr>
              <a:xfrm>
                <a:off x="4319250" y="2475996"/>
                <a:ext cx="126128" cy="79677"/>
              </a:xfrm>
              <a:custGeom>
                <a:avLst/>
                <a:gdLst/>
                <a:ahLst/>
                <a:cxnLst/>
                <a:rect l="l" t="t" r="r" b="b"/>
                <a:pathLst>
                  <a:path w="1526" h="964" extrusionOk="0">
                    <a:moveTo>
                      <a:pt x="1526" y="0"/>
                    </a:moveTo>
                    <a:cubicBezTo>
                      <a:pt x="1049" y="59"/>
                      <a:pt x="587" y="191"/>
                      <a:pt x="155" y="389"/>
                    </a:cubicBezTo>
                    <a:cubicBezTo>
                      <a:pt x="89" y="426"/>
                      <a:pt x="1" y="492"/>
                      <a:pt x="38" y="558"/>
                    </a:cubicBezTo>
                    <a:cubicBezTo>
                      <a:pt x="60" y="594"/>
                      <a:pt x="96" y="624"/>
                      <a:pt x="133" y="631"/>
                    </a:cubicBezTo>
                    <a:lnTo>
                      <a:pt x="1093" y="954"/>
                    </a:lnTo>
                    <a:cubicBezTo>
                      <a:pt x="1109" y="959"/>
                      <a:pt x="1124" y="964"/>
                      <a:pt x="1140" y="964"/>
                    </a:cubicBezTo>
                    <a:cubicBezTo>
                      <a:pt x="1146" y="964"/>
                      <a:pt x="1153" y="963"/>
                      <a:pt x="1159" y="961"/>
                    </a:cubicBezTo>
                    <a:cubicBezTo>
                      <a:pt x="1189" y="939"/>
                      <a:pt x="1203" y="917"/>
                      <a:pt x="1203" y="888"/>
                    </a:cubicBezTo>
                    <a:cubicBezTo>
                      <a:pt x="1277" y="580"/>
                      <a:pt x="1387" y="286"/>
                      <a:pt x="152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16"/>
              <p:cNvSpPr/>
              <p:nvPr/>
            </p:nvSpPr>
            <p:spPr>
              <a:xfrm>
                <a:off x="4396283" y="2639567"/>
                <a:ext cx="81247" cy="124557"/>
              </a:xfrm>
              <a:custGeom>
                <a:avLst/>
                <a:gdLst/>
                <a:ahLst/>
                <a:cxnLst/>
                <a:rect l="l" t="t" r="r" b="b"/>
                <a:pathLst>
                  <a:path w="983" h="1507" extrusionOk="0">
                    <a:moveTo>
                      <a:pt x="477" y="1"/>
                    </a:moveTo>
                    <a:cubicBezTo>
                      <a:pt x="323" y="456"/>
                      <a:pt x="169" y="910"/>
                      <a:pt x="15" y="1365"/>
                    </a:cubicBezTo>
                    <a:cubicBezTo>
                      <a:pt x="0" y="1394"/>
                      <a:pt x="0" y="1431"/>
                      <a:pt x="7" y="1467"/>
                    </a:cubicBezTo>
                    <a:cubicBezTo>
                      <a:pt x="21" y="1495"/>
                      <a:pt x="46" y="1506"/>
                      <a:pt x="75" y="1506"/>
                    </a:cubicBezTo>
                    <a:cubicBezTo>
                      <a:pt x="121" y="1506"/>
                      <a:pt x="179" y="1477"/>
                      <a:pt x="220" y="1445"/>
                    </a:cubicBezTo>
                    <a:lnTo>
                      <a:pt x="902" y="881"/>
                    </a:lnTo>
                    <a:cubicBezTo>
                      <a:pt x="946" y="859"/>
                      <a:pt x="968" y="815"/>
                      <a:pt x="982" y="771"/>
                    </a:cubicBezTo>
                    <a:cubicBezTo>
                      <a:pt x="975" y="734"/>
                      <a:pt x="968" y="697"/>
                      <a:pt x="938" y="668"/>
                    </a:cubicBezTo>
                    <a:cubicBezTo>
                      <a:pt x="762" y="404"/>
                      <a:pt x="587" y="140"/>
                      <a:pt x="47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16"/>
              <p:cNvSpPr/>
              <p:nvPr/>
            </p:nvSpPr>
            <p:spPr>
              <a:xfrm>
                <a:off x="4568368" y="2713707"/>
                <a:ext cx="86702" cy="110341"/>
              </a:xfrm>
              <a:custGeom>
                <a:avLst/>
                <a:gdLst/>
                <a:ahLst/>
                <a:cxnLst/>
                <a:rect l="l" t="t" r="r" b="b"/>
                <a:pathLst>
                  <a:path w="1049" h="1335" extrusionOk="0">
                    <a:moveTo>
                      <a:pt x="874" y="0"/>
                    </a:moveTo>
                    <a:cubicBezTo>
                      <a:pt x="579" y="0"/>
                      <a:pt x="282" y="47"/>
                      <a:pt x="0" y="145"/>
                    </a:cubicBezTo>
                    <a:cubicBezTo>
                      <a:pt x="154" y="504"/>
                      <a:pt x="315" y="863"/>
                      <a:pt x="477" y="1230"/>
                    </a:cubicBezTo>
                    <a:cubicBezTo>
                      <a:pt x="497" y="1276"/>
                      <a:pt x="528" y="1335"/>
                      <a:pt x="578" y="1335"/>
                    </a:cubicBezTo>
                    <a:cubicBezTo>
                      <a:pt x="583" y="1335"/>
                      <a:pt x="588" y="1334"/>
                      <a:pt x="594" y="1333"/>
                    </a:cubicBezTo>
                    <a:cubicBezTo>
                      <a:pt x="653" y="1325"/>
                      <a:pt x="667" y="1281"/>
                      <a:pt x="682" y="1245"/>
                    </a:cubicBezTo>
                    <a:cubicBezTo>
                      <a:pt x="851" y="849"/>
                      <a:pt x="975" y="431"/>
                      <a:pt x="1049" y="6"/>
                    </a:cubicBezTo>
                    <a:cubicBezTo>
                      <a:pt x="990" y="2"/>
                      <a:pt x="932" y="0"/>
                      <a:pt x="8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16"/>
              <p:cNvSpPr/>
              <p:nvPr/>
            </p:nvSpPr>
            <p:spPr>
              <a:xfrm>
                <a:off x="4730121" y="2509719"/>
                <a:ext cx="94637" cy="96042"/>
              </a:xfrm>
              <a:custGeom>
                <a:avLst/>
                <a:gdLst/>
                <a:ahLst/>
                <a:cxnLst/>
                <a:rect l="l" t="t" r="r" b="b"/>
                <a:pathLst>
                  <a:path w="1145" h="1162" extrusionOk="0">
                    <a:moveTo>
                      <a:pt x="289" y="0"/>
                    </a:moveTo>
                    <a:cubicBezTo>
                      <a:pt x="192" y="0"/>
                      <a:pt x="96" y="6"/>
                      <a:pt x="1" y="18"/>
                    </a:cubicBezTo>
                    <a:cubicBezTo>
                      <a:pt x="8" y="318"/>
                      <a:pt x="8" y="744"/>
                      <a:pt x="45" y="1161"/>
                    </a:cubicBezTo>
                    <a:cubicBezTo>
                      <a:pt x="397" y="963"/>
                      <a:pt x="726" y="722"/>
                      <a:pt x="1027" y="450"/>
                    </a:cubicBezTo>
                    <a:cubicBezTo>
                      <a:pt x="1086" y="406"/>
                      <a:pt x="1122" y="348"/>
                      <a:pt x="1137" y="282"/>
                    </a:cubicBezTo>
                    <a:cubicBezTo>
                      <a:pt x="1144" y="164"/>
                      <a:pt x="1005" y="98"/>
                      <a:pt x="888" y="69"/>
                    </a:cubicBezTo>
                    <a:cubicBezTo>
                      <a:pt x="690" y="25"/>
                      <a:pt x="489" y="0"/>
                      <a:pt x="28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39" name="Google Shape;539;p16"/>
            <p:cNvGrpSpPr/>
            <p:nvPr/>
          </p:nvGrpSpPr>
          <p:grpSpPr>
            <a:xfrm>
              <a:off x="4459265" y="2464342"/>
              <a:ext cx="254572" cy="194152"/>
              <a:chOff x="4459265" y="2464342"/>
              <a:chExt cx="254572" cy="194152"/>
            </a:xfrm>
          </p:grpSpPr>
          <p:sp>
            <p:nvSpPr>
              <p:cNvPr id="540" name="Google Shape;540;p16"/>
              <p:cNvSpPr/>
              <p:nvPr/>
            </p:nvSpPr>
            <p:spPr>
              <a:xfrm>
                <a:off x="4459265" y="2575345"/>
                <a:ext cx="83066" cy="83148"/>
              </a:xfrm>
              <a:custGeom>
                <a:avLst/>
                <a:gdLst/>
                <a:ahLst/>
                <a:cxnLst/>
                <a:rect l="l" t="t" r="r" b="b"/>
                <a:pathLst>
                  <a:path w="1005" h="1006" extrusionOk="0">
                    <a:moveTo>
                      <a:pt x="506" y="1"/>
                    </a:moveTo>
                    <a:cubicBezTo>
                      <a:pt x="228" y="1"/>
                      <a:pt x="0" y="228"/>
                      <a:pt x="0" y="499"/>
                    </a:cubicBezTo>
                    <a:cubicBezTo>
                      <a:pt x="0" y="778"/>
                      <a:pt x="228" y="1005"/>
                      <a:pt x="506" y="1005"/>
                    </a:cubicBezTo>
                    <a:cubicBezTo>
                      <a:pt x="778" y="1005"/>
                      <a:pt x="1005" y="778"/>
                      <a:pt x="1005" y="499"/>
                    </a:cubicBezTo>
                    <a:cubicBezTo>
                      <a:pt x="1005" y="228"/>
                      <a:pt x="778" y="1"/>
                      <a:pt x="5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16"/>
              <p:cNvSpPr/>
              <p:nvPr/>
            </p:nvSpPr>
            <p:spPr>
              <a:xfrm>
                <a:off x="4617381" y="2545673"/>
                <a:ext cx="96455" cy="83066"/>
              </a:xfrm>
              <a:custGeom>
                <a:avLst/>
                <a:gdLst/>
                <a:ahLst/>
                <a:cxnLst/>
                <a:rect l="l" t="t" r="r" b="b"/>
                <a:pathLst>
                  <a:path w="1167" h="1005" extrusionOk="0">
                    <a:moveTo>
                      <a:pt x="505" y="1"/>
                    </a:moveTo>
                    <a:cubicBezTo>
                      <a:pt x="248" y="1"/>
                      <a:pt x="1" y="203"/>
                      <a:pt x="1" y="506"/>
                    </a:cubicBezTo>
                    <a:cubicBezTo>
                      <a:pt x="1" y="778"/>
                      <a:pt x="221" y="1005"/>
                      <a:pt x="500" y="1005"/>
                    </a:cubicBezTo>
                    <a:cubicBezTo>
                      <a:pt x="947" y="1005"/>
                      <a:pt x="1167" y="462"/>
                      <a:pt x="851" y="147"/>
                    </a:cubicBezTo>
                    <a:cubicBezTo>
                      <a:pt x="750" y="46"/>
                      <a:pt x="626" y="1"/>
                      <a:pt x="5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16"/>
              <p:cNvSpPr/>
              <p:nvPr/>
            </p:nvSpPr>
            <p:spPr>
              <a:xfrm>
                <a:off x="4554399" y="2464342"/>
                <a:ext cx="49178" cy="42070"/>
              </a:xfrm>
              <a:custGeom>
                <a:avLst/>
                <a:gdLst/>
                <a:ahLst/>
                <a:cxnLst/>
                <a:rect l="l" t="t" r="r" b="b"/>
                <a:pathLst>
                  <a:path w="595" h="509" extrusionOk="0">
                    <a:moveTo>
                      <a:pt x="257" y="1"/>
                    </a:moveTo>
                    <a:cubicBezTo>
                      <a:pt x="126" y="1"/>
                      <a:pt x="1" y="104"/>
                      <a:pt x="1" y="259"/>
                    </a:cubicBezTo>
                    <a:cubicBezTo>
                      <a:pt x="1" y="398"/>
                      <a:pt x="110" y="508"/>
                      <a:pt x="257" y="508"/>
                    </a:cubicBezTo>
                    <a:cubicBezTo>
                      <a:pt x="477" y="508"/>
                      <a:pt x="594" y="237"/>
                      <a:pt x="433" y="76"/>
                    </a:cubicBezTo>
                    <a:cubicBezTo>
                      <a:pt x="381" y="24"/>
                      <a:pt x="318" y="1"/>
                      <a:pt x="2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543" name="Google Shape;543;p16"/>
          <p:cNvGrpSpPr/>
          <p:nvPr/>
        </p:nvGrpSpPr>
        <p:grpSpPr>
          <a:xfrm flipH="1">
            <a:off x="68397" y="4539482"/>
            <a:ext cx="1180499" cy="566291"/>
            <a:chOff x="252934" y="4159894"/>
            <a:chExt cx="1180499" cy="566291"/>
          </a:xfrm>
        </p:grpSpPr>
        <p:sp>
          <p:nvSpPr>
            <p:cNvPr id="544" name="Google Shape;544;p16"/>
            <p:cNvSpPr/>
            <p:nvPr/>
          </p:nvSpPr>
          <p:spPr>
            <a:xfrm>
              <a:off x="1318631" y="4159894"/>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16"/>
            <p:cNvSpPr/>
            <p:nvPr/>
          </p:nvSpPr>
          <p:spPr>
            <a:xfrm>
              <a:off x="413687" y="4381907"/>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16"/>
            <p:cNvSpPr/>
            <p:nvPr/>
          </p:nvSpPr>
          <p:spPr>
            <a:xfrm>
              <a:off x="940009" y="4451988"/>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16"/>
            <p:cNvSpPr/>
            <p:nvPr/>
          </p:nvSpPr>
          <p:spPr>
            <a:xfrm>
              <a:off x="252934" y="465927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three columns">
  <p:cSld name="BLANK_1_1_1_2">
    <p:spTree>
      <p:nvGrpSpPr>
        <p:cNvPr id="1" name="Shape 548"/>
        <p:cNvGrpSpPr/>
        <p:nvPr/>
      </p:nvGrpSpPr>
      <p:grpSpPr>
        <a:xfrm>
          <a:off x="0" y="0"/>
          <a:ext cx="0" cy="0"/>
          <a:chOff x="0" y="0"/>
          <a:chExt cx="0" cy="0"/>
        </a:xfrm>
      </p:grpSpPr>
      <p:sp>
        <p:nvSpPr>
          <p:cNvPr id="549" name="Google Shape;549;p17"/>
          <p:cNvSpPr/>
          <p:nvPr/>
        </p:nvSpPr>
        <p:spPr>
          <a:xfrm flipH="1">
            <a:off x="11" y="4384175"/>
            <a:ext cx="9290664" cy="812773"/>
          </a:xfrm>
          <a:custGeom>
            <a:avLst/>
            <a:gdLst/>
            <a:ahLst/>
            <a:cxnLst/>
            <a:rect l="l" t="t" r="r" b="b"/>
            <a:pathLst>
              <a:path w="37845" h="5928" extrusionOk="0">
                <a:moveTo>
                  <a:pt x="37666" y="0"/>
                </a:moveTo>
                <a:cubicBezTo>
                  <a:pt x="34015" y="0"/>
                  <a:pt x="30125" y="4342"/>
                  <a:pt x="26107" y="5099"/>
                </a:cubicBezTo>
                <a:cubicBezTo>
                  <a:pt x="25118" y="5287"/>
                  <a:pt x="24149" y="5380"/>
                  <a:pt x="23167" y="5380"/>
                </a:cubicBezTo>
                <a:cubicBezTo>
                  <a:pt x="19756" y="5380"/>
                  <a:pt x="16207" y="4258"/>
                  <a:pt x="11225" y="2122"/>
                </a:cubicBezTo>
                <a:cubicBezTo>
                  <a:pt x="8770" y="1073"/>
                  <a:pt x="6485" y="749"/>
                  <a:pt x="4600" y="749"/>
                </a:cubicBezTo>
                <a:cubicBezTo>
                  <a:pt x="2404" y="749"/>
                  <a:pt x="750" y="1189"/>
                  <a:pt x="0" y="1433"/>
                </a:cubicBezTo>
                <a:lnTo>
                  <a:pt x="0" y="5927"/>
                </a:lnTo>
                <a:lnTo>
                  <a:pt x="37845" y="5927"/>
                </a:lnTo>
                <a:lnTo>
                  <a:pt x="37845" y="4"/>
                </a:lnTo>
                <a:cubicBezTo>
                  <a:pt x="37785" y="1"/>
                  <a:pt x="37726" y="0"/>
                  <a:pt x="3766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17"/>
          <p:cNvSpPr/>
          <p:nvPr/>
        </p:nvSpPr>
        <p:spPr>
          <a:xfrm rot="1841732" flipH="1">
            <a:off x="8250760" y="130362"/>
            <a:ext cx="689813" cy="652566"/>
          </a:xfrm>
          <a:custGeom>
            <a:avLst/>
            <a:gdLst/>
            <a:ahLst/>
            <a:cxnLst/>
            <a:rect l="l" t="t" r="r" b="b"/>
            <a:pathLst>
              <a:path w="3667" h="3469" extrusionOk="0">
                <a:moveTo>
                  <a:pt x="1372" y="1"/>
                </a:moveTo>
                <a:cubicBezTo>
                  <a:pt x="1350" y="221"/>
                  <a:pt x="1328" y="441"/>
                  <a:pt x="1320" y="683"/>
                </a:cubicBezTo>
                <a:lnTo>
                  <a:pt x="1291" y="697"/>
                </a:lnTo>
                <a:cubicBezTo>
                  <a:pt x="1196" y="756"/>
                  <a:pt x="1115" y="822"/>
                  <a:pt x="1042" y="895"/>
                </a:cubicBezTo>
                <a:cubicBezTo>
                  <a:pt x="858" y="800"/>
                  <a:pt x="675" y="705"/>
                  <a:pt x="477" y="624"/>
                </a:cubicBezTo>
                <a:lnTo>
                  <a:pt x="477" y="624"/>
                </a:lnTo>
                <a:cubicBezTo>
                  <a:pt x="616" y="793"/>
                  <a:pt x="712" y="998"/>
                  <a:pt x="829" y="1189"/>
                </a:cubicBezTo>
                <a:cubicBezTo>
                  <a:pt x="778" y="1277"/>
                  <a:pt x="741" y="1379"/>
                  <a:pt x="719" y="1482"/>
                </a:cubicBezTo>
                <a:cubicBezTo>
                  <a:pt x="477" y="1504"/>
                  <a:pt x="235" y="1540"/>
                  <a:pt x="1" y="1599"/>
                </a:cubicBezTo>
                <a:lnTo>
                  <a:pt x="704" y="2010"/>
                </a:lnTo>
                <a:cubicBezTo>
                  <a:pt x="719" y="2098"/>
                  <a:pt x="748" y="2178"/>
                  <a:pt x="785" y="2259"/>
                </a:cubicBezTo>
                <a:cubicBezTo>
                  <a:pt x="690" y="2332"/>
                  <a:pt x="602" y="2398"/>
                  <a:pt x="506" y="2464"/>
                </a:cubicBezTo>
                <a:cubicBezTo>
                  <a:pt x="587" y="2453"/>
                  <a:pt x="667" y="2447"/>
                  <a:pt x="748" y="2447"/>
                </a:cubicBezTo>
                <a:cubicBezTo>
                  <a:pt x="777" y="2447"/>
                  <a:pt x="807" y="2448"/>
                  <a:pt x="836" y="2450"/>
                </a:cubicBezTo>
                <a:lnTo>
                  <a:pt x="880" y="2450"/>
                </a:lnTo>
                <a:cubicBezTo>
                  <a:pt x="946" y="2552"/>
                  <a:pt x="1020" y="2640"/>
                  <a:pt x="1108" y="2721"/>
                </a:cubicBezTo>
                <a:cubicBezTo>
                  <a:pt x="1108" y="2904"/>
                  <a:pt x="1093" y="3073"/>
                  <a:pt x="1078" y="3241"/>
                </a:cubicBezTo>
                <a:cubicBezTo>
                  <a:pt x="1218" y="3161"/>
                  <a:pt x="1342" y="3058"/>
                  <a:pt x="1445" y="2933"/>
                </a:cubicBezTo>
                <a:cubicBezTo>
                  <a:pt x="1540" y="2970"/>
                  <a:pt x="1635" y="2999"/>
                  <a:pt x="1738" y="3021"/>
                </a:cubicBezTo>
                <a:cubicBezTo>
                  <a:pt x="1819" y="3175"/>
                  <a:pt x="1921" y="3329"/>
                  <a:pt x="2031" y="3469"/>
                </a:cubicBezTo>
                <a:cubicBezTo>
                  <a:pt x="2105" y="3322"/>
                  <a:pt x="2171" y="3168"/>
                  <a:pt x="2222" y="3007"/>
                </a:cubicBezTo>
                <a:cubicBezTo>
                  <a:pt x="2317" y="2985"/>
                  <a:pt x="2405" y="2955"/>
                  <a:pt x="2486" y="2911"/>
                </a:cubicBezTo>
                <a:lnTo>
                  <a:pt x="2808" y="3139"/>
                </a:lnTo>
                <a:cubicBezTo>
                  <a:pt x="2808" y="2999"/>
                  <a:pt x="2801" y="2860"/>
                  <a:pt x="2772" y="2721"/>
                </a:cubicBezTo>
                <a:cubicBezTo>
                  <a:pt x="2867" y="2640"/>
                  <a:pt x="2940" y="2552"/>
                  <a:pt x="3006" y="2450"/>
                </a:cubicBezTo>
                <a:cubicBezTo>
                  <a:pt x="3226" y="2413"/>
                  <a:pt x="3446" y="2398"/>
                  <a:pt x="3666" y="2391"/>
                </a:cubicBezTo>
                <a:cubicBezTo>
                  <a:pt x="3490" y="2252"/>
                  <a:pt x="3336" y="2090"/>
                  <a:pt x="3197" y="1922"/>
                </a:cubicBezTo>
                <a:cubicBezTo>
                  <a:pt x="3204" y="1848"/>
                  <a:pt x="3204" y="1775"/>
                  <a:pt x="3204" y="1702"/>
                </a:cubicBezTo>
                <a:cubicBezTo>
                  <a:pt x="3300" y="1628"/>
                  <a:pt x="3402" y="1562"/>
                  <a:pt x="3512" y="1496"/>
                </a:cubicBezTo>
                <a:cubicBezTo>
                  <a:pt x="3395" y="1452"/>
                  <a:pt x="3270" y="1416"/>
                  <a:pt x="3146" y="1394"/>
                </a:cubicBezTo>
                <a:cubicBezTo>
                  <a:pt x="3116" y="1299"/>
                  <a:pt x="3072" y="1211"/>
                  <a:pt x="3028" y="1130"/>
                </a:cubicBezTo>
                <a:cubicBezTo>
                  <a:pt x="3102" y="925"/>
                  <a:pt x="3168" y="712"/>
                  <a:pt x="3219" y="499"/>
                </a:cubicBezTo>
                <a:lnTo>
                  <a:pt x="3219" y="499"/>
                </a:lnTo>
                <a:cubicBezTo>
                  <a:pt x="3058" y="587"/>
                  <a:pt x="2896" y="690"/>
                  <a:pt x="2743" y="793"/>
                </a:cubicBezTo>
                <a:cubicBezTo>
                  <a:pt x="2655" y="727"/>
                  <a:pt x="2559" y="668"/>
                  <a:pt x="2457" y="624"/>
                </a:cubicBezTo>
                <a:cubicBezTo>
                  <a:pt x="2391" y="455"/>
                  <a:pt x="2325" y="301"/>
                  <a:pt x="2251" y="147"/>
                </a:cubicBezTo>
                <a:cubicBezTo>
                  <a:pt x="2215" y="272"/>
                  <a:pt x="2171" y="404"/>
                  <a:pt x="2127" y="529"/>
                </a:cubicBezTo>
                <a:cubicBezTo>
                  <a:pt x="2072" y="521"/>
                  <a:pt x="2015" y="518"/>
                  <a:pt x="1958" y="518"/>
                </a:cubicBezTo>
                <a:cubicBezTo>
                  <a:pt x="1901" y="518"/>
                  <a:pt x="1844" y="521"/>
                  <a:pt x="1789" y="529"/>
                </a:cubicBezTo>
                <a:cubicBezTo>
                  <a:pt x="1643" y="353"/>
                  <a:pt x="1504" y="177"/>
                  <a:pt x="137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1" name="Google Shape;551;p17"/>
          <p:cNvGrpSpPr/>
          <p:nvPr/>
        </p:nvGrpSpPr>
        <p:grpSpPr>
          <a:xfrm rot="10800000">
            <a:off x="234497" y="173471"/>
            <a:ext cx="1054599" cy="566336"/>
            <a:chOff x="378834" y="4146651"/>
            <a:chExt cx="1054599" cy="566336"/>
          </a:xfrm>
        </p:grpSpPr>
        <p:sp>
          <p:nvSpPr>
            <p:cNvPr id="552" name="Google Shape;552;p17"/>
            <p:cNvSpPr/>
            <p:nvPr/>
          </p:nvSpPr>
          <p:spPr>
            <a:xfrm>
              <a:off x="1318631" y="4159894"/>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17"/>
            <p:cNvSpPr/>
            <p:nvPr/>
          </p:nvSpPr>
          <p:spPr>
            <a:xfrm>
              <a:off x="891362" y="459072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17"/>
            <p:cNvSpPr/>
            <p:nvPr/>
          </p:nvSpPr>
          <p:spPr>
            <a:xfrm>
              <a:off x="724171" y="4146651"/>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17"/>
            <p:cNvSpPr/>
            <p:nvPr/>
          </p:nvSpPr>
          <p:spPr>
            <a:xfrm>
              <a:off x="378834" y="4223346"/>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6" name="Google Shape;556;p17"/>
          <p:cNvGrpSpPr/>
          <p:nvPr/>
        </p:nvGrpSpPr>
        <p:grpSpPr>
          <a:xfrm rot="8857740" flipH="1">
            <a:off x="8187104" y="4445444"/>
            <a:ext cx="654425" cy="566927"/>
            <a:chOff x="369449" y="4343846"/>
            <a:chExt cx="654424" cy="566926"/>
          </a:xfrm>
        </p:grpSpPr>
        <p:sp>
          <p:nvSpPr>
            <p:cNvPr id="557" name="Google Shape;557;p17"/>
            <p:cNvSpPr/>
            <p:nvPr/>
          </p:nvSpPr>
          <p:spPr>
            <a:xfrm rot="1724080">
              <a:off x="496802" y="4370332"/>
              <a:ext cx="140956" cy="120129"/>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17"/>
            <p:cNvSpPr/>
            <p:nvPr/>
          </p:nvSpPr>
          <p:spPr>
            <a:xfrm rot="1723952">
              <a:off x="831820" y="4375411"/>
              <a:ext cx="167981" cy="143153"/>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17"/>
            <p:cNvSpPr/>
            <p:nvPr/>
          </p:nvSpPr>
          <p:spPr>
            <a:xfrm rot="1723958">
              <a:off x="391450" y="4751094"/>
              <a:ext cx="153524" cy="130835"/>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60" name="Google Shape;560;p17"/>
          <p:cNvSpPr txBox="1">
            <a:spLocks noGrp="1"/>
          </p:cNvSpPr>
          <p:nvPr>
            <p:ph type="title"/>
          </p:nvPr>
        </p:nvSpPr>
        <p:spPr>
          <a:xfrm>
            <a:off x="719950" y="2622089"/>
            <a:ext cx="2336400" cy="438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1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561" name="Google Shape;561;p17"/>
          <p:cNvSpPr txBox="1">
            <a:spLocks noGrp="1"/>
          </p:cNvSpPr>
          <p:nvPr>
            <p:ph type="subTitle" idx="1"/>
          </p:nvPr>
        </p:nvSpPr>
        <p:spPr>
          <a:xfrm>
            <a:off x="720050" y="3027625"/>
            <a:ext cx="2336400" cy="6645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62" name="Google Shape;562;p17"/>
          <p:cNvSpPr txBox="1">
            <a:spLocks noGrp="1"/>
          </p:cNvSpPr>
          <p:nvPr>
            <p:ph type="title" idx="2"/>
          </p:nvPr>
        </p:nvSpPr>
        <p:spPr>
          <a:xfrm>
            <a:off x="3403750" y="2622089"/>
            <a:ext cx="2336400" cy="438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1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563" name="Google Shape;563;p17"/>
          <p:cNvSpPr txBox="1">
            <a:spLocks noGrp="1"/>
          </p:cNvSpPr>
          <p:nvPr>
            <p:ph type="subTitle" idx="3"/>
          </p:nvPr>
        </p:nvSpPr>
        <p:spPr>
          <a:xfrm>
            <a:off x="3403850" y="3027630"/>
            <a:ext cx="2336400" cy="6645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64" name="Google Shape;564;p17"/>
          <p:cNvSpPr txBox="1">
            <a:spLocks noGrp="1"/>
          </p:cNvSpPr>
          <p:nvPr>
            <p:ph type="title" idx="4"/>
          </p:nvPr>
        </p:nvSpPr>
        <p:spPr>
          <a:xfrm>
            <a:off x="6087550" y="2622089"/>
            <a:ext cx="2336400" cy="438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1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565" name="Google Shape;565;p17"/>
          <p:cNvSpPr txBox="1">
            <a:spLocks noGrp="1"/>
          </p:cNvSpPr>
          <p:nvPr>
            <p:ph type="subTitle" idx="5"/>
          </p:nvPr>
        </p:nvSpPr>
        <p:spPr>
          <a:xfrm>
            <a:off x="6087650" y="3027630"/>
            <a:ext cx="2336400" cy="6645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66" name="Google Shape;566;p17"/>
          <p:cNvSpPr txBox="1">
            <a:spLocks noGrp="1"/>
          </p:cNvSpPr>
          <p:nvPr>
            <p:ph type="title" idx="6"/>
          </p:nvPr>
        </p:nvSpPr>
        <p:spPr>
          <a:xfrm>
            <a:off x="1289100" y="535000"/>
            <a:ext cx="6565800" cy="50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grpSp>
        <p:nvGrpSpPr>
          <p:cNvPr id="567" name="Google Shape;567;p17"/>
          <p:cNvGrpSpPr/>
          <p:nvPr/>
        </p:nvGrpSpPr>
        <p:grpSpPr>
          <a:xfrm>
            <a:off x="389843" y="4365525"/>
            <a:ext cx="650509" cy="613567"/>
            <a:chOff x="6450343" y="704875"/>
            <a:chExt cx="650509" cy="613567"/>
          </a:xfrm>
        </p:grpSpPr>
        <p:grpSp>
          <p:nvGrpSpPr>
            <p:cNvPr id="568" name="Google Shape;568;p17"/>
            <p:cNvGrpSpPr/>
            <p:nvPr/>
          </p:nvGrpSpPr>
          <p:grpSpPr>
            <a:xfrm>
              <a:off x="6450343" y="704875"/>
              <a:ext cx="650509" cy="613567"/>
              <a:chOff x="6450343" y="704875"/>
              <a:chExt cx="650509" cy="613567"/>
            </a:xfrm>
          </p:grpSpPr>
          <p:sp>
            <p:nvSpPr>
              <p:cNvPr id="569" name="Google Shape;569;p17"/>
              <p:cNvSpPr/>
              <p:nvPr/>
            </p:nvSpPr>
            <p:spPr>
              <a:xfrm>
                <a:off x="6499687" y="793722"/>
                <a:ext cx="502339" cy="441805"/>
              </a:xfrm>
              <a:custGeom>
                <a:avLst/>
                <a:gdLst/>
                <a:ahLst/>
                <a:cxnLst/>
                <a:rect l="l" t="t" r="r" b="b"/>
                <a:pathLst>
                  <a:path w="3726" h="3277" extrusionOk="0">
                    <a:moveTo>
                      <a:pt x="1862" y="1"/>
                    </a:moveTo>
                    <a:cubicBezTo>
                      <a:pt x="1223" y="1"/>
                      <a:pt x="617" y="376"/>
                      <a:pt x="353" y="1003"/>
                    </a:cubicBezTo>
                    <a:cubicBezTo>
                      <a:pt x="1" y="1831"/>
                      <a:pt x="389" y="2792"/>
                      <a:pt x="1218" y="3144"/>
                    </a:cubicBezTo>
                    <a:cubicBezTo>
                      <a:pt x="1428" y="3234"/>
                      <a:pt x="1646" y="3277"/>
                      <a:pt x="1860" y="3277"/>
                    </a:cubicBezTo>
                    <a:cubicBezTo>
                      <a:pt x="2498" y="3277"/>
                      <a:pt x="3103" y="2899"/>
                      <a:pt x="3366" y="2279"/>
                    </a:cubicBezTo>
                    <a:cubicBezTo>
                      <a:pt x="3725" y="1443"/>
                      <a:pt x="3329" y="482"/>
                      <a:pt x="2501" y="130"/>
                    </a:cubicBezTo>
                    <a:cubicBezTo>
                      <a:pt x="2292" y="42"/>
                      <a:pt x="2075" y="1"/>
                      <a:pt x="186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17"/>
              <p:cNvSpPr/>
              <p:nvPr/>
            </p:nvSpPr>
            <p:spPr>
              <a:xfrm>
                <a:off x="6627228" y="704875"/>
                <a:ext cx="122686" cy="186591"/>
              </a:xfrm>
              <a:custGeom>
                <a:avLst/>
                <a:gdLst/>
                <a:ahLst/>
                <a:cxnLst/>
                <a:rect l="l" t="t" r="r" b="b"/>
                <a:pathLst>
                  <a:path w="910" h="1384" extrusionOk="0">
                    <a:moveTo>
                      <a:pt x="75" y="0"/>
                    </a:moveTo>
                    <a:cubicBezTo>
                      <a:pt x="70" y="0"/>
                      <a:pt x="64" y="2"/>
                      <a:pt x="59" y="5"/>
                    </a:cubicBezTo>
                    <a:cubicBezTo>
                      <a:pt x="45" y="12"/>
                      <a:pt x="37" y="34"/>
                      <a:pt x="37" y="49"/>
                    </a:cubicBezTo>
                    <a:cubicBezTo>
                      <a:pt x="1" y="496"/>
                      <a:pt x="15" y="943"/>
                      <a:pt x="81" y="1383"/>
                    </a:cubicBezTo>
                    <a:cubicBezTo>
                      <a:pt x="375" y="1361"/>
                      <a:pt x="660" y="1266"/>
                      <a:pt x="910" y="1112"/>
                    </a:cubicBezTo>
                    <a:cubicBezTo>
                      <a:pt x="668" y="738"/>
                      <a:pt x="411" y="379"/>
                      <a:pt x="125" y="34"/>
                    </a:cubicBezTo>
                    <a:cubicBezTo>
                      <a:pt x="114" y="17"/>
                      <a:pt x="94" y="0"/>
                      <a:pt x="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17"/>
              <p:cNvSpPr/>
              <p:nvPr/>
            </p:nvSpPr>
            <p:spPr>
              <a:xfrm>
                <a:off x="6777553" y="1135492"/>
                <a:ext cx="136438" cy="179041"/>
              </a:xfrm>
              <a:custGeom>
                <a:avLst/>
                <a:gdLst/>
                <a:ahLst/>
                <a:cxnLst/>
                <a:rect l="l" t="t" r="r" b="b"/>
                <a:pathLst>
                  <a:path w="1012" h="1328" extrusionOk="0">
                    <a:moveTo>
                      <a:pt x="653" y="0"/>
                    </a:moveTo>
                    <a:cubicBezTo>
                      <a:pt x="418" y="88"/>
                      <a:pt x="191" y="220"/>
                      <a:pt x="0" y="396"/>
                    </a:cubicBezTo>
                    <a:cubicBezTo>
                      <a:pt x="359" y="682"/>
                      <a:pt x="616" y="1093"/>
                      <a:pt x="1012" y="1327"/>
                    </a:cubicBezTo>
                    <a:cubicBezTo>
                      <a:pt x="946" y="873"/>
                      <a:pt x="821" y="433"/>
                      <a:pt x="65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17"/>
              <p:cNvSpPr/>
              <p:nvPr/>
            </p:nvSpPr>
            <p:spPr>
              <a:xfrm>
                <a:off x="6450343" y="929891"/>
                <a:ext cx="155313" cy="83184"/>
              </a:xfrm>
              <a:custGeom>
                <a:avLst/>
                <a:gdLst/>
                <a:ahLst/>
                <a:cxnLst/>
                <a:rect l="l" t="t" r="r" b="b"/>
                <a:pathLst>
                  <a:path w="1152" h="617" extrusionOk="0">
                    <a:moveTo>
                      <a:pt x="1151" y="0"/>
                    </a:moveTo>
                    <a:lnTo>
                      <a:pt x="367" y="81"/>
                    </a:lnTo>
                    <a:cubicBezTo>
                      <a:pt x="242" y="81"/>
                      <a:pt x="118" y="110"/>
                      <a:pt x="0" y="154"/>
                    </a:cubicBezTo>
                    <a:lnTo>
                      <a:pt x="975" y="616"/>
                    </a:lnTo>
                    <a:cubicBezTo>
                      <a:pt x="1078" y="491"/>
                      <a:pt x="1122" y="242"/>
                      <a:pt x="115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17"/>
              <p:cNvSpPr/>
              <p:nvPr/>
            </p:nvSpPr>
            <p:spPr>
              <a:xfrm>
                <a:off x="6591635" y="1136436"/>
                <a:ext cx="138595" cy="182007"/>
              </a:xfrm>
              <a:custGeom>
                <a:avLst/>
                <a:gdLst/>
                <a:ahLst/>
                <a:cxnLst/>
                <a:rect l="l" t="t" r="r" b="b"/>
                <a:pathLst>
                  <a:path w="1028" h="1350" extrusionOk="0">
                    <a:moveTo>
                      <a:pt x="301" y="0"/>
                    </a:moveTo>
                    <a:cubicBezTo>
                      <a:pt x="147" y="433"/>
                      <a:pt x="45" y="888"/>
                      <a:pt x="1" y="1349"/>
                    </a:cubicBezTo>
                    <a:cubicBezTo>
                      <a:pt x="221" y="1327"/>
                      <a:pt x="433" y="1225"/>
                      <a:pt x="595" y="1064"/>
                    </a:cubicBezTo>
                    <a:cubicBezTo>
                      <a:pt x="749" y="902"/>
                      <a:pt x="888" y="726"/>
                      <a:pt x="1005" y="536"/>
                    </a:cubicBezTo>
                    <a:cubicBezTo>
                      <a:pt x="1020" y="521"/>
                      <a:pt x="1027" y="499"/>
                      <a:pt x="1027" y="477"/>
                    </a:cubicBezTo>
                    <a:cubicBezTo>
                      <a:pt x="1027" y="448"/>
                      <a:pt x="998" y="433"/>
                      <a:pt x="976" y="418"/>
                    </a:cubicBezTo>
                    <a:cubicBezTo>
                      <a:pt x="756" y="294"/>
                      <a:pt x="529" y="169"/>
                      <a:pt x="30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17"/>
              <p:cNvSpPr/>
              <p:nvPr/>
            </p:nvSpPr>
            <p:spPr>
              <a:xfrm>
                <a:off x="6796293" y="730222"/>
                <a:ext cx="76173" cy="121473"/>
              </a:xfrm>
              <a:custGeom>
                <a:avLst/>
                <a:gdLst/>
                <a:ahLst/>
                <a:cxnLst/>
                <a:rect l="l" t="t" r="r" b="b"/>
                <a:pathLst>
                  <a:path w="565" h="901" extrusionOk="0">
                    <a:moveTo>
                      <a:pt x="411" y="0"/>
                    </a:moveTo>
                    <a:cubicBezTo>
                      <a:pt x="242" y="220"/>
                      <a:pt x="103" y="469"/>
                      <a:pt x="0" y="733"/>
                    </a:cubicBezTo>
                    <a:cubicBezTo>
                      <a:pt x="169" y="814"/>
                      <a:pt x="352" y="873"/>
                      <a:pt x="535" y="895"/>
                    </a:cubicBezTo>
                    <a:cubicBezTo>
                      <a:pt x="539" y="898"/>
                      <a:pt x="543" y="900"/>
                      <a:pt x="546" y="900"/>
                    </a:cubicBezTo>
                    <a:cubicBezTo>
                      <a:pt x="550" y="900"/>
                      <a:pt x="554" y="898"/>
                      <a:pt x="557" y="895"/>
                    </a:cubicBezTo>
                    <a:cubicBezTo>
                      <a:pt x="565" y="895"/>
                      <a:pt x="565" y="880"/>
                      <a:pt x="565" y="873"/>
                    </a:cubicBezTo>
                    <a:cubicBezTo>
                      <a:pt x="543" y="645"/>
                      <a:pt x="521" y="425"/>
                      <a:pt x="506" y="198"/>
                    </a:cubicBezTo>
                    <a:cubicBezTo>
                      <a:pt x="499" y="125"/>
                      <a:pt x="484" y="30"/>
                      <a:pt x="41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17"/>
              <p:cNvSpPr/>
              <p:nvPr/>
            </p:nvSpPr>
            <p:spPr>
              <a:xfrm>
                <a:off x="6912913" y="949575"/>
                <a:ext cx="187939" cy="123765"/>
              </a:xfrm>
              <a:custGeom>
                <a:avLst/>
                <a:gdLst/>
                <a:ahLst/>
                <a:cxnLst/>
                <a:rect l="l" t="t" r="r" b="b"/>
                <a:pathLst>
                  <a:path w="1394" h="918" extrusionOk="0">
                    <a:moveTo>
                      <a:pt x="0" y="1"/>
                    </a:moveTo>
                    <a:lnTo>
                      <a:pt x="0" y="1"/>
                    </a:lnTo>
                    <a:cubicBezTo>
                      <a:pt x="52" y="265"/>
                      <a:pt x="96" y="565"/>
                      <a:pt x="147" y="866"/>
                    </a:cubicBezTo>
                    <a:cubicBezTo>
                      <a:pt x="147" y="888"/>
                      <a:pt x="154" y="917"/>
                      <a:pt x="176" y="917"/>
                    </a:cubicBezTo>
                    <a:cubicBezTo>
                      <a:pt x="191" y="917"/>
                      <a:pt x="198" y="910"/>
                      <a:pt x="213" y="903"/>
                    </a:cubicBezTo>
                    <a:cubicBezTo>
                      <a:pt x="580" y="683"/>
                      <a:pt x="975" y="507"/>
                      <a:pt x="1393" y="382"/>
                    </a:cubicBezTo>
                    <a:cubicBezTo>
                      <a:pt x="946" y="199"/>
                      <a:pt x="477" y="74"/>
                      <a:pt x="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76" name="Google Shape;576;p17"/>
            <p:cNvGrpSpPr/>
            <p:nvPr/>
          </p:nvGrpSpPr>
          <p:grpSpPr>
            <a:xfrm>
              <a:off x="6607140" y="922206"/>
              <a:ext cx="195220" cy="133742"/>
              <a:chOff x="6607140" y="922206"/>
              <a:chExt cx="195220" cy="133742"/>
            </a:xfrm>
          </p:grpSpPr>
          <p:sp>
            <p:nvSpPr>
              <p:cNvPr id="577" name="Google Shape;577;p17"/>
              <p:cNvSpPr/>
              <p:nvPr/>
            </p:nvSpPr>
            <p:spPr>
              <a:xfrm>
                <a:off x="6607140" y="944317"/>
                <a:ext cx="66736" cy="55411"/>
              </a:xfrm>
              <a:custGeom>
                <a:avLst/>
                <a:gdLst/>
                <a:ahLst/>
                <a:cxnLst/>
                <a:rect l="l" t="t" r="r" b="b"/>
                <a:pathLst>
                  <a:path w="495" h="411" extrusionOk="0">
                    <a:moveTo>
                      <a:pt x="250" y="0"/>
                    </a:moveTo>
                    <a:cubicBezTo>
                      <a:pt x="113" y="0"/>
                      <a:pt x="0" y="141"/>
                      <a:pt x="62" y="282"/>
                    </a:cubicBezTo>
                    <a:cubicBezTo>
                      <a:pt x="90" y="362"/>
                      <a:pt x="168" y="411"/>
                      <a:pt x="253" y="411"/>
                    </a:cubicBezTo>
                    <a:cubicBezTo>
                      <a:pt x="277" y="411"/>
                      <a:pt x="302" y="407"/>
                      <a:pt x="326" y="399"/>
                    </a:cubicBezTo>
                    <a:cubicBezTo>
                      <a:pt x="494" y="333"/>
                      <a:pt x="494" y="91"/>
                      <a:pt x="333" y="18"/>
                    </a:cubicBezTo>
                    <a:cubicBezTo>
                      <a:pt x="305" y="6"/>
                      <a:pt x="277" y="0"/>
                      <a:pt x="2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17"/>
              <p:cNvSpPr/>
              <p:nvPr/>
            </p:nvSpPr>
            <p:spPr>
              <a:xfrm>
                <a:off x="6752746" y="922206"/>
                <a:ext cx="49614" cy="41120"/>
              </a:xfrm>
              <a:custGeom>
                <a:avLst/>
                <a:gdLst/>
                <a:ahLst/>
                <a:cxnLst/>
                <a:rect l="l" t="t" r="r" b="b"/>
                <a:pathLst>
                  <a:path w="368" h="305" extrusionOk="0">
                    <a:moveTo>
                      <a:pt x="182" y="1"/>
                    </a:moveTo>
                    <a:cubicBezTo>
                      <a:pt x="82" y="1"/>
                      <a:pt x="1" y="101"/>
                      <a:pt x="37" y="211"/>
                    </a:cubicBezTo>
                    <a:cubicBezTo>
                      <a:pt x="65" y="266"/>
                      <a:pt x="122" y="305"/>
                      <a:pt x="179" y="305"/>
                    </a:cubicBezTo>
                    <a:cubicBezTo>
                      <a:pt x="198" y="305"/>
                      <a:pt x="217" y="301"/>
                      <a:pt x="235" y="292"/>
                    </a:cubicBezTo>
                    <a:cubicBezTo>
                      <a:pt x="367" y="240"/>
                      <a:pt x="367" y="65"/>
                      <a:pt x="243" y="13"/>
                    </a:cubicBezTo>
                    <a:cubicBezTo>
                      <a:pt x="222" y="5"/>
                      <a:pt x="202" y="1"/>
                      <a:pt x="18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17"/>
              <p:cNvSpPr/>
              <p:nvPr/>
            </p:nvSpPr>
            <p:spPr>
              <a:xfrm>
                <a:off x="6686819" y="1014828"/>
                <a:ext cx="50288" cy="41120"/>
              </a:xfrm>
              <a:custGeom>
                <a:avLst/>
                <a:gdLst/>
                <a:ahLst/>
                <a:cxnLst/>
                <a:rect l="l" t="t" r="r" b="b"/>
                <a:pathLst>
                  <a:path w="373" h="305" extrusionOk="0">
                    <a:moveTo>
                      <a:pt x="183" y="0"/>
                    </a:moveTo>
                    <a:cubicBezTo>
                      <a:pt x="83" y="0"/>
                      <a:pt x="0" y="104"/>
                      <a:pt x="43" y="213"/>
                    </a:cubicBezTo>
                    <a:cubicBezTo>
                      <a:pt x="65" y="269"/>
                      <a:pt x="122" y="304"/>
                      <a:pt x="183" y="304"/>
                    </a:cubicBezTo>
                    <a:cubicBezTo>
                      <a:pt x="202" y="304"/>
                      <a:pt x="222" y="301"/>
                      <a:pt x="240" y="294"/>
                    </a:cubicBezTo>
                    <a:cubicBezTo>
                      <a:pt x="365" y="243"/>
                      <a:pt x="372" y="67"/>
                      <a:pt x="248" y="15"/>
                    </a:cubicBezTo>
                    <a:cubicBezTo>
                      <a:pt x="226" y="5"/>
                      <a:pt x="204" y="0"/>
                      <a:pt x="18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six columns">
  <p:cSld name="BLANK_1_1_1_1_1">
    <p:spTree>
      <p:nvGrpSpPr>
        <p:cNvPr id="1" name="Shape 580"/>
        <p:cNvGrpSpPr/>
        <p:nvPr/>
      </p:nvGrpSpPr>
      <p:grpSpPr>
        <a:xfrm>
          <a:off x="0" y="0"/>
          <a:ext cx="0" cy="0"/>
          <a:chOff x="0" y="0"/>
          <a:chExt cx="0" cy="0"/>
        </a:xfrm>
      </p:grpSpPr>
      <p:sp>
        <p:nvSpPr>
          <p:cNvPr id="581" name="Google Shape;581;p18"/>
          <p:cNvSpPr/>
          <p:nvPr/>
        </p:nvSpPr>
        <p:spPr>
          <a:xfrm rot="10800000" flipH="1">
            <a:off x="5453525" y="-216576"/>
            <a:ext cx="4980022" cy="574455"/>
          </a:xfrm>
          <a:custGeom>
            <a:avLst/>
            <a:gdLst/>
            <a:ahLst/>
            <a:cxnLst/>
            <a:rect l="l" t="t" r="r" b="b"/>
            <a:pathLst>
              <a:path w="37479" h="6101" extrusionOk="0">
                <a:moveTo>
                  <a:pt x="37479" y="1"/>
                </a:moveTo>
                <a:cubicBezTo>
                  <a:pt x="35072" y="1365"/>
                  <a:pt x="31547" y="1826"/>
                  <a:pt x="27627" y="1826"/>
                </a:cubicBezTo>
                <a:cubicBezTo>
                  <a:pt x="24217" y="1826"/>
                  <a:pt x="20507" y="1477"/>
                  <a:pt x="16973" y="1071"/>
                </a:cubicBezTo>
                <a:cubicBezTo>
                  <a:pt x="16411" y="1006"/>
                  <a:pt x="15843" y="976"/>
                  <a:pt x="15273" y="976"/>
                </a:cubicBezTo>
                <a:cubicBezTo>
                  <a:pt x="8882" y="976"/>
                  <a:pt x="2161" y="4768"/>
                  <a:pt x="1" y="6101"/>
                </a:cubicBezTo>
                <a:lnTo>
                  <a:pt x="37479" y="6101"/>
                </a:lnTo>
                <a:lnTo>
                  <a:pt x="3747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18"/>
          <p:cNvSpPr/>
          <p:nvPr/>
        </p:nvSpPr>
        <p:spPr>
          <a:xfrm rot="10800000" flipH="1">
            <a:off x="-1108240" y="4444125"/>
            <a:ext cx="10877612" cy="778403"/>
          </a:xfrm>
          <a:custGeom>
            <a:avLst/>
            <a:gdLst/>
            <a:ahLst/>
            <a:cxnLst/>
            <a:rect l="l" t="t" r="r" b="b"/>
            <a:pathLst>
              <a:path w="18087" h="4376" extrusionOk="0">
                <a:moveTo>
                  <a:pt x="0" y="1"/>
                </a:moveTo>
                <a:lnTo>
                  <a:pt x="0" y="2149"/>
                </a:lnTo>
                <a:cubicBezTo>
                  <a:pt x="455" y="1815"/>
                  <a:pt x="1417" y="1341"/>
                  <a:pt x="3218" y="1341"/>
                </a:cubicBezTo>
                <a:cubicBezTo>
                  <a:pt x="3594" y="1341"/>
                  <a:pt x="4006" y="1362"/>
                  <a:pt x="4458" y="1408"/>
                </a:cubicBezTo>
                <a:cubicBezTo>
                  <a:pt x="7734" y="1756"/>
                  <a:pt x="9771" y="4375"/>
                  <a:pt x="13045" y="4375"/>
                </a:cubicBezTo>
                <a:cubicBezTo>
                  <a:pt x="13573" y="4375"/>
                  <a:pt x="14134" y="4307"/>
                  <a:pt x="14736" y="4150"/>
                </a:cubicBezTo>
                <a:cubicBezTo>
                  <a:pt x="15989" y="3822"/>
                  <a:pt x="17001" y="3706"/>
                  <a:pt x="17809" y="3706"/>
                </a:cubicBezTo>
                <a:cubicBezTo>
                  <a:pt x="17904" y="3706"/>
                  <a:pt x="17997" y="3707"/>
                  <a:pt x="18087" y="3710"/>
                </a:cubicBezTo>
                <a:lnTo>
                  <a:pt x="1808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83" name="Google Shape;583;p18"/>
          <p:cNvGrpSpPr/>
          <p:nvPr/>
        </p:nvGrpSpPr>
        <p:grpSpPr>
          <a:xfrm rot="1147734">
            <a:off x="8228662" y="142046"/>
            <a:ext cx="650520" cy="613578"/>
            <a:chOff x="6450343" y="704875"/>
            <a:chExt cx="650509" cy="613567"/>
          </a:xfrm>
        </p:grpSpPr>
        <p:grpSp>
          <p:nvGrpSpPr>
            <p:cNvPr id="584" name="Google Shape;584;p18"/>
            <p:cNvGrpSpPr/>
            <p:nvPr/>
          </p:nvGrpSpPr>
          <p:grpSpPr>
            <a:xfrm>
              <a:off x="6450343" y="704875"/>
              <a:ext cx="650509" cy="613567"/>
              <a:chOff x="6450343" y="704875"/>
              <a:chExt cx="650509" cy="613567"/>
            </a:xfrm>
          </p:grpSpPr>
          <p:sp>
            <p:nvSpPr>
              <p:cNvPr id="585" name="Google Shape;585;p18"/>
              <p:cNvSpPr/>
              <p:nvPr/>
            </p:nvSpPr>
            <p:spPr>
              <a:xfrm>
                <a:off x="6499687" y="793722"/>
                <a:ext cx="502339" cy="441805"/>
              </a:xfrm>
              <a:custGeom>
                <a:avLst/>
                <a:gdLst/>
                <a:ahLst/>
                <a:cxnLst/>
                <a:rect l="l" t="t" r="r" b="b"/>
                <a:pathLst>
                  <a:path w="3726" h="3277" extrusionOk="0">
                    <a:moveTo>
                      <a:pt x="1862" y="1"/>
                    </a:moveTo>
                    <a:cubicBezTo>
                      <a:pt x="1223" y="1"/>
                      <a:pt x="617" y="376"/>
                      <a:pt x="353" y="1003"/>
                    </a:cubicBezTo>
                    <a:cubicBezTo>
                      <a:pt x="1" y="1831"/>
                      <a:pt x="389" y="2792"/>
                      <a:pt x="1218" y="3144"/>
                    </a:cubicBezTo>
                    <a:cubicBezTo>
                      <a:pt x="1428" y="3234"/>
                      <a:pt x="1646" y="3277"/>
                      <a:pt x="1860" y="3277"/>
                    </a:cubicBezTo>
                    <a:cubicBezTo>
                      <a:pt x="2498" y="3277"/>
                      <a:pt x="3103" y="2899"/>
                      <a:pt x="3366" y="2279"/>
                    </a:cubicBezTo>
                    <a:cubicBezTo>
                      <a:pt x="3725" y="1443"/>
                      <a:pt x="3329" y="482"/>
                      <a:pt x="2501" y="130"/>
                    </a:cubicBezTo>
                    <a:cubicBezTo>
                      <a:pt x="2292" y="42"/>
                      <a:pt x="2075" y="1"/>
                      <a:pt x="186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18"/>
              <p:cNvSpPr/>
              <p:nvPr/>
            </p:nvSpPr>
            <p:spPr>
              <a:xfrm>
                <a:off x="6627228" y="704875"/>
                <a:ext cx="122686" cy="186591"/>
              </a:xfrm>
              <a:custGeom>
                <a:avLst/>
                <a:gdLst/>
                <a:ahLst/>
                <a:cxnLst/>
                <a:rect l="l" t="t" r="r" b="b"/>
                <a:pathLst>
                  <a:path w="910" h="1384" extrusionOk="0">
                    <a:moveTo>
                      <a:pt x="75" y="0"/>
                    </a:moveTo>
                    <a:cubicBezTo>
                      <a:pt x="70" y="0"/>
                      <a:pt x="64" y="2"/>
                      <a:pt x="59" y="5"/>
                    </a:cubicBezTo>
                    <a:cubicBezTo>
                      <a:pt x="45" y="12"/>
                      <a:pt x="37" y="34"/>
                      <a:pt x="37" y="49"/>
                    </a:cubicBezTo>
                    <a:cubicBezTo>
                      <a:pt x="1" y="496"/>
                      <a:pt x="15" y="943"/>
                      <a:pt x="81" y="1383"/>
                    </a:cubicBezTo>
                    <a:cubicBezTo>
                      <a:pt x="375" y="1361"/>
                      <a:pt x="660" y="1266"/>
                      <a:pt x="910" y="1112"/>
                    </a:cubicBezTo>
                    <a:cubicBezTo>
                      <a:pt x="668" y="738"/>
                      <a:pt x="411" y="379"/>
                      <a:pt x="125" y="34"/>
                    </a:cubicBezTo>
                    <a:cubicBezTo>
                      <a:pt x="114" y="17"/>
                      <a:pt x="94" y="0"/>
                      <a:pt x="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18"/>
              <p:cNvSpPr/>
              <p:nvPr/>
            </p:nvSpPr>
            <p:spPr>
              <a:xfrm>
                <a:off x="6777553" y="1135492"/>
                <a:ext cx="136438" cy="179041"/>
              </a:xfrm>
              <a:custGeom>
                <a:avLst/>
                <a:gdLst/>
                <a:ahLst/>
                <a:cxnLst/>
                <a:rect l="l" t="t" r="r" b="b"/>
                <a:pathLst>
                  <a:path w="1012" h="1328" extrusionOk="0">
                    <a:moveTo>
                      <a:pt x="653" y="0"/>
                    </a:moveTo>
                    <a:cubicBezTo>
                      <a:pt x="418" y="88"/>
                      <a:pt x="191" y="220"/>
                      <a:pt x="0" y="396"/>
                    </a:cubicBezTo>
                    <a:cubicBezTo>
                      <a:pt x="359" y="682"/>
                      <a:pt x="616" y="1093"/>
                      <a:pt x="1012" y="1327"/>
                    </a:cubicBezTo>
                    <a:cubicBezTo>
                      <a:pt x="946" y="873"/>
                      <a:pt x="821" y="433"/>
                      <a:pt x="65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18"/>
              <p:cNvSpPr/>
              <p:nvPr/>
            </p:nvSpPr>
            <p:spPr>
              <a:xfrm>
                <a:off x="6450343" y="929891"/>
                <a:ext cx="155313" cy="83184"/>
              </a:xfrm>
              <a:custGeom>
                <a:avLst/>
                <a:gdLst/>
                <a:ahLst/>
                <a:cxnLst/>
                <a:rect l="l" t="t" r="r" b="b"/>
                <a:pathLst>
                  <a:path w="1152" h="617" extrusionOk="0">
                    <a:moveTo>
                      <a:pt x="1151" y="0"/>
                    </a:moveTo>
                    <a:lnTo>
                      <a:pt x="367" y="81"/>
                    </a:lnTo>
                    <a:cubicBezTo>
                      <a:pt x="242" y="81"/>
                      <a:pt x="118" y="110"/>
                      <a:pt x="0" y="154"/>
                    </a:cubicBezTo>
                    <a:lnTo>
                      <a:pt x="975" y="616"/>
                    </a:lnTo>
                    <a:cubicBezTo>
                      <a:pt x="1078" y="491"/>
                      <a:pt x="1122" y="242"/>
                      <a:pt x="115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18"/>
              <p:cNvSpPr/>
              <p:nvPr/>
            </p:nvSpPr>
            <p:spPr>
              <a:xfrm>
                <a:off x="6591635" y="1136436"/>
                <a:ext cx="138595" cy="182007"/>
              </a:xfrm>
              <a:custGeom>
                <a:avLst/>
                <a:gdLst/>
                <a:ahLst/>
                <a:cxnLst/>
                <a:rect l="l" t="t" r="r" b="b"/>
                <a:pathLst>
                  <a:path w="1028" h="1350" extrusionOk="0">
                    <a:moveTo>
                      <a:pt x="301" y="0"/>
                    </a:moveTo>
                    <a:cubicBezTo>
                      <a:pt x="147" y="433"/>
                      <a:pt x="45" y="888"/>
                      <a:pt x="1" y="1349"/>
                    </a:cubicBezTo>
                    <a:cubicBezTo>
                      <a:pt x="221" y="1327"/>
                      <a:pt x="433" y="1225"/>
                      <a:pt x="595" y="1064"/>
                    </a:cubicBezTo>
                    <a:cubicBezTo>
                      <a:pt x="749" y="902"/>
                      <a:pt x="888" y="726"/>
                      <a:pt x="1005" y="536"/>
                    </a:cubicBezTo>
                    <a:cubicBezTo>
                      <a:pt x="1020" y="521"/>
                      <a:pt x="1027" y="499"/>
                      <a:pt x="1027" y="477"/>
                    </a:cubicBezTo>
                    <a:cubicBezTo>
                      <a:pt x="1027" y="448"/>
                      <a:pt x="998" y="433"/>
                      <a:pt x="976" y="418"/>
                    </a:cubicBezTo>
                    <a:cubicBezTo>
                      <a:pt x="756" y="294"/>
                      <a:pt x="529" y="169"/>
                      <a:pt x="30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18"/>
              <p:cNvSpPr/>
              <p:nvPr/>
            </p:nvSpPr>
            <p:spPr>
              <a:xfrm>
                <a:off x="6796293" y="730222"/>
                <a:ext cx="76173" cy="121473"/>
              </a:xfrm>
              <a:custGeom>
                <a:avLst/>
                <a:gdLst/>
                <a:ahLst/>
                <a:cxnLst/>
                <a:rect l="l" t="t" r="r" b="b"/>
                <a:pathLst>
                  <a:path w="565" h="901" extrusionOk="0">
                    <a:moveTo>
                      <a:pt x="411" y="0"/>
                    </a:moveTo>
                    <a:cubicBezTo>
                      <a:pt x="242" y="220"/>
                      <a:pt x="103" y="469"/>
                      <a:pt x="0" y="733"/>
                    </a:cubicBezTo>
                    <a:cubicBezTo>
                      <a:pt x="169" y="814"/>
                      <a:pt x="352" y="873"/>
                      <a:pt x="535" y="895"/>
                    </a:cubicBezTo>
                    <a:cubicBezTo>
                      <a:pt x="539" y="898"/>
                      <a:pt x="543" y="900"/>
                      <a:pt x="546" y="900"/>
                    </a:cubicBezTo>
                    <a:cubicBezTo>
                      <a:pt x="550" y="900"/>
                      <a:pt x="554" y="898"/>
                      <a:pt x="557" y="895"/>
                    </a:cubicBezTo>
                    <a:cubicBezTo>
                      <a:pt x="565" y="895"/>
                      <a:pt x="565" y="880"/>
                      <a:pt x="565" y="873"/>
                    </a:cubicBezTo>
                    <a:cubicBezTo>
                      <a:pt x="543" y="645"/>
                      <a:pt x="521" y="425"/>
                      <a:pt x="506" y="198"/>
                    </a:cubicBezTo>
                    <a:cubicBezTo>
                      <a:pt x="499" y="125"/>
                      <a:pt x="484" y="30"/>
                      <a:pt x="41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18"/>
              <p:cNvSpPr/>
              <p:nvPr/>
            </p:nvSpPr>
            <p:spPr>
              <a:xfrm>
                <a:off x="6912913" y="949575"/>
                <a:ext cx="187939" cy="123765"/>
              </a:xfrm>
              <a:custGeom>
                <a:avLst/>
                <a:gdLst/>
                <a:ahLst/>
                <a:cxnLst/>
                <a:rect l="l" t="t" r="r" b="b"/>
                <a:pathLst>
                  <a:path w="1394" h="918" extrusionOk="0">
                    <a:moveTo>
                      <a:pt x="0" y="1"/>
                    </a:moveTo>
                    <a:lnTo>
                      <a:pt x="0" y="1"/>
                    </a:lnTo>
                    <a:cubicBezTo>
                      <a:pt x="52" y="265"/>
                      <a:pt x="96" y="565"/>
                      <a:pt x="147" y="866"/>
                    </a:cubicBezTo>
                    <a:cubicBezTo>
                      <a:pt x="147" y="888"/>
                      <a:pt x="154" y="917"/>
                      <a:pt x="176" y="917"/>
                    </a:cubicBezTo>
                    <a:cubicBezTo>
                      <a:pt x="191" y="917"/>
                      <a:pt x="198" y="910"/>
                      <a:pt x="213" y="903"/>
                    </a:cubicBezTo>
                    <a:cubicBezTo>
                      <a:pt x="580" y="683"/>
                      <a:pt x="975" y="507"/>
                      <a:pt x="1393" y="382"/>
                    </a:cubicBezTo>
                    <a:cubicBezTo>
                      <a:pt x="946" y="199"/>
                      <a:pt x="477" y="74"/>
                      <a:pt x="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2" name="Google Shape;592;p18"/>
            <p:cNvGrpSpPr/>
            <p:nvPr/>
          </p:nvGrpSpPr>
          <p:grpSpPr>
            <a:xfrm>
              <a:off x="6607140" y="922206"/>
              <a:ext cx="195220" cy="133742"/>
              <a:chOff x="6607140" y="922206"/>
              <a:chExt cx="195220" cy="133742"/>
            </a:xfrm>
          </p:grpSpPr>
          <p:sp>
            <p:nvSpPr>
              <p:cNvPr id="593" name="Google Shape;593;p18"/>
              <p:cNvSpPr/>
              <p:nvPr/>
            </p:nvSpPr>
            <p:spPr>
              <a:xfrm>
                <a:off x="6607140" y="944317"/>
                <a:ext cx="66736" cy="55411"/>
              </a:xfrm>
              <a:custGeom>
                <a:avLst/>
                <a:gdLst/>
                <a:ahLst/>
                <a:cxnLst/>
                <a:rect l="l" t="t" r="r" b="b"/>
                <a:pathLst>
                  <a:path w="495" h="411" extrusionOk="0">
                    <a:moveTo>
                      <a:pt x="250" y="0"/>
                    </a:moveTo>
                    <a:cubicBezTo>
                      <a:pt x="113" y="0"/>
                      <a:pt x="0" y="141"/>
                      <a:pt x="62" y="282"/>
                    </a:cubicBezTo>
                    <a:cubicBezTo>
                      <a:pt x="90" y="362"/>
                      <a:pt x="168" y="411"/>
                      <a:pt x="253" y="411"/>
                    </a:cubicBezTo>
                    <a:cubicBezTo>
                      <a:pt x="277" y="411"/>
                      <a:pt x="302" y="407"/>
                      <a:pt x="326" y="399"/>
                    </a:cubicBezTo>
                    <a:cubicBezTo>
                      <a:pt x="494" y="333"/>
                      <a:pt x="494" y="91"/>
                      <a:pt x="333" y="18"/>
                    </a:cubicBezTo>
                    <a:cubicBezTo>
                      <a:pt x="305" y="6"/>
                      <a:pt x="277" y="0"/>
                      <a:pt x="2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18"/>
              <p:cNvSpPr/>
              <p:nvPr/>
            </p:nvSpPr>
            <p:spPr>
              <a:xfrm>
                <a:off x="6752746" y="922206"/>
                <a:ext cx="49614" cy="41120"/>
              </a:xfrm>
              <a:custGeom>
                <a:avLst/>
                <a:gdLst/>
                <a:ahLst/>
                <a:cxnLst/>
                <a:rect l="l" t="t" r="r" b="b"/>
                <a:pathLst>
                  <a:path w="368" h="305" extrusionOk="0">
                    <a:moveTo>
                      <a:pt x="182" y="1"/>
                    </a:moveTo>
                    <a:cubicBezTo>
                      <a:pt x="82" y="1"/>
                      <a:pt x="1" y="101"/>
                      <a:pt x="37" y="211"/>
                    </a:cubicBezTo>
                    <a:cubicBezTo>
                      <a:pt x="65" y="266"/>
                      <a:pt x="122" y="305"/>
                      <a:pt x="179" y="305"/>
                    </a:cubicBezTo>
                    <a:cubicBezTo>
                      <a:pt x="198" y="305"/>
                      <a:pt x="217" y="301"/>
                      <a:pt x="235" y="292"/>
                    </a:cubicBezTo>
                    <a:cubicBezTo>
                      <a:pt x="367" y="240"/>
                      <a:pt x="367" y="65"/>
                      <a:pt x="243" y="13"/>
                    </a:cubicBezTo>
                    <a:cubicBezTo>
                      <a:pt x="222" y="5"/>
                      <a:pt x="202" y="1"/>
                      <a:pt x="18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18"/>
              <p:cNvSpPr/>
              <p:nvPr/>
            </p:nvSpPr>
            <p:spPr>
              <a:xfrm>
                <a:off x="6686819" y="1014828"/>
                <a:ext cx="50288" cy="41120"/>
              </a:xfrm>
              <a:custGeom>
                <a:avLst/>
                <a:gdLst/>
                <a:ahLst/>
                <a:cxnLst/>
                <a:rect l="l" t="t" r="r" b="b"/>
                <a:pathLst>
                  <a:path w="373" h="305" extrusionOk="0">
                    <a:moveTo>
                      <a:pt x="183" y="0"/>
                    </a:moveTo>
                    <a:cubicBezTo>
                      <a:pt x="83" y="0"/>
                      <a:pt x="0" y="104"/>
                      <a:pt x="43" y="213"/>
                    </a:cubicBezTo>
                    <a:cubicBezTo>
                      <a:pt x="65" y="269"/>
                      <a:pt x="122" y="304"/>
                      <a:pt x="183" y="304"/>
                    </a:cubicBezTo>
                    <a:cubicBezTo>
                      <a:pt x="202" y="304"/>
                      <a:pt x="222" y="301"/>
                      <a:pt x="240" y="294"/>
                    </a:cubicBezTo>
                    <a:cubicBezTo>
                      <a:pt x="365" y="243"/>
                      <a:pt x="372" y="67"/>
                      <a:pt x="248" y="15"/>
                    </a:cubicBezTo>
                    <a:cubicBezTo>
                      <a:pt x="226" y="5"/>
                      <a:pt x="204" y="0"/>
                      <a:pt x="18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596" name="Google Shape;596;p18"/>
          <p:cNvGrpSpPr/>
          <p:nvPr/>
        </p:nvGrpSpPr>
        <p:grpSpPr>
          <a:xfrm>
            <a:off x="140704" y="4554261"/>
            <a:ext cx="574402" cy="558141"/>
            <a:chOff x="8232529" y="4398236"/>
            <a:chExt cx="574402" cy="558141"/>
          </a:xfrm>
        </p:grpSpPr>
        <p:grpSp>
          <p:nvGrpSpPr>
            <p:cNvPr id="597" name="Google Shape;597;p18"/>
            <p:cNvGrpSpPr/>
            <p:nvPr/>
          </p:nvGrpSpPr>
          <p:grpSpPr>
            <a:xfrm rot="1724099">
              <a:off x="8358098" y="4397943"/>
              <a:ext cx="141899" cy="558727"/>
              <a:chOff x="2894536" y="2269944"/>
              <a:chExt cx="127536" cy="502175"/>
            </a:xfrm>
          </p:grpSpPr>
          <p:sp>
            <p:nvSpPr>
              <p:cNvPr id="598" name="Google Shape;598;p18"/>
              <p:cNvSpPr/>
              <p:nvPr/>
            </p:nvSpPr>
            <p:spPr>
              <a:xfrm>
                <a:off x="2922797" y="2269944"/>
                <a:ext cx="99275" cy="76328"/>
              </a:xfrm>
              <a:custGeom>
                <a:avLst/>
                <a:gdLst/>
                <a:ahLst/>
                <a:cxnLst/>
                <a:rect l="l" t="t" r="r" b="b"/>
                <a:pathLst>
                  <a:path w="822" h="632" extrusionOk="0">
                    <a:moveTo>
                      <a:pt x="411" y="1"/>
                    </a:moveTo>
                    <a:cubicBezTo>
                      <a:pt x="1" y="1"/>
                      <a:pt x="1" y="631"/>
                      <a:pt x="411" y="631"/>
                    </a:cubicBezTo>
                    <a:cubicBezTo>
                      <a:pt x="822" y="631"/>
                      <a:pt x="822" y="1"/>
                      <a:pt x="4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18"/>
              <p:cNvSpPr/>
              <p:nvPr/>
            </p:nvSpPr>
            <p:spPr>
              <a:xfrm>
                <a:off x="2894536" y="2664148"/>
                <a:ext cx="126690" cy="107971"/>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00" name="Google Shape;600;p18"/>
            <p:cNvSpPr/>
            <p:nvPr/>
          </p:nvSpPr>
          <p:spPr>
            <a:xfrm rot="1724080">
              <a:off x="8645777" y="4796032"/>
              <a:ext cx="140956" cy="120129"/>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01" name="Google Shape;601;p18"/>
          <p:cNvSpPr/>
          <p:nvPr/>
        </p:nvSpPr>
        <p:spPr>
          <a:xfrm>
            <a:off x="219668" y="452528"/>
            <a:ext cx="581399" cy="598306"/>
          </a:xfrm>
          <a:custGeom>
            <a:avLst/>
            <a:gdLst/>
            <a:ahLst/>
            <a:cxnLst/>
            <a:rect l="l" t="t" r="r" b="b"/>
            <a:pathLst>
              <a:path w="5822" h="5991" extrusionOk="0">
                <a:moveTo>
                  <a:pt x="3512" y="1"/>
                </a:moveTo>
                <a:cubicBezTo>
                  <a:pt x="3285" y="309"/>
                  <a:pt x="3058" y="617"/>
                  <a:pt x="2830" y="969"/>
                </a:cubicBezTo>
                <a:lnTo>
                  <a:pt x="2772" y="969"/>
                </a:lnTo>
                <a:cubicBezTo>
                  <a:pt x="2581" y="969"/>
                  <a:pt x="2391" y="991"/>
                  <a:pt x="2207" y="1042"/>
                </a:cubicBezTo>
                <a:cubicBezTo>
                  <a:pt x="2024" y="727"/>
                  <a:pt x="1833" y="419"/>
                  <a:pt x="1613" y="125"/>
                </a:cubicBezTo>
                <a:lnTo>
                  <a:pt x="1613" y="125"/>
                </a:lnTo>
                <a:cubicBezTo>
                  <a:pt x="1672" y="507"/>
                  <a:pt x="1621" y="895"/>
                  <a:pt x="1635" y="1284"/>
                </a:cubicBezTo>
                <a:cubicBezTo>
                  <a:pt x="1474" y="1379"/>
                  <a:pt x="1327" y="1489"/>
                  <a:pt x="1203" y="1621"/>
                </a:cubicBezTo>
                <a:cubicBezTo>
                  <a:pt x="822" y="1430"/>
                  <a:pt x="426" y="1269"/>
                  <a:pt x="22" y="1144"/>
                </a:cubicBezTo>
                <a:lnTo>
                  <a:pt x="22" y="1144"/>
                </a:lnTo>
                <a:cubicBezTo>
                  <a:pt x="250" y="1562"/>
                  <a:pt x="477" y="1980"/>
                  <a:pt x="704" y="2398"/>
                </a:cubicBezTo>
                <a:cubicBezTo>
                  <a:pt x="653" y="2545"/>
                  <a:pt x="616" y="2691"/>
                  <a:pt x="594" y="2845"/>
                </a:cubicBezTo>
                <a:cubicBezTo>
                  <a:pt x="396" y="2875"/>
                  <a:pt x="198" y="2889"/>
                  <a:pt x="0" y="2897"/>
                </a:cubicBezTo>
                <a:cubicBezTo>
                  <a:pt x="169" y="2977"/>
                  <a:pt x="338" y="3065"/>
                  <a:pt x="499" y="3175"/>
                </a:cubicBezTo>
                <a:cubicBezTo>
                  <a:pt x="521" y="3190"/>
                  <a:pt x="550" y="3205"/>
                  <a:pt x="565" y="3219"/>
                </a:cubicBezTo>
                <a:cubicBezTo>
                  <a:pt x="572" y="3432"/>
                  <a:pt x="609" y="3637"/>
                  <a:pt x="668" y="3835"/>
                </a:cubicBezTo>
                <a:cubicBezTo>
                  <a:pt x="492" y="4106"/>
                  <a:pt x="323" y="4341"/>
                  <a:pt x="154" y="4576"/>
                </a:cubicBezTo>
                <a:cubicBezTo>
                  <a:pt x="174" y="4576"/>
                  <a:pt x="194" y="4576"/>
                  <a:pt x="214" y="4576"/>
                </a:cubicBezTo>
                <a:cubicBezTo>
                  <a:pt x="473" y="4576"/>
                  <a:pt x="731" y="4533"/>
                  <a:pt x="976" y="4451"/>
                </a:cubicBezTo>
                <a:cubicBezTo>
                  <a:pt x="1078" y="4598"/>
                  <a:pt x="1196" y="4730"/>
                  <a:pt x="1335" y="4847"/>
                </a:cubicBezTo>
                <a:cubicBezTo>
                  <a:pt x="1320" y="5155"/>
                  <a:pt x="1335" y="5470"/>
                  <a:pt x="1364" y="5778"/>
                </a:cubicBezTo>
                <a:cubicBezTo>
                  <a:pt x="1613" y="5631"/>
                  <a:pt x="1855" y="5455"/>
                  <a:pt x="2075" y="5265"/>
                </a:cubicBezTo>
                <a:cubicBezTo>
                  <a:pt x="2229" y="5316"/>
                  <a:pt x="2391" y="5345"/>
                  <a:pt x="2552" y="5367"/>
                </a:cubicBezTo>
                <a:lnTo>
                  <a:pt x="2830" y="5991"/>
                </a:lnTo>
                <a:cubicBezTo>
                  <a:pt x="2955" y="5785"/>
                  <a:pt x="3065" y="5565"/>
                  <a:pt x="3153" y="5338"/>
                </a:cubicBezTo>
                <a:cubicBezTo>
                  <a:pt x="3358" y="5301"/>
                  <a:pt x="3556" y="5235"/>
                  <a:pt x="3747" y="5147"/>
                </a:cubicBezTo>
                <a:cubicBezTo>
                  <a:pt x="4099" y="5287"/>
                  <a:pt x="4443" y="5463"/>
                  <a:pt x="4773" y="5661"/>
                </a:cubicBezTo>
                <a:cubicBezTo>
                  <a:pt x="4656" y="5287"/>
                  <a:pt x="4561" y="4913"/>
                  <a:pt x="4502" y="4532"/>
                </a:cubicBezTo>
                <a:cubicBezTo>
                  <a:pt x="4583" y="4429"/>
                  <a:pt x="4649" y="4319"/>
                  <a:pt x="4707" y="4209"/>
                </a:cubicBezTo>
                <a:cubicBezTo>
                  <a:pt x="4872" y="4193"/>
                  <a:pt x="5037" y="4184"/>
                  <a:pt x="5202" y="4184"/>
                </a:cubicBezTo>
                <a:cubicBezTo>
                  <a:pt x="5257" y="4184"/>
                  <a:pt x="5312" y="4185"/>
                  <a:pt x="5367" y="4187"/>
                </a:cubicBezTo>
                <a:cubicBezTo>
                  <a:pt x="5228" y="4011"/>
                  <a:pt x="5074" y="3842"/>
                  <a:pt x="4905" y="3688"/>
                </a:cubicBezTo>
                <a:cubicBezTo>
                  <a:pt x="4949" y="3527"/>
                  <a:pt x="4971" y="3359"/>
                  <a:pt x="4971" y="3197"/>
                </a:cubicBezTo>
                <a:cubicBezTo>
                  <a:pt x="5272" y="2948"/>
                  <a:pt x="5558" y="2684"/>
                  <a:pt x="5822" y="2405"/>
                </a:cubicBezTo>
                <a:cubicBezTo>
                  <a:pt x="5735" y="2404"/>
                  <a:pt x="5648" y="2403"/>
                  <a:pt x="5561" y="2403"/>
                </a:cubicBezTo>
                <a:cubicBezTo>
                  <a:pt x="5322" y="2403"/>
                  <a:pt x="5081" y="2409"/>
                  <a:pt x="4839" y="2420"/>
                </a:cubicBezTo>
                <a:cubicBezTo>
                  <a:pt x="4773" y="2237"/>
                  <a:pt x="4685" y="2068"/>
                  <a:pt x="4575" y="1907"/>
                </a:cubicBezTo>
                <a:cubicBezTo>
                  <a:pt x="4627" y="1606"/>
                  <a:pt x="4671" y="1313"/>
                  <a:pt x="4700" y="1013"/>
                </a:cubicBezTo>
                <a:lnTo>
                  <a:pt x="4700" y="1013"/>
                </a:lnTo>
                <a:cubicBezTo>
                  <a:pt x="4531" y="1174"/>
                  <a:pt x="4355" y="1320"/>
                  <a:pt x="4172" y="1474"/>
                </a:cubicBezTo>
                <a:cubicBezTo>
                  <a:pt x="4018" y="1342"/>
                  <a:pt x="3850" y="1240"/>
                  <a:pt x="3666" y="1159"/>
                </a:cubicBezTo>
                <a:cubicBezTo>
                  <a:pt x="3615" y="763"/>
                  <a:pt x="3564" y="382"/>
                  <a:pt x="351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02" name="Google Shape;602;p18"/>
          <p:cNvGrpSpPr/>
          <p:nvPr/>
        </p:nvGrpSpPr>
        <p:grpSpPr>
          <a:xfrm rot="-5124317" flipH="1">
            <a:off x="541234" y="-172907"/>
            <a:ext cx="347752" cy="829260"/>
            <a:chOff x="8676468" y="4239564"/>
            <a:chExt cx="347782" cy="829332"/>
          </a:xfrm>
        </p:grpSpPr>
        <p:grpSp>
          <p:nvGrpSpPr>
            <p:cNvPr id="603" name="Google Shape;603;p18"/>
            <p:cNvGrpSpPr/>
            <p:nvPr/>
          </p:nvGrpSpPr>
          <p:grpSpPr>
            <a:xfrm>
              <a:off x="8676468" y="4239564"/>
              <a:ext cx="284426" cy="829332"/>
              <a:chOff x="8676468" y="4239564"/>
              <a:chExt cx="284426" cy="829332"/>
            </a:xfrm>
          </p:grpSpPr>
          <p:sp>
            <p:nvSpPr>
              <p:cNvPr id="604" name="Google Shape;604;p18"/>
              <p:cNvSpPr/>
              <p:nvPr/>
            </p:nvSpPr>
            <p:spPr>
              <a:xfrm rot="363973">
                <a:off x="8806293" y="4247053"/>
                <a:ext cx="148385" cy="125501"/>
              </a:xfrm>
              <a:custGeom>
                <a:avLst/>
                <a:gdLst/>
                <a:ahLst/>
                <a:cxnLst/>
                <a:rect l="l" t="t" r="r" b="b"/>
                <a:pathLst>
                  <a:path w="603" h="510" extrusionOk="0">
                    <a:moveTo>
                      <a:pt x="346" y="0"/>
                    </a:moveTo>
                    <a:cubicBezTo>
                      <a:pt x="118" y="0"/>
                      <a:pt x="1" y="272"/>
                      <a:pt x="162" y="433"/>
                    </a:cubicBezTo>
                    <a:cubicBezTo>
                      <a:pt x="215" y="486"/>
                      <a:pt x="280" y="510"/>
                      <a:pt x="343" y="510"/>
                    </a:cubicBezTo>
                    <a:cubicBezTo>
                      <a:pt x="473" y="510"/>
                      <a:pt x="597" y="410"/>
                      <a:pt x="602" y="257"/>
                    </a:cubicBezTo>
                    <a:cubicBezTo>
                      <a:pt x="602" y="118"/>
                      <a:pt x="485"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18"/>
              <p:cNvSpPr/>
              <p:nvPr/>
            </p:nvSpPr>
            <p:spPr>
              <a:xfrm rot="363976">
                <a:off x="8685105" y="4884411"/>
                <a:ext cx="203234" cy="174234"/>
              </a:xfrm>
              <a:custGeom>
                <a:avLst/>
                <a:gdLst/>
                <a:ahLst/>
                <a:cxnLst/>
                <a:rect l="l" t="t" r="r" b="b"/>
                <a:pathLst>
                  <a:path w="1093" h="937" extrusionOk="0">
                    <a:moveTo>
                      <a:pt x="631" y="0"/>
                    </a:moveTo>
                    <a:cubicBezTo>
                      <a:pt x="213" y="0"/>
                      <a:pt x="0" y="506"/>
                      <a:pt x="294" y="799"/>
                    </a:cubicBezTo>
                    <a:cubicBezTo>
                      <a:pt x="391" y="894"/>
                      <a:pt x="509" y="937"/>
                      <a:pt x="625" y="937"/>
                    </a:cubicBezTo>
                    <a:cubicBezTo>
                      <a:pt x="865" y="937"/>
                      <a:pt x="1093" y="752"/>
                      <a:pt x="1093" y="469"/>
                    </a:cubicBezTo>
                    <a:cubicBezTo>
                      <a:pt x="1093" y="213"/>
                      <a:pt x="888" y="0"/>
                      <a:pt x="6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06" name="Google Shape;606;p18"/>
            <p:cNvSpPr/>
            <p:nvPr/>
          </p:nvSpPr>
          <p:spPr>
            <a:xfrm rot="363931">
              <a:off x="8900043" y="4633709"/>
              <a:ext cx="119213" cy="100818"/>
            </a:xfrm>
            <a:custGeom>
              <a:avLst/>
              <a:gdLst/>
              <a:ahLst/>
              <a:cxnLst/>
              <a:rect l="l" t="t" r="r" b="b"/>
              <a:pathLst>
                <a:path w="603" h="510" extrusionOk="0">
                  <a:moveTo>
                    <a:pt x="346" y="0"/>
                  </a:moveTo>
                  <a:cubicBezTo>
                    <a:pt x="118" y="0"/>
                    <a:pt x="1" y="272"/>
                    <a:pt x="162" y="433"/>
                  </a:cubicBezTo>
                  <a:cubicBezTo>
                    <a:pt x="215" y="486"/>
                    <a:pt x="280" y="510"/>
                    <a:pt x="343" y="510"/>
                  </a:cubicBezTo>
                  <a:cubicBezTo>
                    <a:pt x="473" y="510"/>
                    <a:pt x="597" y="410"/>
                    <a:pt x="602" y="257"/>
                  </a:cubicBezTo>
                  <a:cubicBezTo>
                    <a:pt x="602" y="118"/>
                    <a:pt x="485"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07" name="Google Shape;607;p18"/>
          <p:cNvSpPr txBox="1">
            <a:spLocks noGrp="1"/>
          </p:cNvSpPr>
          <p:nvPr>
            <p:ph type="title"/>
          </p:nvPr>
        </p:nvSpPr>
        <p:spPr>
          <a:xfrm>
            <a:off x="719975" y="1671525"/>
            <a:ext cx="2305500" cy="398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1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608" name="Google Shape;608;p18"/>
          <p:cNvSpPr txBox="1">
            <a:spLocks noGrp="1"/>
          </p:cNvSpPr>
          <p:nvPr>
            <p:ph type="subTitle" idx="1"/>
          </p:nvPr>
        </p:nvSpPr>
        <p:spPr>
          <a:xfrm>
            <a:off x="719975" y="2129206"/>
            <a:ext cx="2305500" cy="543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09" name="Google Shape;609;p18"/>
          <p:cNvSpPr txBox="1">
            <a:spLocks noGrp="1"/>
          </p:cNvSpPr>
          <p:nvPr>
            <p:ph type="title" idx="2"/>
          </p:nvPr>
        </p:nvSpPr>
        <p:spPr>
          <a:xfrm>
            <a:off x="3419246" y="1671525"/>
            <a:ext cx="2305500" cy="398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1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610" name="Google Shape;610;p18"/>
          <p:cNvSpPr txBox="1">
            <a:spLocks noGrp="1"/>
          </p:cNvSpPr>
          <p:nvPr>
            <p:ph type="subTitle" idx="3"/>
          </p:nvPr>
        </p:nvSpPr>
        <p:spPr>
          <a:xfrm>
            <a:off x="3419246" y="2129206"/>
            <a:ext cx="2305500" cy="543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11" name="Google Shape;611;p18"/>
          <p:cNvSpPr txBox="1">
            <a:spLocks noGrp="1"/>
          </p:cNvSpPr>
          <p:nvPr>
            <p:ph type="title" idx="4"/>
          </p:nvPr>
        </p:nvSpPr>
        <p:spPr>
          <a:xfrm>
            <a:off x="6118525" y="1671525"/>
            <a:ext cx="2305500" cy="398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1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612" name="Google Shape;612;p18"/>
          <p:cNvSpPr txBox="1">
            <a:spLocks noGrp="1"/>
          </p:cNvSpPr>
          <p:nvPr>
            <p:ph type="subTitle" idx="5"/>
          </p:nvPr>
        </p:nvSpPr>
        <p:spPr>
          <a:xfrm>
            <a:off x="6118524" y="2129206"/>
            <a:ext cx="2305500" cy="543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13" name="Google Shape;613;p18"/>
          <p:cNvSpPr txBox="1">
            <a:spLocks noGrp="1"/>
          </p:cNvSpPr>
          <p:nvPr>
            <p:ph type="title" idx="6"/>
          </p:nvPr>
        </p:nvSpPr>
        <p:spPr>
          <a:xfrm>
            <a:off x="1289100" y="535000"/>
            <a:ext cx="6565800" cy="50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614" name="Google Shape;614;p18"/>
          <p:cNvSpPr txBox="1">
            <a:spLocks noGrp="1"/>
          </p:cNvSpPr>
          <p:nvPr>
            <p:ph type="title" idx="7"/>
          </p:nvPr>
        </p:nvSpPr>
        <p:spPr>
          <a:xfrm>
            <a:off x="719975" y="2912500"/>
            <a:ext cx="2305500" cy="398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1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615" name="Google Shape;615;p18"/>
          <p:cNvSpPr txBox="1">
            <a:spLocks noGrp="1"/>
          </p:cNvSpPr>
          <p:nvPr>
            <p:ph type="subTitle" idx="8"/>
          </p:nvPr>
        </p:nvSpPr>
        <p:spPr>
          <a:xfrm>
            <a:off x="719975" y="3370181"/>
            <a:ext cx="2305500" cy="543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16" name="Google Shape;616;p18"/>
          <p:cNvSpPr txBox="1">
            <a:spLocks noGrp="1"/>
          </p:cNvSpPr>
          <p:nvPr>
            <p:ph type="title" idx="9"/>
          </p:nvPr>
        </p:nvSpPr>
        <p:spPr>
          <a:xfrm>
            <a:off x="3419246" y="2912500"/>
            <a:ext cx="2305500" cy="398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1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617" name="Google Shape;617;p18"/>
          <p:cNvSpPr txBox="1">
            <a:spLocks noGrp="1"/>
          </p:cNvSpPr>
          <p:nvPr>
            <p:ph type="subTitle" idx="13"/>
          </p:nvPr>
        </p:nvSpPr>
        <p:spPr>
          <a:xfrm>
            <a:off x="3419246" y="3370181"/>
            <a:ext cx="2305500" cy="543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18" name="Google Shape;618;p18"/>
          <p:cNvSpPr txBox="1">
            <a:spLocks noGrp="1"/>
          </p:cNvSpPr>
          <p:nvPr>
            <p:ph type="title" idx="14"/>
          </p:nvPr>
        </p:nvSpPr>
        <p:spPr>
          <a:xfrm>
            <a:off x="6118525" y="2912500"/>
            <a:ext cx="2305500" cy="398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1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619" name="Google Shape;619;p18"/>
          <p:cNvSpPr txBox="1">
            <a:spLocks noGrp="1"/>
          </p:cNvSpPr>
          <p:nvPr>
            <p:ph type="subTitle" idx="15"/>
          </p:nvPr>
        </p:nvSpPr>
        <p:spPr>
          <a:xfrm>
            <a:off x="6118524" y="3370181"/>
            <a:ext cx="2305500" cy="543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1">
  <p:cSld name="TITLE_ONLY_1">
    <p:spTree>
      <p:nvGrpSpPr>
        <p:cNvPr id="1" name="Shape 620"/>
        <p:cNvGrpSpPr/>
        <p:nvPr/>
      </p:nvGrpSpPr>
      <p:grpSpPr>
        <a:xfrm>
          <a:off x="0" y="0"/>
          <a:ext cx="0" cy="0"/>
          <a:chOff x="0" y="0"/>
          <a:chExt cx="0" cy="0"/>
        </a:xfrm>
      </p:grpSpPr>
      <p:sp>
        <p:nvSpPr>
          <p:cNvPr id="621" name="Google Shape;621;p19"/>
          <p:cNvSpPr/>
          <p:nvPr/>
        </p:nvSpPr>
        <p:spPr>
          <a:xfrm flipH="1">
            <a:off x="-152294" y="4566675"/>
            <a:ext cx="9675169" cy="667196"/>
          </a:xfrm>
          <a:custGeom>
            <a:avLst/>
            <a:gdLst/>
            <a:ahLst/>
            <a:cxnLst/>
            <a:rect l="l" t="t" r="r" b="b"/>
            <a:pathLst>
              <a:path w="37845" h="5928" extrusionOk="0">
                <a:moveTo>
                  <a:pt x="37666" y="0"/>
                </a:moveTo>
                <a:cubicBezTo>
                  <a:pt x="34015" y="0"/>
                  <a:pt x="30125" y="4342"/>
                  <a:pt x="26107" y="5099"/>
                </a:cubicBezTo>
                <a:cubicBezTo>
                  <a:pt x="25118" y="5287"/>
                  <a:pt x="24149" y="5380"/>
                  <a:pt x="23167" y="5380"/>
                </a:cubicBezTo>
                <a:cubicBezTo>
                  <a:pt x="19756" y="5380"/>
                  <a:pt x="16207" y="4258"/>
                  <a:pt x="11225" y="2122"/>
                </a:cubicBezTo>
                <a:cubicBezTo>
                  <a:pt x="8770" y="1073"/>
                  <a:pt x="6485" y="749"/>
                  <a:pt x="4600" y="749"/>
                </a:cubicBezTo>
                <a:cubicBezTo>
                  <a:pt x="2404" y="749"/>
                  <a:pt x="750" y="1189"/>
                  <a:pt x="0" y="1433"/>
                </a:cubicBezTo>
                <a:lnTo>
                  <a:pt x="0" y="5927"/>
                </a:lnTo>
                <a:lnTo>
                  <a:pt x="37845" y="5927"/>
                </a:lnTo>
                <a:lnTo>
                  <a:pt x="37845" y="4"/>
                </a:lnTo>
                <a:cubicBezTo>
                  <a:pt x="37785" y="1"/>
                  <a:pt x="37726" y="0"/>
                  <a:pt x="3766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22" name="Google Shape;622;p19"/>
          <p:cNvGrpSpPr/>
          <p:nvPr/>
        </p:nvGrpSpPr>
        <p:grpSpPr>
          <a:xfrm flipH="1">
            <a:off x="124847" y="4390419"/>
            <a:ext cx="1180499" cy="672942"/>
            <a:chOff x="252934" y="4159894"/>
            <a:chExt cx="1180499" cy="672942"/>
          </a:xfrm>
        </p:grpSpPr>
        <p:sp>
          <p:nvSpPr>
            <p:cNvPr id="623" name="Google Shape;623;p19"/>
            <p:cNvSpPr/>
            <p:nvPr/>
          </p:nvSpPr>
          <p:spPr>
            <a:xfrm>
              <a:off x="1318631" y="4159894"/>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19"/>
            <p:cNvSpPr/>
            <p:nvPr/>
          </p:nvSpPr>
          <p:spPr>
            <a:xfrm>
              <a:off x="500437" y="471057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19"/>
            <p:cNvSpPr/>
            <p:nvPr/>
          </p:nvSpPr>
          <p:spPr>
            <a:xfrm>
              <a:off x="840934" y="4369438"/>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19"/>
            <p:cNvSpPr/>
            <p:nvPr/>
          </p:nvSpPr>
          <p:spPr>
            <a:xfrm>
              <a:off x="252934" y="465927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27" name="Google Shape;627;p19"/>
          <p:cNvSpPr/>
          <p:nvPr/>
        </p:nvSpPr>
        <p:spPr>
          <a:xfrm>
            <a:off x="7719302" y="0"/>
            <a:ext cx="490343" cy="504607"/>
          </a:xfrm>
          <a:custGeom>
            <a:avLst/>
            <a:gdLst/>
            <a:ahLst/>
            <a:cxnLst/>
            <a:rect l="l" t="t" r="r" b="b"/>
            <a:pathLst>
              <a:path w="5822" h="5991" extrusionOk="0">
                <a:moveTo>
                  <a:pt x="3512" y="1"/>
                </a:moveTo>
                <a:cubicBezTo>
                  <a:pt x="3285" y="309"/>
                  <a:pt x="3058" y="617"/>
                  <a:pt x="2830" y="969"/>
                </a:cubicBezTo>
                <a:lnTo>
                  <a:pt x="2772" y="969"/>
                </a:lnTo>
                <a:cubicBezTo>
                  <a:pt x="2581" y="969"/>
                  <a:pt x="2391" y="991"/>
                  <a:pt x="2207" y="1042"/>
                </a:cubicBezTo>
                <a:cubicBezTo>
                  <a:pt x="2024" y="727"/>
                  <a:pt x="1833" y="419"/>
                  <a:pt x="1613" y="125"/>
                </a:cubicBezTo>
                <a:lnTo>
                  <a:pt x="1613" y="125"/>
                </a:lnTo>
                <a:cubicBezTo>
                  <a:pt x="1672" y="507"/>
                  <a:pt x="1621" y="895"/>
                  <a:pt x="1635" y="1284"/>
                </a:cubicBezTo>
                <a:cubicBezTo>
                  <a:pt x="1474" y="1379"/>
                  <a:pt x="1327" y="1489"/>
                  <a:pt x="1203" y="1621"/>
                </a:cubicBezTo>
                <a:cubicBezTo>
                  <a:pt x="822" y="1430"/>
                  <a:pt x="426" y="1269"/>
                  <a:pt x="22" y="1144"/>
                </a:cubicBezTo>
                <a:lnTo>
                  <a:pt x="22" y="1144"/>
                </a:lnTo>
                <a:cubicBezTo>
                  <a:pt x="250" y="1562"/>
                  <a:pt x="477" y="1980"/>
                  <a:pt x="704" y="2398"/>
                </a:cubicBezTo>
                <a:cubicBezTo>
                  <a:pt x="653" y="2545"/>
                  <a:pt x="616" y="2691"/>
                  <a:pt x="594" y="2845"/>
                </a:cubicBezTo>
                <a:cubicBezTo>
                  <a:pt x="396" y="2875"/>
                  <a:pt x="198" y="2889"/>
                  <a:pt x="0" y="2897"/>
                </a:cubicBezTo>
                <a:cubicBezTo>
                  <a:pt x="169" y="2977"/>
                  <a:pt x="338" y="3065"/>
                  <a:pt x="499" y="3175"/>
                </a:cubicBezTo>
                <a:cubicBezTo>
                  <a:pt x="521" y="3190"/>
                  <a:pt x="550" y="3205"/>
                  <a:pt x="565" y="3219"/>
                </a:cubicBezTo>
                <a:cubicBezTo>
                  <a:pt x="572" y="3432"/>
                  <a:pt x="609" y="3637"/>
                  <a:pt x="668" y="3835"/>
                </a:cubicBezTo>
                <a:cubicBezTo>
                  <a:pt x="492" y="4106"/>
                  <a:pt x="323" y="4341"/>
                  <a:pt x="154" y="4576"/>
                </a:cubicBezTo>
                <a:cubicBezTo>
                  <a:pt x="174" y="4576"/>
                  <a:pt x="194" y="4576"/>
                  <a:pt x="214" y="4576"/>
                </a:cubicBezTo>
                <a:cubicBezTo>
                  <a:pt x="473" y="4576"/>
                  <a:pt x="731" y="4533"/>
                  <a:pt x="976" y="4451"/>
                </a:cubicBezTo>
                <a:cubicBezTo>
                  <a:pt x="1078" y="4598"/>
                  <a:pt x="1196" y="4730"/>
                  <a:pt x="1335" y="4847"/>
                </a:cubicBezTo>
                <a:cubicBezTo>
                  <a:pt x="1320" y="5155"/>
                  <a:pt x="1335" y="5470"/>
                  <a:pt x="1364" y="5778"/>
                </a:cubicBezTo>
                <a:cubicBezTo>
                  <a:pt x="1613" y="5631"/>
                  <a:pt x="1855" y="5455"/>
                  <a:pt x="2075" y="5265"/>
                </a:cubicBezTo>
                <a:cubicBezTo>
                  <a:pt x="2229" y="5316"/>
                  <a:pt x="2391" y="5345"/>
                  <a:pt x="2552" y="5367"/>
                </a:cubicBezTo>
                <a:lnTo>
                  <a:pt x="2830" y="5991"/>
                </a:lnTo>
                <a:cubicBezTo>
                  <a:pt x="2955" y="5785"/>
                  <a:pt x="3065" y="5565"/>
                  <a:pt x="3153" y="5338"/>
                </a:cubicBezTo>
                <a:cubicBezTo>
                  <a:pt x="3358" y="5301"/>
                  <a:pt x="3556" y="5235"/>
                  <a:pt x="3747" y="5147"/>
                </a:cubicBezTo>
                <a:cubicBezTo>
                  <a:pt x="4099" y="5287"/>
                  <a:pt x="4443" y="5463"/>
                  <a:pt x="4773" y="5661"/>
                </a:cubicBezTo>
                <a:cubicBezTo>
                  <a:pt x="4656" y="5287"/>
                  <a:pt x="4561" y="4913"/>
                  <a:pt x="4502" y="4532"/>
                </a:cubicBezTo>
                <a:cubicBezTo>
                  <a:pt x="4583" y="4429"/>
                  <a:pt x="4649" y="4319"/>
                  <a:pt x="4707" y="4209"/>
                </a:cubicBezTo>
                <a:cubicBezTo>
                  <a:pt x="4872" y="4193"/>
                  <a:pt x="5037" y="4184"/>
                  <a:pt x="5202" y="4184"/>
                </a:cubicBezTo>
                <a:cubicBezTo>
                  <a:pt x="5257" y="4184"/>
                  <a:pt x="5312" y="4185"/>
                  <a:pt x="5367" y="4187"/>
                </a:cubicBezTo>
                <a:cubicBezTo>
                  <a:pt x="5228" y="4011"/>
                  <a:pt x="5074" y="3842"/>
                  <a:pt x="4905" y="3688"/>
                </a:cubicBezTo>
                <a:cubicBezTo>
                  <a:pt x="4949" y="3527"/>
                  <a:pt x="4971" y="3359"/>
                  <a:pt x="4971" y="3197"/>
                </a:cubicBezTo>
                <a:cubicBezTo>
                  <a:pt x="5272" y="2948"/>
                  <a:pt x="5558" y="2684"/>
                  <a:pt x="5822" y="2405"/>
                </a:cubicBezTo>
                <a:cubicBezTo>
                  <a:pt x="5735" y="2404"/>
                  <a:pt x="5648" y="2403"/>
                  <a:pt x="5561" y="2403"/>
                </a:cubicBezTo>
                <a:cubicBezTo>
                  <a:pt x="5322" y="2403"/>
                  <a:pt x="5081" y="2409"/>
                  <a:pt x="4839" y="2420"/>
                </a:cubicBezTo>
                <a:cubicBezTo>
                  <a:pt x="4773" y="2237"/>
                  <a:pt x="4685" y="2068"/>
                  <a:pt x="4575" y="1907"/>
                </a:cubicBezTo>
                <a:cubicBezTo>
                  <a:pt x="4627" y="1606"/>
                  <a:pt x="4671" y="1313"/>
                  <a:pt x="4700" y="1013"/>
                </a:cubicBezTo>
                <a:lnTo>
                  <a:pt x="4700" y="1013"/>
                </a:lnTo>
                <a:cubicBezTo>
                  <a:pt x="4531" y="1174"/>
                  <a:pt x="4355" y="1320"/>
                  <a:pt x="4172" y="1474"/>
                </a:cubicBezTo>
                <a:cubicBezTo>
                  <a:pt x="4018" y="1342"/>
                  <a:pt x="3850" y="1240"/>
                  <a:pt x="3666" y="1159"/>
                </a:cubicBezTo>
                <a:cubicBezTo>
                  <a:pt x="3615" y="763"/>
                  <a:pt x="3564" y="382"/>
                  <a:pt x="35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28" name="Google Shape;628;p19"/>
          <p:cNvGrpSpPr/>
          <p:nvPr/>
        </p:nvGrpSpPr>
        <p:grpSpPr>
          <a:xfrm rot="-2700000">
            <a:off x="8322867" y="54277"/>
            <a:ext cx="574396" cy="558135"/>
            <a:chOff x="8232529" y="4398236"/>
            <a:chExt cx="574402" cy="558141"/>
          </a:xfrm>
        </p:grpSpPr>
        <p:grpSp>
          <p:nvGrpSpPr>
            <p:cNvPr id="629" name="Google Shape;629;p19"/>
            <p:cNvGrpSpPr/>
            <p:nvPr/>
          </p:nvGrpSpPr>
          <p:grpSpPr>
            <a:xfrm rot="1724099">
              <a:off x="8358098" y="4397943"/>
              <a:ext cx="141899" cy="558727"/>
              <a:chOff x="2894536" y="2269944"/>
              <a:chExt cx="127536" cy="502175"/>
            </a:xfrm>
          </p:grpSpPr>
          <p:sp>
            <p:nvSpPr>
              <p:cNvPr id="630" name="Google Shape;630;p19"/>
              <p:cNvSpPr/>
              <p:nvPr/>
            </p:nvSpPr>
            <p:spPr>
              <a:xfrm>
                <a:off x="2922797" y="2269944"/>
                <a:ext cx="99275" cy="76328"/>
              </a:xfrm>
              <a:custGeom>
                <a:avLst/>
                <a:gdLst/>
                <a:ahLst/>
                <a:cxnLst/>
                <a:rect l="l" t="t" r="r" b="b"/>
                <a:pathLst>
                  <a:path w="822" h="632" extrusionOk="0">
                    <a:moveTo>
                      <a:pt x="411" y="1"/>
                    </a:moveTo>
                    <a:cubicBezTo>
                      <a:pt x="1" y="1"/>
                      <a:pt x="1" y="631"/>
                      <a:pt x="411" y="631"/>
                    </a:cubicBezTo>
                    <a:cubicBezTo>
                      <a:pt x="822" y="631"/>
                      <a:pt x="822" y="1"/>
                      <a:pt x="4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19"/>
              <p:cNvSpPr/>
              <p:nvPr/>
            </p:nvSpPr>
            <p:spPr>
              <a:xfrm>
                <a:off x="2894536" y="2664148"/>
                <a:ext cx="126690" cy="107971"/>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32" name="Google Shape;632;p19"/>
            <p:cNvSpPr/>
            <p:nvPr/>
          </p:nvSpPr>
          <p:spPr>
            <a:xfrm rot="1724080">
              <a:off x="8645777" y="4796032"/>
              <a:ext cx="140956" cy="120129"/>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33" name="Google Shape;633;p19"/>
          <p:cNvGrpSpPr/>
          <p:nvPr/>
        </p:nvGrpSpPr>
        <p:grpSpPr>
          <a:xfrm rot="-563670" flipH="1">
            <a:off x="44441" y="35097"/>
            <a:ext cx="632451" cy="596474"/>
            <a:chOff x="6450343" y="704875"/>
            <a:chExt cx="650509" cy="613567"/>
          </a:xfrm>
        </p:grpSpPr>
        <p:grpSp>
          <p:nvGrpSpPr>
            <p:cNvPr id="634" name="Google Shape;634;p19"/>
            <p:cNvGrpSpPr/>
            <p:nvPr/>
          </p:nvGrpSpPr>
          <p:grpSpPr>
            <a:xfrm>
              <a:off x="6450343" y="704875"/>
              <a:ext cx="650509" cy="613567"/>
              <a:chOff x="6450343" y="704875"/>
              <a:chExt cx="650509" cy="613567"/>
            </a:xfrm>
          </p:grpSpPr>
          <p:sp>
            <p:nvSpPr>
              <p:cNvPr id="635" name="Google Shape;635;p19"/>
              <p:cNvSpPr/>
              <p:nvPr/>
            </p:nvSpPr>
            <p:spPr>
              <a:xfrm>
                <a:off x="6499687" y="793722"/>
                <a:ext cx="502339" cy="441805"/>
              </a:xfrm>
              <a:custGeom>
                <a:avLst/>
                <a:gdLst/>
                <a:ahLst/>
                <a:cxnLst/>
                <a:rect l="l" t="t" r="r" b="b"/>
                <a:pathLst>
                  <a:path w="3726" h="3277" extrusionOk="0">
                    <a:moveTo>
                      <a:pt x="1862" y="1"/>
                    </a:moveTo>
                    <a:cubicBezTo>
                      <a:pt x="1223" y="1"/>
                      <a:pt x="617" y="376"/>
                      <a:pt x="353" y="1003"/>
                    </a:cubicBezTo>
                    <a:cubicBezTo>
                      <a:pt x="1" y="1831"/>
                      <a:pt x="389" y="2792"/>
                      <a:pt x="1218" y="3144"/>
                    </a:cubicBezTo>
                    <a:cubicBezTo>
                      <a:pt x="1428" y="3234"/>
                      <a:pt x="1646" y="3277"/>
                      <a:pt x="1860" y="3277"/>
                    </a:cubicBezTo>
                    <a:cubicBezTo>
                      <a:pt x="2498" y="3277"/>
                      <a:pt x="3103" y="2899"/>
                      <a:pt x="3366" y="2279"/>
                    </a:cubicBezTo>
                    <a:cubicBezTo>
                      <a:pt x="3725" y="1443"/>
                      <a:pt x="3329" y="482"/>
                      <a:pt x="2501" y="130"/>
                    </a:cubicBezTo>
                    <a:cubicBezTo>
                      <a:pt x="2292" y="42"/>
                      <a:pt x="2075" y="1"/>
                      <a:pt x="186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19"/>
              <p:cNvSpPr/>
              <p:nvPr/>
            </p:nvSpPr>
            <p:spPr>
              <a:xfrm>
                <a:off x="6627228" y="704875"/>
                <a:ext cx="122686" cy="186591"/>
              </a:xfrm>
              <a:custGeom>
                <a:avLst/>
                <a:gdLst/>
                <a:ahLst/>
                <a:cxnLst/>
                <a:rect l="l" t="t" r="r" b="b"/>
                <a:pathLst>
                  <a:path w="910" h="1384" extrusionOk="0">
                    <a:moveTo>
                      <a:pt x="75" y="0"/>
                    </a:moveTo>
                    <a:cubicBezTo>
                      <a:pt x="70" y="0"/>
                      <a:pt x="64" y="2"/>
                      <a:pt x="59" y="5"/>
                    </a:cubicBezTo>
                    <a:cubicBezTo>
                      <a:pt x="45" y="12"/>
                      <a:pt x="37" y="34"/>
                      <a:pt x="37" y="49"/>
                    </a:cubicBezTo>
                    <a:cubicBezTo>
                      <a:pt x="1" y="496"/>
                      <a:pt x="15" y="943"/>
                      <a:pt x="81" y="1383"/>
                    </a:cubicBezTo>
                    <a:cubicBezTo>
                      <a:pt x="375" y="1361"/>
                      <a:pt x="660" y="1266"/>
                      <a:pt x="910" y="1112"/>
                    </a:cubicBezTo>
                    <a:cubicBezTo>
                      <a:pt x="668" y="738"/>
                      <a:pt x="411" y="379"/>
                      <a:pt x="125" y="34"/>
                    </a:cubicBezTo>
                    <a:cubicBezTo>
                      <a:pt x="114" y="17"/>
                      <a:pt x="94" y="0"/>
                      <a:pt x="7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19"/>
              <p:cNvSpPr/>
              <p:nvPr/>
            </p:nvSpPr>
            <p:spPr>
              <a:xfrm>
                <a:off x="6777553" y="1135492"/>
                <a:ext cx="136438" cy="179041"/>
              </a:xfrm>
              <a:custGeom>
                <a:avLst/>
                <a:gdLst/>
                <a:ahLst/>
                <a:cxnLst/>
                <a:rect l="l" t="t" r="r" b="b"/>
                <a:pathLst>
                  <a:path w="1012" h="1328" extrusionOk="0">
                    <a:moveTo>
                      <a:pt x="653" y="0"/>
                    </a:moveTo>
                    <a:cubicBezTo>
                      <a:pt x="418" y="88"/>
                      <a:pt x="191" y="220"/>
                      <a:pt x="0" y="396"/>
                    </a:cubicBezTo>
                    <a:cubicBezTo>
                      <a:pt x="359" y="682"/>
                      <a:pt x="616" y="1093"/>
                      <a:pt x="1012" y="1327"/>
                    </a:cubicBezTo>
                    <a:cubicBezTo>
                      <a:pt x="946" y="873"/>
                      <a:pt x="821" y="433"/>
                      <a:pt x="65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19"/>
              <p:cNvSpPr/>
              <p:nvPr/>
            </p:nvSpPr>
            <p:spPr>
              <a:xfrm>
                <a:off x="6450343" y="929891"/>
                <a:ext cx="155313" cy="83184"/>
              </a:xfrm>
              <a:custGeom>
                <a:avLst/>
                <a:gdLst/>
                <a:ahLst/>
                <a:cxnLst/>
                <a:rect l="l" t="t" r="r" b="b"/>
                <a:pathLst>
                  <a:path w="1152" h="617" extrusionOk="0">
                    <a:moveTo>
                      <a:pt x="1151" y="0"/>
                    </a:moveTo>
                    <a:lnTo>
                      <a:pt x="367" y="81"/>
                    </a:lnTo>
                    <a:cubicBezTo>
                      <a:pt x="242" y="81"/>
                      <a:pt x="118" y="110"/>
                      <a:pt x="0" y="154"/>
                    </a:cubicBezTo>
                    <a:lnTo>
                      <a:pt x="975" y="616"/>
                    </a:lnTo>
                    <a:cubicBezTo>
                      <a:pt x="1078" y="491"/>
                      <a:pt x="1122" y="242"/>
                      <a:pt x="115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19"/>
              <p:cNvSpPr/>
              <p:nvPr/>
            </p:nvSpPr>
            <p:spPr>
              <a:xfrm>
                <a:off x="6591635" y="1136436"/>
                <a:ext cx="138595" cy="182007"/>
              </a:xfrm>
              <a:custGeom>
                <a:avLst/>
                <a:gdLst/>
                <a:ahLst/>
                <a:cxnLst/>
                <a:rect l="l" t="t" r="r" b="b"/>
                <a:pathLst>
                  <a:path w="1028" h="1350" extrusionOk="0">
                    <a:moveTo>
                      <a:pt x="301" y="0"/>
                    </a:moveTo>
                    <a:cubicBezTo>
                      <a:pt x="147" y="433"/>
                      <a:pt x="45" y="888"/>
                      <a:pt x="1" y="1349"/>
                    </a:cubicBezTo>
                    <a:cubicBezTo>
                      <a:pt x="221" y="1327"/>
                      <a:pt x="433" y="1225"/>
                      <a:pt x="595" y="1064"/>
                    </a:cubicBezTo>
                    <a:cubicBezTo>
                      <a:pt x="749" y="902"/>
                      <a:pt x="888" y="726"/>
                      <a:pt x="1005" y="536"/>
                    </a:cubicBezTo>
                    <a:cubicBezTo>
                      <a:pt x="1020" y="521"/>
                      <a:pt x="1027" y="499"/>
                      <a:pt x="1027" y="477"/>
                    </a:cubicBezTo>
                    <a:cubicBezTo>
                      <a:pt x="1027" y="448"/>
                      <a:pt x="998" y="433"/>
                      <a:pt x="976" y="418"/>
                    </a:cubicBezTo>
                    <a:cubicBezTo>
                      <a:pt x="756" y="294"/>
                      <a:pt x="529" y="169"/>
                      <a:pt x="30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19"/>
              <p:cNvSpPr/>
              <p:nvPr/>
            </p:nvSpPr>
            <p:spPr>
              <a:xfrm>
                <a:off x="6796293" y="730222"/>
                <a:ext cx="76173" cy="121473"/>
              </a:xfrm>
              <a:custGeom>
                <a:avLst/>
                <a:gdLst/>
                <a:ahLst/>
                <a:cxnLst/>
                <a:rect l="l" t="t" r="r" b="b"/>
                <a:pathLst>
                  <a:path w="565" h="901" extrusionOk="0">
                    <a:moveTo>
                      <a:pt x="411" y="0"/>
                    </a:moveTo>
                    <a:cubicBezTo>
                      <a:pt x="242" y="220"/>
                      <a:pt x="103" y="469"/>
                      <a:pt x="0" y="733"/>
                    </a:cubicBezTo>
                    <a:cubicBezTo>
                      <a:pt x="169" y="814"/>
                      <a:pt x="352" y="873"/>
                      <a:pt x="535" y="895"/>
                    </a:cubicBezTo>
                    <a:cubicBezTo>
                      <a:pt x="539" y="898"/>
                      <a:pt x="543" y="900"/>
                      <a:pt x="546" y="900"/>
                    </a:cubicBezTo>
                    <a:cubicBezTo>
                      <a:pt x="550" y="900"/>
                      <a:pt x="554" y="898"/>
                      <a:pt x="557" y="895"/>
                    </a:cubicBezTo>
                    <a:cubicBezTo>
                      <a:pt x="565" y="895"/>
                      <a:pt x="565" y="880"/>
                      <a:pt x="565" y="873"/>
                    </a:cubicBezTo>
                    <a:cubicBezTo>
                      <a:pt x="543" y="645"/>
                      <a:pt x="521" y="425"/>
                      <a:pt x="506" y="198"/>
                    </a:cubicBezTo>
                    <a:cubicBezTo>
                      <a:pt x="499" y="125"/>
                      <a:pt x="484" y="30"/>
                      <a:pt x="41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19"/>
              <p:cNvSpPr/>
              <p:nvPr/>
            </p:nvSpPr>
            <p:spPr>
              <a:xfrm>
                <a:off x="6912913" y="949575"/>
                <a:ext cx="187939" cy="123765"/>
              </a:xfrm>
              <a:custGeom>
                <a:avLst/>
                <a:gdLst/>
                <a:ahLst/>
                <a:cxnLst/>
                <a:rect l="l" t="t" r="r" b="b"/>
                <a:pathLst>
                  <a:path w="1394" h="918" extrusionOk="0">
                    <a:moveTo>
                      <a:pt x="0" y="1"/>
                    </a:moveTo>
                    <a:lnTo>
                      <a:pt x="0" y="1"/>
                    </a:lnTo>
                    <a:cubicBezTo>
                      <a:pt x="52" y="265"/>
                      <a:pt x="96" y="565"/>
                      <a:pt x="147" y="866"/>
                    </a:cubicBezTo>
                    <a:cubicBezTo>
                      <a:pt x="147" y="888"/>
                      <a:pt x="154" y="917"/>
                      <a:pt x="176" y="917"/>
                    </a:cubicBezTo>
                    <a:cubicBezTo>
                      <a:pt x="191" y="917"/>
                      <a:pt x="198" y="910"/>
                      <a:pt x="213" y="903"/>
                    </a:cubicBezTo>
                    <a:cubicBezTo>
                      <a:pt x="580" y="683"/>
                      <a:pt x="975" y="507"/>
                      <a:pt x="1393" y="382"/>
                    </a:cubicBezTo>
                    <a:cubicBezTo>
                      <a:pt x="946" y="199"/>
                      <a:pt x="477" y="74"/>
                      <a:pt x="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42" name="Google Shape;642;p19"/>
            <p:cNvGrpSpPr/>
            <p:nvPr/>
          </p:nvGrpSpPr>
          <p:grpSpPr>
            <a:xfrm>
              <a:off x="6607140" y="922206"/>
              <a:ext cx="195220" cy="133742"/>
              <a:chOff x="6607140" y="922206"/>
              <a:chExt cx="195220" cy="133742"/>
            </a:xfrm>
          </p:grpSpPr>
          <p:sp>
            <p:nvSpPr>
              <p:cNvPr id="643" name="Google Shape;643;p19"/>
              <p:cNvSpPr/>
              <p:nvPr/>
            </p:nvSpPr>
            <p:spPr>
              <a:xfrm>
                <a:off x="6607140" y="944317"/>
                <a:ext cx="66736" cy="55411"/>
              </a:xfrm>
              <a:custGeom>
                <a:avLst/>
                <a:gdLst/>
                <a:ahLst/>
                <a:cxnLst/>
                <a:rect l="l" t="t" r="r" b="b"/>
                <a:pathLst>
                  <a:path w="495" h="411" extrusionOk="0">
                    <a:moveTo>
                      <a:pt x="250" y="0"/>
                    </a:moveTo>
                    <a:cubicBezTo>
                      <a:pt x="113" y="0"/>
                      <a:pt x="0" y="141"/>
                      <a:pt x="62" y="282"/>
                    </a:cubicBezTo>
                    <a:cubicBezTo>
                      <a:pt x="90" y="362"/>
                      <a:pt x="168" y="411"/>
                      <a:pt x="253" y="411"/>
                    </a:cubicBezTo>
                    <a:cubicBezTo>
                      <a:pt x="277" y="411"/>
                      <a:pt x="302" y="407"/>
                      <a:pt x="326" y="399"/>
                    </a:cubicBezTo>
                    <a:cubicBezTo>
                      <a:pt x="494" y="333"/>
                      <a:pt x="494" y="91"/>
                      <a:pt x="333" y="18"/>
                    </a:cubicBezTo>
                    <a:cubicBezTo>
                      <a:pt x="305" y="6"/>
                      <a:pt x="277" y="0"/>
                      <a:pt x="2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19"/>
              <p:cNvSpPr/>
              <p:nvPr/>
            </p:nvSpPr>
            <p:spPr>
              <a:xfrm>
                <a:off x="6752746" y="922206"/>
                <a:ext cx="49614" cy="41120"/>
              </a:xfrm>
              <a:custGeom>
                <a:avLst/>
                <a:gdLst/>
                <a:ahLst/>
                <a:cxnLst/>
                <a:rect l="l" t="t" r="r" b="b"/>
                <a:pathLst>
                  <a:path w="368" h="305" extrusionOk="0">
                    <a:moveTo>
                      <a:pt x="182" y="1"/>
                    </a:moveTo>
                    <a:cubicBezTo>
                      <a:pt x="82" y="1"/>
                      <a:pt x="1" y="101"/>
                      <a:pt x="37" y="211"/>
                    </a:cubicBezTo>
                    <a:cubicBezTo>
                      <a:pt x="65" y="266"/>
                      <a:pt x="122" y="305"/>
                      <a:pt x="179" y="305"/>
                    </a:cubicBezTo>
                    <a:cubicBezTo>
                      <a:pt x="198" y="305"/>
                      <a:pt x="217" y="301"/>
                      <a:pt x="235" y="292"/>
                    </a:cubicBezTo>
                    <a:cubicBezTo>
                      <a:pt x="367" y="240"/>
                      <a:pt x="367" y="65"/>
                      <a:pt x="243" y="13"/>
                    </a:cubicBezTo>
                    <a:cubicBezTo>
                      <a:pt x="222" y="5"/>
                      <a:pt x="202" y="1"/>
                      <a:pt x="18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19"/>
              <p:cNvSpPr/>
              <p:nvPr/>
            </p:nvSpPr>
            <p:spPr>
              <a:xfrm>
                <a:off x="6686819" y="1014828"/>
                <a:ext cx="50288" cy="41120"/>
              </a:xfrm>
              <a:custGeom>
                <a:avLst/>
                <a:gdLst/>
                <a:ahLst/>
                <a:cxnLst/>
                <a:rect l="l" t="t" r="r" b="b"/>
                <a:pathLst>
                  <a:path w="373" h="305" extrusionOk="0">
                    <a:moveTo>
                      <a:pt x="183" y="0"/>
                    </a:moveTo>
                    <a:cubicBezTo>
                      <a:pt x="83" y="0"/>
                      <a:pt x="0" y="104"/>
                      <a:pt x="43" y="213"/>
                    </a:cubicBezTo>
                    <a:cubicBezTo>
                      <a:pt x="65" y="269"/>
                      <a:pt x="122" y="304"/>
                      <a:pt x="183" y="304"/>
                    </a:cubicBezTo>
                    <a:cubicBezTo>
                      <a:pt x="202" y="304"/>
                      <a:pt x="222" y="301"/>
                      <a:pt x="240" y="294"/>
                    </a:cubicBezTo>
                    <a:cubicBezTo>
                      <a:pt x="365" y="243"/>
                      <a:pt x="372" y="67"/>
                      <a:pt x="248" y="15"/>
                    </a:cubicBezTo>
                    <a:cubicBezTo>
                      <a:pt x="226" y="5"/>
                      <a:pt x="204" y="0"/>
                      <a:pt x="18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646" name="Google Shape;646;p19"/>
          <p:cNvGrpSpPr/>
          <p:nvPr/>
        </p:nvGrpSpPr>
        <p:grpSpPr>
          <a:xfrm>
            <a:off x="824427" y="122810"/>
            <a:ext cx="719225" cy="355202"/>
            <a:chOff x="719802" y="4302623"/>
            <a:chExt cx="719225" cy="355202"/>
          </a:xfrm>
        </p:grpSpPr>
        <p:sp>
          <p:nvSpPr>
            <p:cNvPr id="647" name="Google Shape;647;p19"/>
            <p:cNvSpPr/>
            <p:nvPr/>
          </p:nvSpPr>
          <p:spPr>
            <a:xfrm rot="10800000">
              <a:off x="1303695" y="4399928"/>
              <a:ext cx="135333" cy="113915"/>
            </a:xfrm>
            <a:custGeom>
              <a:avLst/>
              <a:gdLst/>
              <a:ahLst/>
              <a:cxnLst/>
              <a:rect l="l" t="t" r="r" b="b"/>
              <a:pathLst>
                <a:path w="419" h="353" extrusionOk="0">
                  <a:moveTo>
                    <a:pt x="248" y="1"/>
                  </a:moveTo>
                  <a:cubicBezTo>
                    <a:pt x="244" y="1"/>
                    <a:pt x="240" y="1"/>
                    <a:pt x="236" y="1"/>
                  </a:cubicBezTo>
                  <a:cubicBezTo>
                    <a:pt x="82" y="1"/>
                    <a:pt x="1" y="185"/>
                    <a:pt x="111" y="302"/>
                  </a:cubicBezTo>
                  <a:cubicBezTo>
                    <a:pt x="148" y="337"/>
                    <a:pt x="193" y="353"/>
                    <a:pt x="237" y="353"/>
                  </a:cubicBezTo>
                  <a:cubicBezTo>
                    <a:pt x="331" y="353"/>
                    <a:pt x="419" y="282"/>
                    <a:pt x="419" y="177"/>
                  </a:cubicBezTo>
                  <a:cubicBezTo>
                    <a:pt x="419" y="79"/>
                    <a:pt x="345" y="1"/>
                    <a:pt x="2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19"/>
            <p:cNvSpPr/>
            <p:nvPr/>
          </p:nvSpPr>
          <p:spPr>
            <a:xfrm rot="10800000">
              <a:off x="719802" y="4302623"/>
              <a:ext cx="198125" cy="166775"/>
            </a:xfrm>
            <a:custGeom>
              <a:avLst/>
              <a:gdLst/>
              <a:ahLst/>
              <a:cxnLst/>
              <a:rect l="l" t="t" r="r" b="b"/>
              <a:pathLst>
                <a:path w="419" h="353" extrusionOk="0">
                  <a:moveTo>
                    <a:pt x="248" y="1"/>
                  </a:moveTo>
                  <a:cubicBezTo>
                    <a:pt x="244" y="1"/>
                    <a:pt x="240" y="1"/>
                    <a:pt x="236" y="1"/>
                  </a:cubicBezTo>
                  <a:cubicBezTo>
                    <a:pt x="82" y="1"/>
                    <a:pt x="1" y="185"/>
                    <a:pt x="111" y="302"/>
                  </a:cubicBezTo>
                  <a:cubicBezTo>
                    <a:pt x="148" y="337"/>
                    <a:pt x="193" y="353"/>
                    <a:pt x="237" y="353"/>
                  </a:cubicBezTo>
                  <a:cubicBezTo>
                    <a:pt x="331" y="353"/>
                    <a:pt x="419" y="282"/>
                    <a:pt x="419" y="177"/>
                  </a:cubicBezTo>
                  <a:cubicBezTo>
                    <a:pt x="419" y="79"/>
                    <a:pt x="345" y="1"/>
                    <a:pt x="2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19"/>
            <p:cNvSpPr/>
            <p:nvPr/>
          </p:nvSpPr>
          <p:spPr>
            <a:xfrm rot="10800000">
              <a:off x="1030613" y="4534175"/>
              <a:ext cx="146900" cy="123650"/>
            </a:xfrm>
            <a:custGeom>
              <a:avLst/>
              <a:gdLst/>
              <a:ahLst/>
              <a:cxnLst/>
              <a:rect l="l" t="t" r="r" b="b"/>
              <a:pathLst>
                <a:path w="419" h="353" extrusionOk="0">
                  <a:moveTo>
                    <a:pt x="248" y="1"/>
                  </a:moveTo>
                  <a:cubicBezTo>
                    <a:pt x="244" y="1"/>
                    <a:pt x="240" y="1"/>
                    <a:pt x="236" y="1"/>
                  </a:cubicBezTo>
                  <a:cubicBezTo>
                    <a:pt x="82" y="1"/>
                    <a:pt x="1" y="185"/>
                    <a:pt x="111" y="302"/>
                  </a:cubicBezTo>
                  <a:cubicBezTo>
                    <a:pt x="148" y="337"/>
                    <a:pt x="193" y="353"/>
                    <a:pt x="237" y="353"/>
                  </a:cubicBezTo>
                  <a:cubicBezTo>
                    <a:pt x="331" y="353"/>
                    <a:pt x="419" y="282"/>
                    <a:pt x="419" y="177"/>
                  </a:cubicBezTo>
                  <a:cubicBezTo>
                    <a:pt x="419" y="79"/>
                    <a:pt x="345" y="1"/>
                    <a:pt x="2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50" name="Google Shape;650;p19"/>
          <p:cNvSpPr txBox="1">
            <a:spLocks noGrp="1"/>
          </p:cNvSpPr>
          <p:nvPr>
            <p:ph type="title"/>
          </p:nvPr>
        </p:nvSpPr>
        <p:spPr>
          <a:xfrm>
            <a:off x="720000" y="535000"/>
            <a:ext cx="7704000" cy="50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only 2">
  <p:cSld name="TITLE_ONLY_1_1">
    <p:spTree>
      <p:nvGrpSpPr>
        <p:cNvPr id="1" name="Shape 651"/>
        <p:cNvGrpSpPr/>
        <p:nvPr/>
      </p:nvGrpSpPr>
      <p:grpSpPr>
        <a:xfrm>
          <a:off x="0" y="0"/>
          <a:ext cx="0" cy="0"/>
          <a:chOff x="0" y="0"/>
          <a:chExt cx="0" cy="0"/>
        </a:xfrm>
      </p:grpSpPr>
      <p:sp>
        <p:nvSpPr>
          <p:cNvPr id="652" name="Google Shape;652;p20"/>
          <p:cNvSpPr/>
          <p:nvPr/>
        </p:nvSpPr>
        <p:spPr>
          <a:xfrm rot="10393924">
            <a:off x="-753494" y="-417821"/>
            <a:ext cx="4708821" cy="879265"/>
          </a:xfrm>
          <a:custGeom>
            <a:avLst/>
            <a:gdLst/>
            <a:ahLst/>
            <a:cxnLst/>
            <a:rect l="l" t="t" r="r" b="b"/>
            <a:pathLst>
              <a:path w="26108" h="6148" extrusionOk="0">
                <a:moveTo>
                  <a:pt x="19994" y="1"/>
                </a:moveTo>
                <a:cubicBezTo>
                  <a:pt x="18212" y="1"/>
                  <a:pt x="16219" y="1364"/>
                  <a:pt x="11569" y="2563"/>
                </a:cubicBezTo>
                <a:cubicBezTo>
                  <a:pt x="9953" y="2979"/>
                  <a:pt x="8404" y="3138"/>
                  <a:pt x="6982" y="3138"/>
                </a:cubicBezTo>
                <a:cubicBezTo>
                  <a:pt x="3797" y="3138"/>
                  <a:pt x="1247" y="2343"/>
                  <a:pt x="0" y="1866"/>
                </a:cubicBezTo>
                <a:lnTo>
                  <a:pt x="0" y="6148"/>
                </a:lnTo>
                <a:lnTo>
                  <a:pt x="26108" y="6148"/>
                </a:lnTo>
                <a:lnTo>
                  <a:pt x="26108" y="2805"/>
                </a:lnTo>
                <a:cubicBezTo>
                  <a:pt x="25191" y="2570"/>
                  <a:pt x="23967" y="2071"/>
                  <a:pt x="22567" y="1023"/>
                </a:cubicBezTo>
                <a:cubicBezTo>
                  <a:pt x="21594" y="291"/>
                  <a:pt x="20816" y="1"/>
                  <a:pt x="1999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53" name="Google Shape;653;p20"/>
          <p:cNvGrpSpPr/>
          <p:nvPr/>
        </p:nvGrpSpPr>
        <p:grpSpPr>
          <a:xfrm flipH="1">
            <a:off x="715101" y="88504"/>
            <a:ext cx="733657" cy="393641"/>
            <a:chOff x="456293" y="4616863"/>
            <a:chExt cx="656928" cy="352472"/>
          </a:xfrm>
        </p:grpSpPr>
        <p:sp>
          <p:nvSpPr>
            <p:cNvPr id="654" name="Google Shape;654;p20"/>
            <p:cNvSpPr/>
            <p:nvPr/>
          </p:nvSpPr>
          <p:spPr>
            <a:xfrm>
              <a:off x="456293" y="4760467"/>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20"/>
            <p:cNvSpPr/>
            <p:nvPr/>
          </p:nvSpPr>
          <p:spPr>
            <a:xfrm>
              <a:off x="946046" y="461686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6" name="Google Shape;656;p20"/>
            <p:cNvSpPr/>
            <p:nvPr/>
          </p:nvSpPr>
          <p:spPr>
            <a:xfrm>
              <a:off x="867834" y="490242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57" name="Google Shape;657;p20"/>
          <p:cNvGrpSpPr/>
          <p:nvPr/>
        </p:nvGrpSpPr>
        <p:grpSpPr>
          <a:xfrm rot="5904094" flipH="1">
            <a:off x="326513" y="4527532"/>
            <a:ext cx="414995" cy="716700"/>
            <a:chOff x="8609226" y="4239564"/>
            <a:chExt cx="415024" cy="716749"/>
          </a:xfrm>
        </p:grpSpPr>
        <p:grpSp>
          <p:nvGrpSpPr>
            <p:cNvPr id="658" name="Google Shape;658;p20"/>
            <p:cNvGrpSpPr/>
            <p:nvPr/>
          </p:nvGrpSpPr>
          <p:grpSpPr>
            <a:xfrm>
              <a:off x="8609226" y="4239564"/>
              <a:ext cx="351667" cy="716749"/>
              <a:chOff x="8609226" y="4239564"/>
              <a:chExt cx="351667" cy="716749"/>
            </a:xfrm>
          </p:grpSpPr>
          <p:sp>
            <p:nvSpPr>
              <p:cNvPr id="659" name="Google Shape;659;p20"/>
              <p:cNvSpPr/>
              <p:nvPr/>
            </p:nvSpPr>
            <p:spPr>
              <a:xfrm rot="363973">
                <a:off x="8806293" y="4247053"/>
                <a:ext cx="148385" cy="125501"/>
              </a:xfrm>
              <a:custGeom>
                <a:avLst/>
                <a:gdLst/>
                <a:ahLst/>
                <a:cxnLst/>
                <a:rect l="l" t="t" r="r" b="b"/>
                <a:pathLst>
                  <a:path w="603" h="510" extrusionOk="0">
                    <a:moveTo>
                      <a:pt x="346" y="0"/>
                    </a:moveTo>
                    <a:cubicBezTo>
                      <a:pt x="118" y="0"/>
                      <a:pt x="1" y="272"/>
                      <a:pt x="162" y="433"/>
                    </a:cubicBezTo>
                    <a:cubicBezTo>
                      <a:pt x="215" y="486"/>
                      <a:pt x="280" y="510"/>
                      <a:pt x="343" y="510"/>
                    </a:cubicBezTo>
                    <a:cubicBezTo>
                      <a:pt x="473" y="510"/>
                      <a:pt x="597" y="410"/>
                      <a:pt x="602" y="257"/>
                    </a:cubicBezTo>
                    <a:cubicBezTo>
                      <a:pt x="602" y="118"/>
                      <a:pt x="485"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p20"/>
              <p:cNvSpPr/>
              <p:nvPr/>
            </p:nvSpPr>
            <p:spPr>
              <a:xfrm rot="363976">
                <a:off x="8617863" y="4771829"/>
                <a:ext cx="203234" cy="174234"/>
              </a:xfrm>
              <a:custGeom>
                <a:avLst/>
                <a:gdLst/>
                <a:ahLst/>
                <a:cxnLst/>
                <a:rect l="l" t="t" r="r" b="b"/>
                <a:pathLst>
                  <a:path w="1093" h="937" extrusionOk="0">
                    <a:moveTo>
                      <a:pt x="631" y="0"/>
                    </a:moveTo>
                    <a:cubicBezTo>
                      <a:pt x="213" y="0"/>
                      <a:pt x="0" y="506"/>
                      <a:pt x="294" y="799"/>
                    </a:cubicBezTo>
                    <a:cubicBezTo>
                      <a:pt x="391" y="894"/>
                      <a:pt x="509" y="937"/>
                      <a:pt x="625" y="937"/>
                    </a:cubicBezTo>
                    <a:cubicBezTo>
                      <a:pt x="865" y="937"/>
                      <a:pt x="1093" y="752"/>
                      <a:pt x="1093" y="469"/>
                    </a:cubicBezTo>
                    <a:cubicBezTo>
                      <a:pt x="1093" y="213"/>
                      <a:pt x="888" y="0"/>
                      <a:pt x="6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61" name="Google Shape;661;p20"/>
            <p:cNvSpPr/>
            <p:nvPr/>
          </p:nvSpPr>
          <p:spPr>
            <a:xfrm rot="363931">
              <a:off x="8900043" y="4633709"/>
              <a:ext cx="119213" cy="100818"/>
            </a:xfrm>
            <a:custGeom>
              <a:avLst/>
              <a:gdLst/>
              <a:ahLst/>
              <a:cxnLst/>
              <a:rect l="l" t="t" r="r" b="b"/>
              <a:pathLst>
                <a:path w="603" h="510" extrusionOk="0">
                  <a:moveTo>
                    <a:pt x="346" y="0"/>
                  </a:moveTo>
                  <a:cubicBezTo>
                    <a:pt x="118" y="0"/>
                    <a:pt x="1" y="272"/>
                    <a:pt x="162" y="433"/>
                  </a:cubicBezTo>
                  <a:cubicBezTo>
                    <a:pt x="215" y="486"/>
                    <a:pt x="280" y="510"/>
                    <a:pt x="343" y="510"/>
                  </a:cubicBezTo>
                  <a:cubicBezTo>
                    <a:pt x="473" y="510"/>
                    <a:pt x="597" y="410"/>
                    <a:pt x="602" y="257"/>
                  </a:cubicBezTo>
                  <a:cubicBezTo>
                    <a:pt x="602" y="118"/>
                    <a:pt x="485"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2" name="Google Shape;662;p20"/>
          <p:cNvGrpSpPr/>
          <p:nvPr/>
        </p:nvGrpSpPr>
        <p:grpSpPr>
          <a:xfrm>
            <a:off x="8428898" y="88511"/>
            <a:ext cx="599023" cy="613549"/>
            <a:chOff x="6122300" y="1677876"/>
            <a:chExt cx="651679" cy="667409"/>
          </a:xfrm>
        </p:grpSpPr>
        <p:sp>
          <p:nvSpPr>
            <p:cNvPr id="663" name="Google Shape;663;p20"/>
            <p:cNvSpPr/>
            <p:nvPr/>
          </p:nvSpPr>
          <p:spPr>
            <a:xfrm>
              <a:off x="6367804" y="2196861"/>
              <a:ext cx="117863" cy="148424"/>
            </a:xfrm>
            <a:custGeom>
              <a:avLst/>
              <a:gdLst/>
              <a:ahLst/>
              <a:cxnLst/>
              <a:rect l="l" t="t" r="r" b="b"/>
              <a:pathLst>
                <a:path w="1049" h="1321" extrusionOk="0">
                  <a:moveTo>
                    <a:pt x="702" y="1"/>
                  </a:moveTo>
                  <a:cubicBezTo>
                    <a:pt x="464" y="1"/>
                    <a:pt x="227" y="32"/>
                    <a:pt x="0" y="96"/>
                  </a:cubicBezTo>
                  <a:lnTo>
                    <a:pt x="396" y="1203"/>
                  </a:lnTo>
                  <a:cubicBezTo>
                    <a:pt x="417" y="1258"/>
                    <a:pt x="451" y="1321"/>
                    <a:pt x="505" y="1321"/>
                  </a:cubicBezTo>
                  <a:cubicBezTo>
                    <a:pt x="507" y="1321"/>
                    <a:pt x="510" y="1320"/>
                    <a:pt x="513" y="1320"/>
                  </a:cubicBezTo>
                  <a:cubicBezTo>
                    <a:pt x="557" y="1320"/>
                    <a:pt x="587" y="1276"/>
                    <a:pt x="601" y="1232"/>
                  </a:cubicBezTo>
                  <a:cubicBezTo>
                    <a:pt x="799" y="851"/>
                    <a:pt x="946" y="440"/>
                    <a:pt x="1049" y="22"/>
                  </a:cubicBezTo>
                  <a:cubicBezTo>
                    <a:pt x="933" y="8"/>
                    <a:pt x="817" y="1"/>
                    <a:pt x="7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64" name="Google Shape;664;p20"/>
            <p:cNvGrpSpPr/>
            <p:nvPr/>
          </p:nvGrpSpPr>
          <p:grpSpPr>
            <a:xfrm>
              <a:off x="6122300" y="1677876"/>
              <a:ext cx="651679" cy="558417"/>
              <a:chOff x="6122300" y="1677876"/>
              <a:chExt cx="651679" cy="558417"/>
            </a:xfrm>
          </p:grpSpPr>
          <p:sp>
            <p:nvSpPr>
              <p:cNvPr id="665" name="Google Shape;665;p20"/>
              <p:cNvSpPr/>
              <p:nvPr/>
            </p:nvSpPr>
            <p:spPr>
              <a:xfrm>
                <a:off x="6150277" y="1724168"/>
                <a:ext cx="561900" cy="512125"/>
              </a:xfrm>
              <a:custGeom>
                <a:avLst/>
                <a:gdLst/>
                <a:ahLst/>
                <a:cxnLst/>
                <a:rect l="l" t="t" r="r" b="b"/>
                <a:pathLst>
                  <a:path w="5001" h="4558" extrusionOk="0">
                    <a:moveTo>
                      <a:pt x="2501" y="1"/>
                    </a:moveTo>
                    <a:cubicBezTo>
                      <a:pt x="1918" y="1"/>
                      <a:pt x="1335" y="223"/>
                      <a:pt x="888" y="666"/>
                    </a:cubicBezTo>
                    <a:cubicBezTo>
                      <a:pt x="1" y="1561"/>
                      <a:pt x="1" y="2998"/>
                      <a:pt x="888" y="3892"/>
                    </a:cubicBezTo>
                    <a:cubicBezTo>
                      <a:pt x="1335" y="4336"/>
                      <a:pt x="1918" y="4557"/>
                      <a:pt x="2501" y="4557"/>
                    </a:cubicBezTo>
                    <a:cubicBezTo>
                      <a:pt x="3084" y="4557"/>
                      <a:pt x="3666" y="4336"/>
                      <a:pt x="4114" y="3892"/>
                    </a:cubicBezTo>
                    <a:cubicBezTo>
                      <a:pt x="5001" y="2998"/>
                      <a:pt x="5001" y="1561"/>
                      <a:pt x="4114" y="666"/>
                    </a:cubicBezTo>
                    <a:cubicBezTo>
                      <a:pt x="3666" y="223"/>
                      <a:pt x="3084" y="1"/>
                      <a:pt x="250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6" name="Google Shape;666;p20"/>
              <p:cNvSpPr/>
              <p:nvPr/>
            </p:nvSpPr>
            <p:spPr>
              <a:xfrm>
                <a:off x="6253310" y="1946638"/>
                <a:ext cx="133031" cy="112358"/>
              </a:xfrm>
              <a:custGeom>
                <a:avLst/>
                <a:gdLst/>
                <a:ahLst/>
                <a:cxnLst/>
                <a:rect l="l" t="t" r="r" b="b"/>
                <a:pathLst>
                  <a:path w="1184" h="1000" extrusionOk="0">
                    <a:moveTo>
                      <a:pt x="561" y="0"/>
                    </a:moveTo>
                    <a:cubicBezTo>
                      <a:pt x="356" y="0"/>
                      <a:pt x="152" y="121"/>
                      <a:pt x="81" y="351"/>
                    </a:cubicBezTo>
                    <a:cubicBezTo>
                      <a:pt x="0" y="614"/>
                      <a:pt x="147" y="893"/>
                      <a:pt x="411" y="974"/>
                    </a:cubicBezTo>
                    <a:cubicBezTo>
                      <a:pt x="465" y="991"/>
                      <a:pt x="518" y="1000"/>
                      <a:pt x="570" y="1000"/>
                    </a:cubicBezTo>
                    <a:cubicBezTo>
                      <a:pt x="922" y="1000"/>
                      <a:pt x="1184" y="615"/>
                      <a:pt x="1005" y="270"/>
                    </a:cubicBezTo>
                    <a:cubicBezTo>
                      <a:pt x="910" y="88"/>
                      <a:pt x="735" y="0"/>
                      <a:pt x="56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7" name="Google Shape;667;p20"/>
              <p:cNvSpPr/>
              <p:nvPr/>
            </p:nvSpPr>
            <p:spPr>
              <a:xfrm>
                <a:off x="6469938" y="1972930"/>
                <a:ext cx="132357" cy="112245"/>
              </a:xfrm>
              <a:custGeom>
                <a:avLst/>
                <a:gdLst/>
                <a:ahLst/>
                <a:cxnLst/>
                <a:rect l="l" t="t" r="r" b="b"/>
                <a:pathLst>
                  <a:path w="1178" h="999" extrusionOk="0">
                    <a:moveTo>
                      <a:pt x="557" y="1"/>
                    </a:moveTo>
                    <a:cubicBezTo>
                      <a:pt x="354" y="1"/>
                      <a:pt x="152" y="122"/>
                      <a:pt x="81" y="351"/>
                    </a:cubicBezTo>
                    <a:cubicBezTo>
                      <a:pt x="0" y="615"/>
                      <a:pt x="147" y="894"/>
                      <a:pt x="411" y="974"/>
                    </a:cubicBezTo>
                    <a:cubicBezTo>
                      <a:pt x="462" y="991"/>
                      <a:pt x="513" y="998"/>
                      <a:pt x="563" y="998"/>
                    </a:cubicBezTo>
                    <a:cubicBezTo>
                      <a:pt x="912" y="998"/>
                      <a:pt x="1177" y="617"/>
                      <a:pt x="997" y="271"/>
                    </a:cubicBezTo>
                    <a:cubicBezTo>
                      <a:pt x="903" y="88"/>
                      <a:pt x="729" y="1"/>
                      <a:pt x="5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668;p20"/>
              <p:cNvSpPr/>
              <p:nvPr/>
            </p:nvSpPr>
            <p:spPr>
              <a:xfrm>
                <a:off x="6434545" y="1834841"/>
                <a:ext cx="67864" cy="56965"/>
              </a:xfrm>
              <a:custGeom>
                <a:avLst/>
                <a:gdLst/>
                <a:ahLst/>
                <a:cxnLst/>
                <a:rect l="l" t="t" r="r" b="b"/>
                <a:pathLst>
                  <a:path w="604" h="507" extrusionOk="0">
                    <a:moveTo>
                      <a:pt x="285" y="0"/>
                    </a:moveTo>
                    <a:cubicBezTo>
                      <a:pt x="181" y="0"/>
                      <a:pt x="80" y="61"/>
                      <a:pt x="44" y="180"/>
                    </a:cubicBezTo>
                    <a:cubicBezTo>
                      <a:pt x="0" y="312"/>
                      <a:pt x="73" y="451"/>
                      <a:pt x="213" y="495"/>
                    </a:cubicBezTo>
                    <a:cubicBezTo>
                      <a:pt x="238" y="503"/>
                      <a:pt x="264" y="507"/>
                      <a:pt x="288" y="507"/>
                    </a:cubicBezTo>
                    <a:cubicBezTo>
                      <a:pt x="467" y="507"/>
                      <a:pt x="604" y="310"/>
                      <a:pt x="513" y="136"/>
                    </a:cubicBezTo>
                    <a:cubicBezTo>
                      <a:pt x="463" y="45"/>
                      <a:pt x="373" y="0"/>
                      <a:pt x="28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 name="Google Shape;669;p20"/>
              <p:cNvSpPr/>
              <p:nvPr/>
            </p:nvSpPr>
            <p:spPr>
              <a:xfrm>
                <a:off x="6469938" y="1677876"/>
                <a:ext cx="168986" cy="164828"/>
              </a:xfrm>
              <a:custGeom>
                <a:avLst/>
                <a:gdLst/>
                <a:ahLst/>
                <a:cxnLst/>
                <a:rect l="l" t="t" r="r" b="b"/>
                <a:pathLst>
                  <a:path w="1504" h="1467" extrusionOk="0">
                    <a:moveTo>
                      <a:pt x="1390" y="1"/>
                    </a:moveTo>
                    <a:cubicBezTo>
                      <a:pt x="1334" y="1"/>
                      <a:pt x="1266" y="27"/>
                      <a:pt x="1217" y="59"/>
                    </a:cubicBezTo>
                    <a:cubicBezTo>
                      <a:pt x="799" y="323"/>
                      <a:pt x="389" y="609"/>
                      <a:pt x="0" y="902"/>
                    </a:cubicBezTo>
                    <a:cubicBezTo>
                      <a:pt x="294" y="1152"/>
                      <a:pt x="675" y="1386"/>
                      <a:pt x="1085" y="1467"/>
                    </a:cubicBezTo>
                    <a:cubicBezTo>
                      <a:pt x="1254" y="1042"/>
                      <a:pt x="1386" y="609"/>
                      <a:pt x="1489" y="169"/>
                    </a:cubicBezTo>
                    <a:cubicBezTo>
                      <a:pt x="1503" y="133"/>
                      <a:pt x="1503" y="96"/>
                      <a:pt x="1489" y="59"/>
                    </a:cubicBezTo>
                    <a:cubicBezTo>
                      <a:pt x="1472" y="17"/>
                      <a:pt x="1435" y="1"/>
                      <a:pt x="13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 name="Google Shape;670;p20"/>
              <p:cNvSpPr/>
              <p:nvPr/>
            </p:nvSpPr>
            <p:spPr>
              <a:xfrm>
                <a:off x="6180727" y="1694393"/>
                <a:ext cx="162469" cy="168649"/>
              </a:xfrm>
              <a:custGeom>
                <a:avLst/>
                <a:gdLst/>
                <a:ahLst/>
                <a:cxnLst/>
                <a:rect l="l" t="t" r="r" b="b"/>
                <a:pathLst>
                  <a:path w="1446" h="1501" extrusionOk="0">
                    <a:moveTo>
                      <a:pt x="116" y="1"/>
                    </a:moveTo>
                    <a:cubicBezTo>
                      <a:pt x="71" y="1"/>
                      <a:pt x="32" y="15"/>
                      <a:pt x="16" y="52"/>
                    </a:cubicBezTo>
                    <a:cubicBezTo>
                      <a:pt x="1" y="96"/>
                      <a:pt x="8" y="140"/>
                      <a:pt x="30" y="176"/>
                    </a:cubicBezTo>
                    <a:lnTo>
                      <a:pt x="463" y="1085"/>
                    </a:lnTo>
                    <a:cubicBezTo>
                      <a:pt x="507" y="1225"/>
                      <a:pt x="565" y="1364"/>
                      <a:pt x="631" y="1496"/>
                    </a:cubicBezTo>
                    <a:cubicBezTo>
                      <a:pt x="640" y="1499"/>
                      <a:pt x="649" y="1500"/>
                      <a:pt x="658" y="1500"/>
                    </a:cubicBezTo>
                    <a:cubicBezTo>
                      <a:pt x="674" y="1500"/>
                      <a:pt x="691" y="1495"/>
                      <a:pt x="705" y="1481"/>
                    </a:cubicBezTo>
                    <a:cubicBezTo>
                      <a:pt x="954" y="1349"/>
                      <a:pt x="1086" y="851"/>
                      <a:pt x="1445" y="741"/>
                    </a:cubicBezTo>
                    <a:cubicBezTo>
                      <a:pt x="1079" y="440"/>
                      <a:pt x="661" y="198"/>
                      <a:pt x="221" y="22"/>
                    </a:cubicBezTo>
                    <a:cubicBezTo>
                      <a:pt x="189" y="9"/>
                      <a:pt x="151" y="1"/>
                      <a:pt x="11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20"/>
              <p:cNvSpPr/>
              <p:nvPr/>
            </p:nvSpPr>
            <p:spPr>
              <a:xfrm>
                <a:off x="6122300" y="2005739"/>
                <a:ext cx="131908" cy="148200"/>
              </a:xfrm>
              <a:custGeom>
                <a:avLst/>
                <a:gdLst/>
                <a:ahLst/>
                <a:cxnLst/>
                <a:rect l="l" t="t" r="r" b="b"/>
                <a:pathLst>
                  <a:path w="1174" h="1319" extrusionOk="0">
                    <a:moveTo>
                      <a:pt x="888" y="0"/>
                    </a:moveTo>
                    <a:lnTo>
                      <a:pt x="37" y="1159"/>
                    </a:lnTo>
                    <a:cubicBezTo>
                      <a:pt x="15" y="1188"/>
                      <a:pt x="0" y="1218"/>
                      <a:pt x="0" y="1254"/>
                    </a:cubicBezTo>
                    <a:cubicBezTo>
                      <a:pt x="9" y="1302"/>
                      <a:pt x="53" y="1319"/>
                      <a:pt x="103" y="1319"/>
                    </a:cubicBezTo>
                    <a:cubicBezTo>
                      <a:pt x="138" y="1319"/>
                      <a:pt x="175" y="1310"/>
                      <a:pt x="206" y="1298"/>
                    </a:cubicBezTo>
                    <a:lnTo>
                      <a:pt x="1034" y="968"/>
                    </a:lnTo>
                    <a:cubicBezTo>
                      <a:pt x="1122" y="961"/>
                      <a:pt x="1173" y="858"/>
                      <a:pt x="1129" y="778"/>
                    </a:cubicBezTo>
                    <a:cubicBezTo>
                      <a:pt x="1041" y="470"/>
                      <a:pt x="954" y="169"/>
                      <a:pt x="88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 name="Google Shape;672;p20"/>
              <p:cNvSpPr/>
              <p:nvPr/>
            </p:nvSpPr>
            <p:spPr>
              <a:xfrm>
                <a:off x="6622296" y="1959559"/>
                <a:ext cx="151683" cy="124492"/>
              </a:xfrm>
              <a:custGeom>
                <a:avLst/>
                <a:gdLst/>
                <a:ahLst/>
                <a:cxnLst/>
                <a:rect l="l" t="t" r="r" b="b"/>
                <a:pathLst>
                  <a:path w="1350" h="1108" extrusionOk="0">
                    <a:moveTo>
                      <a:pt x="301" y="1"/>
                    </a:moveTo>
                    <a:cubicBezTo>
                      <a:pt x="221" y="287"/>
                      <a:pt x="89" y="690"/>
                      <a:pt x="1" y="1108"/>
                    </a:cubicBezTo>
                    <a:cubicBezTo>
                      <a:pt x="396" y="1020"/>
                      <a:pt x="785" y="895"/>
                      <a:pt x="1152" y="727"/>
                    </a:cubicBezTo>
                    <a:cubicBezTo>
                      <a:pt x="1218" y="705"/>
                      <a:pt x="1276" y="653"/>
                      <a:pt x="1306" y="595"/>
                    </a:cubicBezTo>
                    <a:cubicBezTo>
                      <a:pt x="1350" y="485"/>
                      <a:pt x="1232" y="375"/>
                      <a:pt x="1137" y="316"/>
                    </a:cubicBezTo>
                    <a:cubicBezTo>
                      <a:pt x="873" y="170"/>
                      <a:pt x="594" y="60"/>
                      <a:pt x="30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673" name="Google Shape;673;p20"/>
          <p:cNvSpPr/>
          <p:nvPr/>
        </p:nvSpPr>
        <p:spPr>
          <a:xfrm>
            <a:off x="5182400" y="4628249"/>
            <a:ext cx="4980022" cy="574455"/>
          </a:xfrm>
          <a:custGeom>
            <a:avLst/>
            <a:gdLst/>
            <a:ahLst/>
            <a:cxnLst/>
            <a:rect l="l" t="t" r="r" b="b"/>
            <a:pathLst>
              <a:path w="37479" h="6101" extrusionOk="0">
                <a:moveTo>
                  <a:pt x="37479" y="1"/>
                </a:moveTo>
                <a:cubicBezTo>
                  <a:pt x="35072" y="1365"/>
                  <a:pt x="31547" y="1826"/>
                  <a:pt x="27627" y="1826"/>
                </a:cubicBezTo>
                <a:cubicBezTo>
                  <a:pt x="24217" y="1826"/>
                  <a:pt x="20507" y="1477"/>
                  <a:pt x="16973" y="1071"/>
                </a:cubicBezTo>
                <a:cubicBezTo>
                  <a:pt x="16411" y="1006"/>
                  <a:pt x="15843" y="976"/>
                  <a:pt x="15273" y="976"/>
                </a:cubicBezTo>
                <a:cubicBezTo>
                  <a:pt x="8882" y="976"/>
                  <a:pt x="2161" y="4768"/>
                  <a:pt x="1" y="6101"/>
                </a:cubicBezTo>
                <a:lnTo>
                  <a:pt x="37479" y="6101"/>
                </a:lnTo>
                <a:lnTo>
                  <a:pt x="3747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674;p20"/>
          <p:cNvSpPr txBox="1">
            <a:spLocks noGrp="1"/>
          </p:cNvSpPr>
          <p:nvPr>
            <p:ph type="title"/>
          </p:nvPr>
        </p:nvSpPr>
        <p:spPr>
          <a:xfrm>
            <a:off x="720000" y="535000"/>
            <a:ext cx="7704000" cy="50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9"/>
        <p:cNvGrpSpPr/>
        <p:nvPr/>
      </p:nvGrpSpPr>
      <p:grpSpPr>
        <a:xfrm>
          <a:off x="0" y="0"/>
          <a:ext cx="0" cy="0"/>
          <a:chOff x="0" y="0"/>
          <a:chExt cx="0" cy="0"/>
        </a:xfrm>
      </p:grpSpPr>
      <p:sp>
        <p:nvSpPr>
          <p:cNvPr id="40" name="Google Shape;40;p3"/>
          <p:cNvSpPr/>
          <p:nvPr/>
        </p:nvSpPr>
        <p:spPr>
          <a:xfrm>
            <a:off x="25" y="3966600"/>
            <a:ext cx="9290664" cy="1176901"/>
          </a:xfrm>
          <a:custGeom>
            <a:avLst/>
            <a:gdLst/>
            <a:ahLst/>
            <a:cxnLst/>
            <a:rect l="l" t="t" r="r" b="b"/>
            <a:pathLst>
              <a:path w="37845" h="5928" extrusionOk="0">
                <a:moveTo>
                  <a:pt x="37666" y="0"/>
                </a:moveTo>
                <a:cubicBezTo>
                  <a:pt x="34015" y="0"/>
                  <a:pt x="30125" y="4342"/>
                  <a:pt x="26107" y="5099"/>
                </a:cubicBezTo>
                <a:cubicBezTo>
                  <a:pt x="25118" y="5287"/>
                  <a:pt x="24149" y="5380"/>
                  <a:pt x="23167" y="5380"/>
                </a:cubicBezTo>
                <a:cubicBezTo>
                  <a:pt x="19756" y="5380"/>
                  <a:pt x="16207" y="4258"/>
                  <a:pt x="11225" y="2122"/>
                </a:cubicBezTo>
                <a:cubicBezTo>
                  <a:pt x="8770" y="1073"/>
                  <a:pt x="6485" y="749"/>
                  <a:pt x="4600" y="749"/>
                </a:cubicBezTo>
                <a:cubicBezTo>
                  <a:pt x="2404" y="749"/>
                  <a:pt x="750" y="1189"/>
                  <a:pt x="0" y="1433"/>
                </a:cubicBezTo>
                <a:lnTo>
                  <a:pt x="0" y="5927"/>
                </a:lnTo>
                <a:lnTo>
                  <a:pt x="37845" y="5927"/>
                </a:lnTo>
                <a:lnTo>
                  <a:pt x="37845" y="4"/>
                </a:lnTo>
                <a:cubicBezTo>
                  <a:pt x="37785" y="1"/>
                  <a:pt x="37726" y="0"/>
                  <a:pt x="3766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 name="Google Shape;41;p3"/>
          <p:cNvGrpSpPr/>
          <p:nvPr/>
        </p:nvGrpSpPr>
        <p:grpSpPr>
          <a:xfrm>
            <a:off x="3271742" y="3500060"/>
            <a:ext cx="583312" cy="588281"/>
            <a:chOff x="2671346" y="3429005"/>
            <a:chExt cx="524278" cy="528745"/>
          </a:xfrm>
        </p:grpSpPr>
        <p:grpSp>
          <p:nvGrpSpPr>
            <p:cNvPr id="42" name="Google Shape;42;p3"/>
            <p:cNvGrpSpPr/>
            <p:nvPr/>
          </p:nvGrpSpPr>
          <p:grpSpPr>
            <a:xfrm>
              <a:off x="2671346" y="3429005"/>
              <a:ext cx="524278" cy="528745"/>
              <a:chOff x="2671346" y="3429005"/>
              <a:chExt cx="524278" cy="528745"/>
            </a:xfrm>
          </p:grpSpPr>
          <p:sp>
            <p:nvSpPr>
              <p:cNvPr id="43" name="Google Shape;43;p3"/>
              <p:cNvSpPr/>
              <p:nvPr/>
            </p:nvSpPr>
            <p:spPr>
              <a:xfrm>
                <a:off x="2736926" y="3496880"/>
                <a:ext cx="375482" cy="365458"/>
              </a:xfrm>
              <a:custGeom>
                <a:avLst/>
                <a:gdLst/>
                <a:ahLst/>
                <a:cxnLst/>
                <a:rect l="l" t="t" r="r" b="b"/>
                <a:pathLst>
                  <a:path w="3109" h="3026" extrusionOk="0">
                    <a:moveTo>
                      <a:pt x="1554" y="1"/>
                    </a:moveTo>
                    <a:cubicBezTo>
                      <a:pt x="754" y="1"/>
                      <a:pt x="87" y="624"/>
                      <a:pt x="44" y="1433"/>
                    </a:cubicBezTo>
                    <a:cubicBezTo>
                      <a:pt x="0" y="2268"/>
                      <a:pt x="638" y="2979"/>
                      <a:pt x="1474" y="3023"/>
                    </a:cubicBezTo>
                    <a:cubicBezTo>
                      <a:pt x="1501" y="3025"/>
                      <a:pt x="1528" y="3026"/>
                      <a:pt x="1555" y="3026"/>
                    </a:cubicBezTo>
                    <a:cubicBezTo>
                      <a:pt x="2348" y="3026"/>
                      <a:pt x="3022" y="2402"/>
                      <a:pt x="3065" y="1594"/>
                    </a:cubicBezTo>
                    <a:cubicBezTo>
                      <a:pt x="3109" y="758"/>
                      <a:pt x="2464" y="47"/>
                      <a:pt x="1635" y="3"/>
                    </a:cubicBezTo>
                    <a:cubicBezTo>
                      <a:pt x="1608" y="1"/>
                      <a:pt x="1581" y="1"/>
                      <a:pt x="155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3"/>
              <p:cNvSpPr/>
              <p:nvPr/>
            </p:nvSpPr>
            <p:spPr>
              <a:xfrm>
                <a:off x="2751902" y="3463063"/>
                <a:ext cx="130314" cy="146618"/>
              </a:xfrm>
              <a:custGeom>
                <a:avLst/>
                <a:gdLst/>
                <a:ahLst/>
                <a:cxnLst/>
                <a:rect l="l" t="t" r="r" b="b"/>
                <a:pathLst>
                  <a:path w="1079" h="1214" extrusionOk="0">
                    <a:moveTo>
                      <a:pt x="31" y="0"/>
                    </a:moveTo>
                    <a:cubicBezTo>
                      <a:pt x="22" y="0"/>
                      <a:pt x="14" y="4"/>
                      <a:pt x="8" y="12"/>
                    </a:cubicBezTo>
                    <a:cubicBezTo>
                      <a:pt x="1" y="26"/>
                      <a:pt x="1" y="41"/>
                      <a:pt x="8" y="56"/>
                    </a:cubicBezTo>
                    <a:cubicBezTo>
                      <a:pt x="103" y="459"/>
                      <a:pt x="243" y="847"/>
                      <a:pt x="426" y="1214"/>
                    </a:cubicBezTo>
                    <a:cubicBezTo>
                      <a:pt x="675" y="1111"/>
                      <a:pt x="903" y="950"/>
                      <a:pt x="1079" y="745"/>
                    </a:cubicBezTo>
                    <a:cubicBezTo>
                      <a:pt x="756" y="481"/>
                      <a:pt x="426" y="239"/>
                      <a:pt x="81" y="19"/>
                    </a:cubicBezTo>
                    <a:cubicBezTo>
                      <a:pt x="68" y="10"/>
                      <a:pt x="48" y="0"/>
                      <a:pt x="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3"/>
              <p:cNvSpPr/>
              <p:nvPr/>
            </p:nvSpPr>
            <p:spPr>
              <a:xfrm>
                <a:off x="2989223" y="3744224"/>
                <a:ext cx="139130" cy="128502"/>
              </a:xfrm>
              <a:custGeom>
                <a:avLst/>
                <a:gdLst/>
                <a:ahLst/>
                <a:cxnLst/>
                <a:rect l="l" t="t" r="r" b="b"/>
                <a:pathLst>
                  <a:path w="1152" h="1064" extrusionOk="0">
                    <a:moveTo>
                      <a:pt x="463" y="0"/>
                    </a:moveTo>
                    <a:cubicBezTo>
                      <a:pt x="272" y="147"/>
                      <a:pt x="118" y="323"/>
                      <a:pt x="1" y="528"/>
                    </a:cubicBezTo>
                    <a:cubicBezTo>
                      <a:pt x="397" y="682"/>
                      <a:pt x="734" y="968"/>
                      <a:pt x="1152" y="1063"/>
                    </a:cubicBezTo>
                    <a:cubicBezTo>
                      <a:pt x="961" y="690"/>
                      <a:pt x="726" y="330"/>
                      <a:pt x="4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3"/>
              <p:cNvSpPr/>
              <p:nvPr/>
            </p:nvSpPr>
            <p:spPr>
              <a:xfrm>
                <a:off x="2671346" y="3648571"/>
                <a:ext cx="125845" cy="71860"/>
              </a:xfrm>
              <a:custGeom>
                <a:avLst/>
                <a:gdLst/>
                <a:ahLst/>
                <a:cxnLst/>
                <a:rect l="l" t="t" r="r" b="b"/>
                <a:pathLst>
                  <a:path w="1042" h="595" extrusionOk="0">
                    <a:moveTo>
                      <a:pt x="961" y="1"/>
                    </a:moveTo>
                    <a:lnTo>
                      <a:pt x="301" y="286"/>
                    </a:lnTo>
                    <a:cubicBezTo>
                      <a:pt x="191" y="330"/>
                      <a:pt x="89" y="382"/>
                      <a:pt x="1" y="462"/>
                    </a:cubicBezTo>
                    <a:lnTo>
                      <a:pt x="983" y="594"/>
                    </a:lnTo>
                    <a:cubicBezTo>
                      <a:pt x="1042" y="455"/>
                      <a:pt x="1005" y="221"/>
                      <a:pt x="96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3"/>
              <p:cNvSpPr/>
              <p:nvPr/>
            </p:nvSpPr>
            <p:spPr>
              <a:xfrm>
                <a:off x="2859995" y="3804369"/>
                <a:ext cx="96376" cy="153381"/>
              </a:xfrm>
              <a:custGeom>
                <a:avLst/>
                <a:gdLst/>
                <a:ahLst/>
                <a:cxnLst/>
                <a:rect l="l" t="t" r="r" b="b"/>
                <a:pathLst>
                  <a:path w="798" h="1270" extrusionOk="0">
                    <a:moveTo>
                      <a:pt x="8" y="1"/>
                    </a:moveTo>
                    <a:lnTo>
                      <a:pt x="8" y="1"/>
                    </a:lnTo>
                    <a:cubicBezTo>
                      <a:pt x="0" y="426"/>
                      <a:pt x="37" y="851"/>
                      <a:pt x="125" y="1269"/>
                    </a:cubicBezTo>
                    <a:cubicBezTo>
                      <a:pt x="316" y="1181"/>
                      <a:pt x="469" y="1035"/>
                      <a:pt x="565" y="851"/>
                    </a:cubicBezTo>
                    <a:cubicBezTo>
                      <a:pt x="660" y="668"/>
                      <a:pt x="733" y="470"/>
                      <a:pt x="777" y="272"/>
                    </a:cubicBezTo>
                    <a:cubicBezTo>
                      <a:pt x="798" y="231"/>
                      <a:pt x="774" y="183"/>
                      <a:pt x="728" y="183"/>
                    </a:cubicBezTo>
                    <a:cubicBezTo>
                      <a:pt x="725" y="183"/>
                      <a:pt x="722" y="184"/>
                      <a:pt x="719" y="184"/>
                    </a:cubicBezTo>
                    <a:cubicBezTo>
                      <a:pt x="491" y="126"/>
                      <a:pt x="257" y="82"/>
                      <a:pt x="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3"/>
              <p:cNvSpPr/>
              <p:nvPr/>
            </p:nvSpPr>
            <p:spPr>
              <a:xfrm>
                <a:off x="2912169" y="3429005"/>
                <a:ext cx="65700" cy="93961"/>
              </a:xfrm>
              <a:custGeom>
                <a:avLst/>
                <a:gdLst/>
                <a:ahLst/>
                <a:cxnLst/>
                <a:rect l="l" t="t" r="r" b="b"/>
                <a:pathLst>
                  <a:path w="544" h="778" extrusionOk="0">
                    <a:moveTo>
                      <a:pt x="155" y="0"/>
                    </a:moveTo>
                    <a:cubicBezTo>
                      <a:pt x="74" y="242"/>
                      <a:pt x="23" y="499"/>
                      <a:pt x="1" y="756"/>
                    </a:cubicBezTo>
                    <a:cubicBezTo>
                      <a:pt x="89" y="770"/>
                      <a:pt x="175" y="778"/>
                      <a:pt x="261" y="778"/>
                    </a:cubicBezTo>
                    <a:cubicBezTo>
                      <a:pt x="347" y="778"/>
                      <a:pt x="433" y="770"/>
                      <a:pt x="521" y="756"/>
                    </a:cubicBezTo>
                    <a:cubicBezTo>
                      <a:pt x="529" y="756"/>
                      <a:pt x="529" y="748"/>
                      <a:pt x="536" y="748"/>
                    </a:cubicBezTo>
                    <a:cubicBezTo>
                      <a:pt x="543" y="741"/>
                      <a:pt x="543" y="726"/>
                      <a:pt x="536" y="719"/>
                    </a:cubicBezTo>
                    <a:lnTo>
                      <a:pt x="294" y="154"/>
                    </a:lnTo>
                    <a:cubicBezTo>
                      <a:pt x="265" y="88"/>
                      <a:pt x="228" y="8"/>
                      <a:pt x="1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3"/>
              <p:cNvSpPr/>
              <p:nvPr/>
            </p:nvSpPr>
            <p:spPr>
              <a:xfrm>
                <a:off x="3035238" y="3577073"/>
                <a:ext cx="160386" cy="100000"/>
              </a:xfrm>
              <a:custGeom>
                <a:avLst/>
                <a:gdLst/>
                <a:ahLst/>
                <a:cxnLst/>
                <a:rect l="l" t="t" r="r" b="b"/>
                <a:pathLst>
                  <a:path w="1328" h="828" extrusionOk="0">
                    <a:moveTo>
                      <a:pt x="945" y="1"/>
                    </a:moveTo>
                    <a:cubicBezTo>
                      <a:pt x="626" y="1"/>
                      <a:pt x="310" y="27"/>
                      <a:pt x="1" y="79"/>
                    </a:cubicBezTo>
                    <a:cubicBezTo>
                      <a:pt x="118" y="292"/>
                      <a:pt x="243" y="541"/>
                      <a:pt x="367" y="798"/>
                    </a:cubicBezTo>
                    <a:cubicBezTo>
                      <a:pt x="375" y="813"/>
                      <a:pt x="389" y="827"/>
                      <a:pt x="411" y="827"/>
                    </a:cubicBezTo>
                    <a:cubicBezTo>
                      <a:pt x="419" y="827"/>
                      <a:pt x="426" y="820"/>
                      <a:pt x="433" y="813"/>
                    </a:cubicBezTo>
                    <a:cubicBezTo>
                      <a:pt x="697" y="512"/>
                      <a:pt x="998" y="241"/>
                      <a:pt x="1328" y="13"/>
                    </a:cubicBezTo>
                    <a:cubicBezTo>
                      <a:pt x="1200" y="5"/>
                      <a:pt x="1072" y="1"/>
                      <a:pt x="94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 name="Google Shape;50;p3"/>
            <p:cNvGrpSpPr/>
            <p:nvPr/>
          </p:nvGrpSpPr>
          <p:grpSpPr>
            <a:xfrm>
              <a:off x="2795864" y="3598088"/>
              <a:ext cx="152779" cy="123792"/>
              <a:chOff x="2795864" y="3598088"/>
              <a:chExt cx="152779" cy="123792"/>
            </a:xfrm>
          </p:grpSpPr>
          <p:sp>
            <p:nvSpPr>
              <p:cNvPr id="51" name="Google Shape;51;p3"/>
              <p:cNvSpPr/>
              <p:nvPr/>
            </p:nvSpPr>
            <p:spPr>
              <a:xfrm>
                <a:off x="2795864" y="3650262"/>
                <a:ext cx="60628" cy="45773"/>
              </a:xfrm>
              <a:custGeom>
                <a:avLst/>
                <a:gdLst/>
                <a:ahLst/>
                <a:cxnLst/>
                <a:rect l="l" t="t" r="r" b="b"/>
                <a:pathLst>
                  <a:path w="502" h="379" extrusionOk="0">
                    <a:moveTo>
                      <a:pt x="249" y="0"/>
                    </a:moveTo>
                    <a:cubicBezTo>
                      <a:pt x="91" y="0"/>
                      <a:pt x="0" y="182"/>
                      <a:pt x="106" y="309"/>
                    </a:cubicBezTo>
                    <a:cubicBezTo>
                      <a:pt x="143" y="354"/>
                      <a:pt x="196" y="379"/>
                      <a:pt x="249" y="379"/>
                    </a:cubicBezTo>
                    <a:cubicBezTo>
                      <a:pt x="292" y="379"/>
                      <a:pt x="334" y="363"/>
                      <a:pt x="370" y="331"/>
                    </a:cubicBezTo>
                    <a:cubicBezTo>
                      <a:pt x="502" y="229"/>
                      <a:pt x="436" y="16"/>
                      <a:pt x="267" y="1"/>
                    </a:cubicBezTo>
                    <a:cubicBezTo>
                      <a:pt x="261" y="1"/>
                      <a:pt x="255" y="0"/>
                      <a:pt x="2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3"/>
              <p:cNvSpPr/>
              <p:nvPr/>
            </p:nvSpPr>
            <p:spPr>
              <a:xfrm>
                <a:off x="2903594" y="3598088"/>
                <a:ext cx="45048" cy="34299"/>
              </a:xfrm>
              <a:custGeom>
                <a:avLst/>
                <a:gdLst/>
                <a:ahLst/>
                <a:cxnLst/>
                <a:rect l="l" t="t" r="r" b="b"/>
                <a:pathLst>
                  <a:path w="373" h="284" extrusionOk="0">
                    <a:moveTo>
                      <a:pt x="194" y="0"/>
                    </a:moveTo>
                    <a:cubicBezTo>
                      <a:pt x="75" y="0"/>
                      <a:pt x="1" y="135"/>
                      <a:pt x="79" y="228"/>
                    </a:cubicBezTo>
                    <a:cubicBezTo>
                      <a:pt x="108" y="265"/>
                      <a:pt x="148" y="284"/>
                      <a:pt x="189" y="284"/>
                    </a:cubicBezTo>
                    <a:cubicBezTo>
                      <a:pt x="220" y="284"/>
                      <a:pt x="251" y="272"/>
                      <a:pt x="277" y="250"/>
                    </a:cubicBezTo>
                    <a:cubicBezTo>
                      <a:pt x="372" y="169"/>
                      <a:pt x="328" y="15"/>
                      <a:pt x="204" y="1"/>
                    </a:cubicBezTo>
                    <a:cubicBezTo>
                      <a:pt x="201" y="0"/>
                      <a:pt x="197" y="0"/>
                      <a:pt x="19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3"/>
              <p:cNvSpPr/>
              <p:nvPr/>
            </p:nvSpPr>
            <p:spPr>
              <a:xfrm>
                <a:off x="2876178" y="3687460"/>
                <a:ext cx="44082" cy="34420"/>
              </a:xfrm>
              <a:custGeom>
                <a:avLst/>
                <a:gdLst/>
                <a:ahLst/>
                <a:cxnLst/>
                <a:rect l="l" t="t" r="r" b="b"/>
                <a:pathLst>
                  <a:path w="365" h="285" extrusionOk="0">
                    <a:moveTo>
                      <a:pt x="187" y="1"/>
                    </a:moveTo>
                    <a:cubicBezTo>
                      <a:pt x="68" y="1"/>
                      <a:pt x="0" y="136"/>
                      <a:pt x="72" y="228"/>
                    </a:cubicBezTo>
                    <a:cubicBezTo>
                      <a:pt x="100" y="266"/>
                      <a:pt x="141" y="284"/>
                      <a:pt x="181" y="284"/>
                    </a:cubicBezTo>
                    <a:cubicBezTo>
                      <a:pt x="213" y="284"/>
                      <a:pt x="244" y="273"/>
                      <a:pt x="269" y="250"/>
                    </a:cubicBezTo>
                    <a:cubicBezTo>
                      <a:pt x="365" y="170"/>
                      <a:pt x="321" y="16"/>
                      <a:pt x="196" y="1"/>
                    </a:cubicBezTo>
                    <a:cubicBezTo>
                      <a:pt x="193" y="1"/>
                      <a:pt x="190" y="1"/>
                      <a:pt x="18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4" name="Google Shape;54;p3"/>
          <p:cNvSpPr/>
          <p:nvPr/>
        </p:nvSpPr>
        <p:spPr>
          <a:xfrm rot="10649425">
            <a:off x="-203872" y="-190156"/>
            <a:ext cx="1837953" cy="1315871"/>
          </a:xfrm>
          <a:custGeom>
            <a:avLst/>
            <a:gdLst/>
            <a:ahLst/>
            <a:cxnLst/>
            <a:rect l="l" t="t" r="r" b="b"/>
            <a:pathLst>
              <a:path w="18095" h="12955" extrusionOk="0">
                <a:moveTo>
                  <a:pt x="18095" y="0"/>
                </a:moveTo>
                <a:cubicBezTo>
                  <a:pt x="16768" y="1019"/>
                  <a:pt x="15191" y="1657"/>
                  <a:pt x="13527" y="1848"/>
                </a:cubicBezTo>
                <a:cubicBezTo>
                  <a:pt x="12398" y="1979"/>
                  <a:pt x="11240" y="1892"/>
                  <a:pt x="10118" y="2126"/>
                </a:cubicBezTo>
                <a:cubicBezTo>
                  <a:pt x="8036" y="2559"/>
                  <a:pt x="6298" y="4069"/>
                  <a:pt x="5155" y="5865"/>
                </a:cubicBezTo>
                <a:cubicBezTo>
                  <a:pt x="4436" y="7001"/>
                  <a:pt x="3916" y="8262"/>
                  <a:pt x="3117" y="9348"/>
                </a:cubicBezTo>
                <a:cubicBezTo>
                  <a:pt x="2361" y="10381"/>
                  <a:pt x="1269" y="11276"/>
                  <a:pt x="1" y="11393"/>
                </a:cubicBezTo>
                <a:lnTo>
                  <a:pt x="1" y="11525"/>
                </a:lnTo>
                <a:cubicBezTo>
                  <a:pt x="433" y="11745"/>
                  <a:pt x="888" y="11921"/>
                  <a:pt x="1350" y="12053"/>
                </a:cubicBezTo>
                <a:cubicBezTo>
                  <a:pt x="1929" y="12243"/>
                  <a:pt x="2523" y="12397"/>
                  <a:pt x="3124" y="12515"/>
                </a:cubicBezTo>
                <a:cubicBezTo>
                  <a:pt x="3762" y="12626"/>
                  <a:pt x="4410" y="12651"/>
                  <a:pt x="5057" y="12651"/>
                </a:cubicBezTo>
                <a:cubicBezTo>
                  <a:pt x="5391" y="12651"/>
                  <a:pt x="5725" y="12644"/>
                  <a:pt x="6057" y="12639"/>
                </a:cubicBezTo>
                <a:cubicBezTo>
                  <a:pt x="6567" y="12632"/>
                  <a:pt x="7078" y="12628"/>
                  <a:pt x="7588" y="12628"/>
                </a:cubicBezTo>
                <a:cubicBezTo>
                  <a:pt x="10595" y="12628"/>
                  <a:pt x="13597" y="12748"/>
                  <a:pt x="16599" y="12867"/>
                </a:cubicBezTo>
                <a:cubicBezTo>
                  <a:pt x="17098" y="12881"/>
                  <a:pt x="17596" y="12903"/>
                  <a:pt x="18095" y="12955"/>
                </a:cubicBezTo>
                <a:lnTo>
                  <a:pt x="1809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 name="Google Shape;55;p3"/>
          <p:cNvGrpSpPr/>
          <p:nvPr/>
        </p:nvGrpSpPr>
        <p:grpSpPr>
          <a:xfrm rot="762542">
            <a:off x="7520312" y="535008"/>
            <a:ext cx="1180499" cy="783165"/>
            <a:chOff x="252934" y="4049671"/>
            <a:chExt cx="1180499" cy="783165"/>
          </a:xfrm>
        </p:grpSpPr>
        <p:sp>
          <p:nvSpPr>
            <p:cNvPr id="56" name="Google Shape;56;p3"/>
            <p:cNvSpPr/>
            <p:nvPr/>
          </p:nvSpPr>
          <p:spPr>
            <a:xfrm>
              <a:off x="1318631" y="4159894"/>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3"/>
            <p:cNvSpPr/>
            <p:nvPr/>
          </p:nvSpPr>
          <p:spPr>
            <a:xfrm>
              <a:off x="500437" y="471057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3"/>
            <p:cNvSpPr/>
            <p:nvPr/>
          </p:nvSpPr>
          <p:spPr>
            <a:xfrm>
              <a:off x="586996" y="415906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3"/>
            <p:cNvSpPr/>
            <p:nvPr/>
          </p:nvSpPr>
          <p:spPr>
            <a:xfrm>
              <a:off x="252934" y="404967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0" name="Google Shape;60;p3"/>
          <p:cNvGrpSpPr/>
          <p:nvPr/>
        </p:nvGrpSpPr>
        <p:grpSpPr>
          <a:xfrm rot="-4076977">
            <a:off x="58391" y="4194185"/>
            <a:ext cx="654386" cy="566889"/>
            <a:chOff x="369449" y="4343851"/>
            <a:chExt cx="654424" cy="566922"/>
          </a:xfrm>
        </p:grpSpPr>
        <p:sp>
          <p:nvSpPr>
            <p:cNvPr id="61" name="Google Shape;61;p3"/>
            <p:cNvSpPr/>
            <p:nvPr/>
          </p:nvSpPr>
          <p:spPr>
            <a:xfrm rot="1724080">
              <a:off x="525914" y="4474218"/>
              <a:ext cx="140956" cy="120129"/>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3"/>
            <p:cNvSpPr/>
            <p:nvPr/>
          </p:nvSpPr>
          <p:spPr>
            <a:xfrm rot="1723952">
              <a:off x="831820" y="4375411"/>
              <a:ext cx="167981" cy="143153"/>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3"/>
            <p:cNvSpPr/>
            <p:nvPr/>
          </p:nvSpPr>
          <p:spPr>
            <a:xfrm rot="1723958">
              <a:off x="391450" y="4751094"/>
              <a:ext cx="153524" cy="130835"/>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4" name="Google Shape;64;p3"/>
          <p:cNvSpPr txBox="1">
            <a:spLocks noGrp="1"/>
          </p:cNvSpPr>
          <p:nvPr>
            <p:ph type="title"/>
          </p:nvPr>
        </p:nvSpPr>
        <p:spPr>
          <a:xfrm>
            <a:off x="3991901" y="2239400"/>
            <a:ext cx="44370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8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65" name="Google Shape;65;p3"/>
          <p:cNvSpPr txBox="1">
            <a:spLocks noGrp="1"/>
          </p:cNvSpPr>
          <p:nvPr>
            <p:ph type="title" idx="2" hasCustomPrompt="1"/>
          </p:nvPr>
        </p:nvSpPr>
        <p:spPr>
          <a:xfrm>
            <a:off x="5191385" y="1089113"/>
            <a:ext cx="2037900" cy="1257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9200">
                <a:solidFill>
                  <a:schemeClr val="dk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66" name="Google Shape;66;p3"/>
          <p:cNvSpPr txBox="1">
            <a:spLocks noGrp="1"/>
          </p:cNvSpPr>
          <p:nvPr>
            <p:ph type="subTitle" idx="1"/>
          </p:nvPr>
        </p:nvSpPr>
        <p:spPr>
          <a:xfrm>
            <a:off x="4900450" y="3139450"/>
            <a:ext cx="2619900" cy="5475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only 3">
  <p:cSld name="TITLE_ONLY_1_1_1">
    <p:spTree>
      <p:nvGrpSpPr>
        <p:cNvPr id="1" name="Shape 675"/>
        <p:cNvGrpSpPr/>
        <p:nvPr/>
      </p:nvGrpSpPr>
      <p:grpSpPr>
        <a:xfrm>
          <a:off x="0" y="0"/>
          <a:ext cx="0" cy="0"/>
          <a:chOff x="0" y="0"/>
          <a:chExt cx="0" cy="0"/>
        </a:xfrm>
      </p:grpSpPr>
      <p:sp>
        <p:nvSpPr>
          <p:cNvPr id="676" name="Google Shape;676;p21"/>
          <p:cNvSpPr/>
          <p:nvPr/>
        </p:nvSpPr>
        <p:spPr>
          <a:xfrm rot="10800000" flipH="1">
            <a:off x="-509426" y="-93494"/>
            <a:ext cx="9776959" cy="527294"/>
          </a:xfrm>
          <a:custGeom>
            <a:avLst/>
            <a:gdLst/>
            <a:ahLst/>
            <a:cxnLst/>
            <a:rect l="l" t="t" r="r" b="b"/>
            <a:pathLst>
              <a:path w="37479" h="6101" extrusionOk="0">
                <a:moveTo>
                  <a:pt x="37479" y="1"/>
                </a:moveTo>
                <a:cubicBezTo>
                  <a:pt x="35072" y="1365"/>
                  <a:pt x="31547" y="1826"/>
                  <a:pt x="27627" y="1826"/>
                </a:cubicBezTo>
                <a:cubicBezTo>
                  <a:pt x="24217" y="1826"/>
                  <a:pt x="20507" y="1477"/>
                  <a:pt x="16973" y="1071"/>
                </a:cubicBezTo>
                <a:cubicBezTo>
                  <a:pt x="16411" y="1006"/>
                  <a:pt x="15843" y="976"/>
                  <a:pt x="15273" y="976"/>
                </a:cubicBezTo>
                <a:cubicBezTo>
                  <a:pt x="8882" y="976"/>
                  <a:pt x="2161" y="4768"/>
                  <a:pt x="1" y="6101"/>
                </a:cubicBezTo>
                <a:lnTo>
                  <a:pt x="37479" y="6101"/>
                </a:lnTo>
                <a:lnTo>
                  <a:pt x="3747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77" name="Google Shape;677;p21"/>
          <p:cNvGrpSpPr/>
          <p:nvPr/>
        </p:nvGrpSpPr>
        <p:grpSpPr>
          <a:xfrm rot="-2700000">
            <a:off x="8240692" y="-134698"/>
            <a:ext cx="574396" cy="558135"/>
            <a:chOff x="8232529" y="4398236"/>
            <a:chExt cx="574402" cy="558141"/>
          </a:xfrm>
        </p:grpSpPr>
        <p:grpSp>
          <p:nvGrpSpPr>
            <p:cNvPr id="678" name="Google Shape;678;p21"/>
            <p:cNvGrpSpPr/>
            <p:nvPr/>
          </p:nvGrpSpPr>
          <p:grpSpPr>
            <a:xfrm rot="1724099">
              <a:off x="8358098" y="4397943"/>
              <a:ext cx="141899" cy="558727"/>
              <a:chOff x="2894536" y="2269944"/>
              <a:chExt cx="127536" cy="502175"/>
            </a:xfrm>
          </p:grpSpPr>
          <p:sp>
            <p:nvSpPr>
              <p:cNvPr id="679" name="Google Shape;679;p21"/>
              <p:cNvSpPr/>
              <p:nvPr/>
            </p:nvSpPr>
            <p:spPr>
              <a:xfrm>
                <a:off x="2922797" y="2269944"/>
                <a:ext cx="99275" cy="76328"/>
              </a:xfrm>
              <a:custGeom>
                <a:avLst/>
                <a:gdLst/>
                <a:ahLst/>
                <a:cxnLst/>
                <a:rect l="l" t="t" r="r" b="b"/>
                <a:pathLst>
                  <a:path w="822" h="632" extrusionOk="0">
                    <a:moveTo>
                      <a:pt x="411" y="1"/>
                    </a:moveTo>
                    <a:cubicBezTo>
                      <a:pt x="1" y="1"/>
                      <a:pt x="1" y="631"/>
                      <a:pt x="411" y="631"/>
                    </a:cubicBezTo>
                    <a:cubicBezTo>
                      <a:pt x="822" y="631"/>
                      <a:pt x="822" y="1"/>
                      <a:pt x="4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21"/>
              <p:cNvSpPr/>
              <p:nvPr/>
            </p:nvSpPr>
            <p:spPr>
              <a:xfrm>
                <a:off x="2894536" y="2664148"/>
                <a:ext cx="126690" cy="107971"/>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81" name="Google Shape;681;p21"/>
            <p:cNvSpPr/>
            <p:nvPr/>
          </p:nvSpPr>
          <p:spPr>
            <a:xfrm rot="1724080">
              <a:off x="8645777" y="4796032"/>
              <a:ext cx="140956" cy="120129"/>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82" name="Google Shape;682;p21"/>
          <p:cNvGrpSpPr/>
          <p:nvPr/>
        </p:nvGrpSpPr>
        <p:grpSpPr>
          <a:xfrm flipH="1">
            <a:off x="223943" y="143421"/>
            <a:ext cx="1014478" cy="705015"/>
            <a:chOff x="252934" y="4049671"/>
            <a:chExt cx="1014478" cy="705015"/>
          </a:xfrm>
        </p:grpSpPr>
        <p:sp>
          <p:nvSpPr>
            <p:cNvPr id="683" name="Google Shape;683;p21"/>
            <p:cNvSpPr/>
            <p:nvPr/>
          </p:nvSpPr>
          <p:spPr>
            <a:xfrm>
              <a:off x="1124887" y="463242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21"/>
            <p:cNvSpPr/>
            <p:nvPr/>
          </p:nvSpPr>
          <p:spPr>
            <a:xfrm>
              <a:off x="430109" y="424071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21"/>
            <p:cNvSpPr/>
            <p:nvPr/>
          </p:nvSpPr>
          <p:spPr>
            <a:xfrm>
              <a:off x="252934" y="404967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86" name="Google Shape;686;p21"/>
          <p:cNvGrpSpPr/>
          <p:nvPr/>
        </p:nvGrpSpPr>
        <p:grpSpPr>
          <a:xfrm>
            <a:off x="57925" y="-189336"/>
            <a:ext cx="651679" cy="667409"/>
            <a:chOff x="6122300" y="1677876"/>
            <a:chExt cx="651679" cy="667409"/>
          </a:xfrm>
        </p:grpSpPr>
        <p:sp>
          <p:nvSpPr>
            <p:cNvPr id="687" name="Google Shape;687;p21"/>
            <p:cNvSpPr/>
            <p:nvPr/>
          </p:nvSpPr>
          <p:spPr>
            <a:xfrm>
              <a:off x="6367804" y="2196861"/>
              <a:ext cx="117863" cy="148424"/>
            </a:xfrm>
            <a:custGeom>
              <a:avLst/>
              <a:gdLst/>
              <a:ahLst/>
              <a:cxnLst/>
              <a:rect l="l" t="t" r="r" b="b"/>
              <a:pathLst>
                <a:path w="1049" h="1321" extrusionOk="0">
                  <a:moveTo>
                    <a:pt x="702" y="1"/>
                  </a:moveTo>
                  <a:cubicBezTo>
                    <a:pt x="464" y="1"/>
                    <a:pt x="227" y="32"/>
                    <a:pt x="0" y="96"/>
                  </a:cubicBezTo>
                  <a:lnTo>
                    <a:pt x="396" y="1203"/>
                  </a:lnTo>
                  <a:cubicBezTo>
                    <a:pt x="417" y="1258"/>
                    <a:pt x="451" y="1321"/>
                    <a:pt x="505" y="1321"/>
                  </a:cubicBezTo>
                  <a:cubicBezTo>
                    <a:pt x="507" y="1321"/>
                    <a:pt x="510" y="1320"/>
                    <a:pt x="513" y="1320"/>
                  </a:cubicBezTo>
                  <a:cubicBezTo>
                    <a:pt x="557" y="1320"/>
                    <a:pt x="587" y="1276"/>
                    <a:pt x="601" y="1232"/>
                  </a:cubicBezTo>
                  <a:cubicBezTo>
                    <a:pt x="799" y="851"/>
                    <a:pt x="946" y="440"/>
                    <a:pt x="1049" y="22"/>
                  </a:cubicBezTo>
                  <a:cubicBezTo>
                    <a:pt x="933" y="8"/>
                    <a:pt x="817" y="1"/>
                    <a:pt x="7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88" name="Google Shape;688;p21"/>
            <p:cNvGrpSpPr/>
            <p:nvPr/>
          </p:nvGrpSpPr>
          <p:grpSpPr>
            <a:xfrm>
              <a:off x="6122300" y="1677876"/>
              <a:ext cx="651679" cy="558417"/>
              <a:chOff x="6122300" y="1677876"/>
              <a:chExt cx="651679" cy="558417"/>
            </a:xfrm>
          </p:grpSpPr>
          <p:sp>
            <p:nvSpPr>
              <p:cNvPr id="689" name="Google Shape;689;p21"/>
              <p:cNvSpPr/>
              <p:nvPr/>
            </p:nvSpPr>
            <p:spPr>
              <a:xfrm>
                <a:off x="6150277" y="1724168"/>
                <a:ext cx="561900" cy="512125"/>
              </a:xfrm>
              <a:custGeom>
                <a:avLst/>
                <a:gdLst/>
                <a:ahLst/>
                <a:cxnLst/>
                <a:rect l="l" t="t" r="r" b="b"/>
                <a:pathLst>
                  <a:path w="5001" h="4558" extrusionOk="0">
                    <a:moveTo>
                      <a:pt x="2501" y="1"/>
                    </a:moveTo>
                    <a:cubicBezTo>
                      <a:pt x="1918" y="1"/>
                      <a:pt x="1335" y="223"/>
                      <a:pt x="888" y="666"/>
                    </a:cubicBezTo>
                    <a:cubicBezTo>
                      <a:pt x="1" y="1561"/>
                      <a:pt x="1" y="2998"/>
                      <a:pt x="888" y="3892"/>
                    </a:cubicBezTo>
                    <a:cubicBezTo>
                      <a:pt x="1335" y="4336"/>
                      <a:pt x="1918" y="4557"/>
                      <a:pt x="2501" y="4557"/>
                    </a:cubicBezTo>
                    <a:cubicBezTo>
                      <a:pt x="3084" y="4557"/>
                      <a:pt x="3666" y="4336"/>
                      <a:pt x="4114" y="3892"/>
                    </a:cubicBezTo>
                    <a:cubicBezTo>
                      <a:pt x="5001" y="2998"/>
                      <a:pt x="5001" y="1561"/>
                      <a:pt x="4114" y="666"/>
                    </a:cubicBezTo>
                    <a:cubicBezTo>
                      <a:pt x="3666" y="223"/>
                      <a:pt x="3084" y="1"/>
                      <a:pt x="250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21"/>
              <p:cNvSpPr/>
              <p:nvPr/>
            </p:nvSpPr>
            <p:spPr>
              <a:xfrm>
                <a:off x="6253310" y="1946638"/>
                <a:ext cx="133031" cy="112358"/>
              </a:xfrm>
              <a:custGeom>
                <a:avLst/>
                <a:gdLst/>
                <a:ahLst/>
                <a:cxnLst/>
                <a:rect l="l" t="t" r="r" b="b"/>
                <a:pathLst>
                  <a:path w="1184" h="1000" extrusionOk="0">
                    <a:moveTo>
                      <a:pt x="561" y="0"/>
                    </a:moveTo>
                    <a:cubicBezTo>
                      <a:pt x="356" y="0"/>
                      <a:pt x="152" y="121"/>
                      <a:pt x="81" y="351"/>
                    </a:cubicBezTo>
                    <a:cubicBezTo>
                      <a:pt x="0" y="614"/>
                      <a:pt x="147" y="893"/>
                      <a:pt x="411" y="974"/>
                    </a:cubicBezTo>
                    <a:cubicBezTo>
                      <a:pt x="465" y="991"/>
                      <a:pt x="518" y="1000"/>
                      <a:pt x="570" y="1000"/>
                    </a:cubicBezTo>
                    <a:cubicBezTo>
                      <a:pt x="922" y="1000"/>
                      <a:pt x="1184" y="615"/>
                      <a:pt x="1005" y="270"/>
                    </a:cubicBezTo>
                    <a:cubicBezTo>
                      <a:pt x="910" y="88"/>
                      <a:pt x="735" y="0"/>
                      <a:pt x="56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21"/>
              <p:cNvSpPr/>
              <p:nvPr/>
            </p:nvSpPr>
            <p:spPr>
              <a:xfrm>
                <a:off x="6469938" y="1972930"/>
                <a:ext cx="132357" cy="112245"/>
              </a:xfrm>
              <a:custGeom>
                <a:avLst/>
                <a:gdLst/>
                <a:ahLst/>
                <a:cxnLst/>
                <a:rect l="l" t="t" r="r" b="b"/>
                <a:pathLst>
                  <a:path w="1178" h="999" extrusionOk="0">
                    <a:moveTo>
                      <a:pt x="557" y="1"/>
                    </a:moveTo>
                    <a:cubicBezTo>
                      <a:pt x="354" y="1"/>
                      <a:pt x="152" y="122"/>
                      <a:pt x="81" y="351"/>
                    </a:cubicBezTo>
                    <a:cubicBezTo>
                      <a:pt x="0" y="615"/>
                      <a:pt x="147" y="894"/>
                      <a:pt x="411" y="974"/>
                    </a:cubicBezTo>
                    <a:cubicBezTo>
                      <a:pt x="462" y="991"/>
                      <a:pt x="513" y="998"/>
                      <a:pt x="563" y="998"/>
                    </a:cubicBezTo>
                    <a:cubicBezTo>
                      <a:pt x="912" y="998"/>
                      <a:pt x="1177" y="617"/>
                      <a:pt x="997" y="271"/>
                    </a:cubicBezTo>
                    <a:cubicBezTo>
                      <a:pt x="903" y="88"/>
                      <a:pt x="729" y="1"/>
                      <a:pt x="5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21"/>
              <p:cNvSpPr/>
              <p:nvPr/>
            </p:nvSpPr>
            <p:spPr>
              <a:xfrm>
                <a:off x="6434545" y="1834841"/>
                <a:ext cx="67864" cy="56965"/>
              </a:xfrm>
              <a:custGeom>
                <a:avLst/>
                <a:gdLst/>
                <a:ahLst/>
                <a:cxnLst/>
                <a:rect l="l" t="t" r="r" b="b"/>
                <a:pathLst>
                  <a:path w="604" h="507" extrusionOk="0">
                    <a:moveTo>
                      <a:pt x="285" y="0"/>
                    </a:moveTo>
                    <a:cubicBezTo>
                      <a:pt x="181" y="0"/>
                      <a:pt x="80" y="61"/>
                      <a:pt x="44" y="180"/>
                    </a:cubicBezTo>
                    <a:cubicBezTo>
                      <a:pt x="0" y="312"/>
                      <a:pt x="73" y="451"/>
                      <a:pt x="213" y="495"/>
                    </a:cubicBezTo>
                    <a:cubicBezTo>
                      <a:pt x="238" y="503"/>
                      <a:pt x="264" y="507"/>
                      <a:pt x="288" y="507"/>
                    </a:cubicBezTo>
                    <a:cubicBezTo>
                      <a:pt x="467" y="507"/>
                      <a:pt x="604" y="310"/>
                      <a:pt x="513" y="136"/>
                    </a:cubicBezTo>
                    <a:cubicBezTo>
                      <a:pt x="463" y="45"/>
                      <a:pt x="373" y="0"/>
                      <a:pt x="28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21"/>
              <p:cNvSpPr/>
              <p:nvPr/>
            </p:nvSpPr>
            <p:spPr>
              <a:xfrm>
                <a:off x="6469938" y="1677876"/>
                <a:ext cx="168986" cy="164828"/>
              </a:xfrm>
              <a:custGeom>
                <a:avLst/>
                <a:gdLst/>
                <a:ahLst/>
                <a:cxnLst/>
                <a:rect l="l" t="t" r="r" b="b"/>
                <a:pathLst>
                  <a:path w="1504" h="1467" extrusionOk="0">
                    <a:moveTo>
                      <a:pt x="1390" y="1"/>
                    </a:moveTo>
                    <a:cubicBezTo>
                      <a:pt x="1334" y="1"/>
                      <a:pt x="1266" y="27"/>
                      <a:pt x="1217" y="59"/>
                    </a:cubicBezTo>
                    <a:cubicBezTo>
                      <a:pt x="799" y="323"/>
                      <a:pt x="389" y="609"/>
                      <a:pt x="0" y="902"/>
                    </a:cubicBezTo>
                    <a:cubicBezTo>
                      <a:pt x="294" y="1152"/>
                      <a:pt x="675" y="1386"/>
                      <a:pt x="1085" y="1467"/>
                    </a:cubicBezTo>
                    <a:cubicBezTo>
                      <a:pt x="1254" y="1042"/>
                      <a:pt x="1386" y="609"/>
                      <a:pt x="1489" y="169"/>
                    </a:cubicBezTo>
                    <a:cubicBezTo>
                      <a:pt x="1503" y="133"/>
                      <a:pt x="1503" y="96"/>
                      <a:pt x="1489" y="59"/>
                    </a:cubicBezTo>
                    <a:cubicBezTo>
                      <a:pt x="1472" y="17"/>
                      <a:pt x="1435" y="1"/>
                      <a:pt x="13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21"/>
              <p:cNvSpPr/>
              <p:nvPr/>
            </p:nvSpPr>
            <p:spPr>
              <a:xfrm>
                <a:off x="6180727" y="1694393"/>
                <a:ext cx="162469" cy="168649"/>
              </a:xfrm>
              <a:custGeom>
                <a:avLst/>
                <a:gdLst/>
                <a:ahLst/>
                <a:cxnLst/>
                <a:rect l="l" t="t" r="r" b="b"/>
                <a:pathLst>
                  <a:path w="1446" h="1501" extrusionOk="0">
                    <a:moveTo>
                      <a:pt x="116" y="1"/>
                    </a:moveTo>
                    <a:cubicBezTo>
                      <a:pt x="71" y="1"/>
                      <a:pt x="32" y="15"/>
                      <a:pt x="16" y="52"/>
                    </a:cubicBezTo>
                    <a:cubicBezTo>
                      <a:pt x="1" y="96"/>
                      <a:pt x="8" y="140"/>
                      <a:pt x="30" y="176"/>
                    </a:cubicBezTo>
                    <a:lnTo>
                      <a:pt x="463" y="1085"/>
                    </a:lnTo>
                    <a:cubicBezTo>
                      <a:pt x="507" y="1225"/>
                      <a:pt x="565" y="1364"/>
                      <a:pt x="631" y="1496"/>
                    </a:cubicBezTo>
                    <a:cubicBezTo>
                      <a:pt x="640" y="1499"/>
                      <a:pt x="649" y="1500"/>
                      <a:pt x="658" y="1500"/>
                    </a:cubicBezTo>
                    <a:cubicBezTo>
                      <a:pt x="674" y="1500"/>
                      <a:pt x="691" y="1495"/>
                      <a:pt x="705" y="1481"/>
                    </a:cubicBezTo>
                    <a:cubicBezTo>
                      <a:pt x="954" y="1349"/>
                      <a:pt x="1086" y="851"/>
                      <a:pt x="1445" y="741"/>
                    </a:cubicBezTo>
                    <a:cubicBezTo>
                      <a:pt x="1079" y="440"/>
                      <a:pt x="661" y="198"/>
                      <a:pt x="221" y="22"/>
                    </a:cubicBezTo>
                    <a:cubicBezTo>
                      <a:pt x="189" y="9"/>
                      <a:pt x="151" y="1"/>
                      <a:pt x="11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21"/>
              <p:cNvSpPr/>
              <p:nvPr/>
            </p:nvSpPr>
            <p:spPr>
              <a:xfrm>
                <a:off x="6122300" y="2005739"/>
                <a:ext cx="131908" cy="148200"/>
              </a:xfrm>
              <a:custGeom>
                <a:avLst/>
                <a:gdLst/>
                <a:ahLst/>
                <a:cxnLst/>
                <a:rect l="l" t="t" r="r" b="b"/>
                <a:pathLst>
                  <a:path w="1174" h="1319" extrusionOk="0">
                    <a:moveTo>
                      <a:pt x="888" y="0"/>
                    </a:moveTo>
                    <a:lnTo>
                      <a:pt x="37" y="1159"/>
                    </a:lnTo>
                    <a:cubicBezTo>
                      <a:pt x="15" y="1188"/>
                      <a:pt x="0" y="1218"/>
                      <a:pt x="0" y="1254"/>
                    </a:cubicBezTo>
                    <a:cubicBezTo>
                      <a:pt x="9" y="1302"/>
                      <a:pt x="53" y="1319"/>
                      <a:pt x="103" y="1319"/>
                    </a:cubicBezTo>
                    <a:cubicBezTo>
                      <a:pt x="138" y="1319"/>
                      <a:pt x="175" y="1310"/>
                      <a:pt x="206" y="1298"/>
                    </a:cubicBezTo>
                    <a:lnTo>
                      <a:pt x="1034" y="968"/>
                    </a:lnTo>
                    <a:cubicBezTo>
                      <a:pt x="1122" y="961"/>
                      <a:pt x="1173" y="858"/>
                      <a:pt x="1129" y="778"/>
                    </a:cubicBezTo>
                    <a:cubicBezTo>
                      <a:pt x="1041" y="470"/>
                      <a:pt x="954" y="169"/>
                      <a:pt x="88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21"/>
              <p:cNvSpPr/>
              <p:nvPr/>
            </p:nvSpPr>
            <p:spPr>
              <a:xfrm>
                <a:off x="6622296" y="1959559"/>
                <a:ext cx="151683" cy="124492"/>
              </a:xfrm>
              <a:custGeom>
                <a:avLst/>
                <a:gdLst/>
                <a:ahLst/>
                <a:cxnLst/>
                <a:rect l="l" t="t" r="r" b="b"/>
                <a:pathLst>
                  <a:path w="1350" h="1108" extrusionOk="0">
                    <a:moveTo>
                      <a:pt x="301" y="1"/>
                    </a:moveTo>
                    <a:cubicBezTo>
                      <a:pt x="221" y="287"/>
                      <a:pt x="89" y="690"/>
                      <a:pt x="1" y="1108"/>
                    </a:cubicBezTo>
                    <a:cubicBezTo>
                      <a:pt x="396" y="1020"/>
                      <a:pt x="785" y="895"/>
                      <a:pt x="1152" y="727"/>
                    </a:cubicBezTo>
                    <a:cubicBezTo>
                      <a:pt x="1218" y="705"/>
                      <a:pt x="1276" y="653"/>
                      <a:pt x="1306" y="595"/>
                    </a:cubicBezTo>
                    <a:cubicBezTo>
                      <a:pt x="1350" y="485"/>
                      <a:pt x="1232" y="375"/>
                      <a:pt x="1137" y="316"/>
                    </a:cubicBezTo>
                    <a:cubicBezTo>
                      <a:pt x="873" y="170"/>
                      <a:pt x="594" y="60"/>
                      <a:pt x="30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697" name="Google Shape;697;p21"/>
          <p:cNvSpPr txBox="1">
            <a:spLocks noGrp="1"/>
          </p:cNvSpPr>
          <p:nvPr>
            <p:ph type="title"/>
          </p:nvPr>
        </p:nvSpPr>
        <p:spPr>
          <a:xfrm>
            <a:off x="720000" y="535000"/>
            <a:ext cx="7704000" cy="50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Numbers and text">
  <p:cSld name="BLANK_1_1_1_1_1_1">
    <p:spTree>
      <p:nvGrpSpPr>
        <p:cNvPr id="1" name="Shape 698"/>
        <p:cNvGrpSpPr/>
        <p:nvPr/>
      </p:nvGrpSpPr>
      <p:grpSpPr>
        <a:xfrm>
          <a:off x="0" y="0"/>
          <a:ext cx="0" cy="0"/>
          <a:chOff x="0" y="0"/>
          <a:chExt cx="0" cy="0"/>
        </a:xfrm>
      </p:grpSpPr>
      <p:sp>
        <p:nvSpPr>
          <p:cNvPr id="699" name="Google Shape;699;p22"/>
          <p:cNvSpPr/>
          <p:nvPr/>
        </p:nvSpPr>
        <p:spPr>
          <a:xfrm flipH="1">
            <a:off x="-264500" y="4551924"/>
            <a:ext cx="7897575" cy="653204"/>
          </a:xfrm>
          <a:custGeom>
            <a:avLst/>
            <a:gdLst/>
            <a:ahLst/>
            <a:cxnLst/>
            <a:rect l="l" t="t" r="r" b="b"/>
            <a:pathLst>
              <a:path w="37479" h="6101" extrusionOk="0">
                <a:moveTo>
                  <a:pt x="37479" y="1"/>
                </a:moveTo>
                <a:cubicBezTo>
                  <a:pt x="35072" y="1365"/>
                  <a:pt x="31547" y="1826"/>
                  <a:pt x="27627" y="1826"/>
                </a:cubicBezTo>
                <a:cubicBezTo>
                  <a:pt x="24217" y="1826"/>
                  <a:pt x="20507" y="1477"/>
                  <a:pt x="16973" y="1071"/>
                </a:cubicBezTo>
                <a:cubicBezTo>
                  <a:pt x="16411" y="1006"/>
                  <a:pt x="15843" y="976"/>
                  <a:pt x="15273" y="976"/>
                </a:cubicBezTo>
                <a:cubicBezTo>
                  <a:pt x="8882" y="976"/>
                  <a:pt x="2161" y="4768"/>
                  <a:pt x="1" y="6101"/>
                </a:cubicBezTo>
                <a:lnTo>
                  <a:pt x="37479" y="6101"/>
                </a:lnTo>
                <a:lnTo>
                  <a:pt x="3747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22"/>
          <p:cNvSpPr/>
          <p:nvPr/>
        </p:nvSpPr>
        <p:spPr>
          <a:xfrm>
            <a:off x="-130498" y="-396050"/>
            <a:ext cx="9513672" cy="778403"/>
          </a:xfrm>
          <a:custGeom>
            <a:avLst/>
            <a:gdLst/>
            <a:ahLst/>
            <a:cxnLst/>
            <a:rect l="l" t="t" r="r" b="b"/>
            <a:pathLst>
              <a:path w="18087" h="4376" extrusionOk="0">
                <a:moveTo>
                  <a:pt x="0" y="1"/>
                </a:moveTo>
                <a:lnTo>
                  <a:pt x="0" y="2149"/>
                </a:lnTo>
                <a:cubicBezTo>
                  <a:pt x="455" y="1815"/>
                  <a:pt x="1417" y="1341"/>
                  <a:pt x="3218" y="1341"/>
                </a:cubicBezTo>
                <a:cubicBezTo>
                  <a:pt x="3594" y="1341"/>
                  <a:pt x="4006" y="1362"/>
                  <a:pt x="4458" y="1408"/>
                </a:cubicBezTo>
                <a:cubicBezTo>
                  <a:pt x="7734" y="1756"/>
                  <a:pt x="9771" y="4375"/>
                  <a:pt x="13045" y="4375"/>
                </a:cubicBezTo>
                <a:cubicBezTo>
                  <a:pt x="13573" y="4375"/>
                  <a:pt x="14134" y="4307"/>
                  <a:pt x="14736" y="4150"/>
                </a:cubicBezTo>
                <a:cubicBezTo>
                  <a:pt x="15989" y="3822"/>
                  <a:pt x="17001" y="3706"/>
                  <a:pt x="17809" y="3706"/>
                </a:cubicBezTo>
                <a:cubicBezTo>
                  <a:pt x="17904" y="3706"/>
                  <a:pt x="17997" y="3707"/>
                  <a:pt x="18087" y="3710"/>
                </a:cubicBezTo>
                <a:lnTo>
                  <a:pt x="1808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22"/>
          <p:cNvSpPr/>
          <p:nvPr/>
        </p:nvSpPr>
        <p:spPr>
          <a:xfrm rot="-1256526">
            <a:off x="8197413" y="4457602"/>
            <a:ext cx="627267" cy="593397"/>
          </a:xfrm>
          <a:custGeom>
            <a:avLst/>
            <a:gdLst/>
            <a:ahLst/>
            <a:cxnLst/>
            <a:rect l="l" t="t" r="r" b="b"/>
            <a:pathLst>
              <a:path w="3667" h="3469" extrusionOk="0">
                <a:moveTo>
                  <a:pt x="1372" y="1"/>
                </a:moveTo>
                <a:cubicBezTo>
                  <a:pt x="1350" y="221"/>
                  <a:pt x="1328" y="441"/>
                  <a:pt x="1320" y="683"/>
                </a:cubicBezTo>
                <a:lnTo>
                  <a:pt x="1291" y="697"/>
                </a:lnTo>
                <a:cubicBezTo>
                  <a:pt x="1196" y="756"/>
                  <a:pt x="1115" y="822"/>
                  <a:pt x="1042" y="895"/>
                </a:cubicBezTo>
                <a:cubicBezTo>
                  <a:pt x="858" y="800"/>
                  <a:pt x="675" y="705"/>
                  <a:pt x="477" y="624"/>
                </a:cubicBezTo>
                <a:lnTo>
                  <a:pt x="477" y="624"/>
                </a:lnTo>
                <a:cubicBezTo>
                  <a:pt x="616" y="793"/>
                  <a:pt x="712" y="998"/>
                  <a:pt x="829" y="1189"/>
                </a:cubicBezTo>
                <a:cubicBezTo>
                  <a:pt x="778" y="1277"/>
                  <a:pt x="741" y="1379"/>
                  <a:pt x="719" y="1482"/>
                </a:cubicBezTo>
                <a:cubicBezTo>
                  <a:pt x="477" y="1504"/>
                  <a:pt x="235" y="1540"/>
                  <a:pt x="1" y="1599"/>
                </a:cubicBezTo>
                <a:lnTo>
                  <a:pt x="704" y="2010"/>
                </a:lnTo>
                <a:cubicBezTo>
                  <a:pt x="719" y="2098"/>
                  <a:pt x="748" y="2178"/>
                  <a:pt x="785" y="2259"/>
                </a:cubicBezTo>
                <a:cubicBezTo>
                  <a:pt x="690" y="2332"/>
                  <a:pt x="602" y="2398"/>
                  <a:pt x="506" y="2464"/>
                </a:cubicBezTo>
                <a:cubicBezTo>
                  <a:pt x="587" y="2453"/>
                  <a:pt x="667" y="2447"/>
                  <a:pt x="748" y="2447"/>
                </a:cubicBezTo>
                <a:cubicBezTo>
                  <a:pt x="777" y="2447"/>
                  <a:pt x="807" y="2448"/>
                  <a:pt x="836" y="2450"/>
                </a:cubicBezTo>
                <a:lnTo>
                  <a:pt x="880" y="2450"/>
                </a:lnTo>
                <a:cubicBezTo>
                  <a:pt x="946" y="2552"/>
                  <a:pt x="1020" y="2640"/>
                  <a:pt x="1108" y="2721"/>
                </a:cubicBezTo>
                <a:cubicBezTo>
                  <a:pt x="1108" y="2904"/>
                  <a:pt x="1093" y="3073"/>
                  <a:pt x="1078" y="3241"/>
                </a:cubicBezTo>
                <a:cubicBezTo>
                  <a:pt x="1218" y="3161"/>
                  <a:pt x="1342" y="3058"/>
                  <a:pt x="1445" y="2933"/>
                </a:cubicBezTo>
                <a:cubicBezTo>
                  <a:pt x="1540" y="2970"/>
                  <a:pt x="1635" y="2999"/>
                  <a:pt x="1738" y="3021"/>
                </a:cubicBezTo>
                <a:cubicBezTo>
                  <a:pt x="1819" y="3175"/>
                  <a:pt x="1921" y="3329"/>
                  <a:pt x="2031" y="3469"/>
                </a:cubicBezTo>
                <a:cubicBezTo>
                  <a:pt x="2105" y="3322"/>
                  <a:pt x="2171" y="3168"/>
                  <a:pt x="2222" y="3007"/>
                </a:cubicBezTo>
                <a:cubicBezTo>
                  <a:pt x="2317" y="2985"/>
                  <a:pt x="2405" y="2955"/>
                  <a:pt x="2486" y="2911"/>
                </a:cubicBezTo>
                <a:lnTo>
                  <a:pt x="2808" y="3139"/>
                </a:lnTo>
                <a:cubicBezTo>
                  <a:pt x="2808" y="2999"/>
                  <a:pt x="2801" y="2860"/>
                  <a:pt x="2772" y="2721"/>
                </a:cubicBezTo>
                <a:cubicBezTo>
                  <a:pt x="2867" y="2640"/>
                  <a:pt x="2940" y="2552"/>
                  <a:pt x="3006" y="2450"/>
                </a:cubicBezTo>
                <a:cubicBezTo>
                  <a:pt x="3226" y="2413"/>
                  <a:pt x="3446" y="2398"/>
                  <a:pt x="3666" y="2391"/>
                </a:cubicBezTo>
                <a:cubicBezTo>
                  <a:pt x="3490" y="2252"/>
                  <a:pt x="3336" y="2090"/>
                  <a:pt x="3197" y="1922"/>
                </a:cubicBezTo>
                <a:cubicBezTo>
                  <a:pt x="3204" y="1848"/>
                  <a:pt x="3204" y="1775"/>
                  <a:pt x="3204" y="1702"/>
                </a:cubicBezTo>
                <a:cubicBezTo>
                  <a:pt x="3300" y="1628"/>
                  <a:pt x="3402" y="1562"/>
                  <a:pt x="3512" y="1496"/>
                </a:cubicBezTo>
                <a:cubicBezTo>
                  <a:pt x="3395" y="1452"/>
                  <a:pt x="3270" y="1416"/>
                  <a:pt x="3146" y="1394"/>
                </a:cubicBezTo>
                <a:cubicBezTo>
                  <a:pt x="3116" y="1299"/>
                  <a:pt x="3072" y="1211"/>
                  <a:pt x="3028" y="1130"/>
                </a:cubicBezTo>
                <a:cubicBezTo>
                  <a:pt x="3102" y="925"/>
                  <a:pt x="3168" y="712"/>
                  <a:pt x="3219" y="499"/>
                </a:cubicBezTo>
                <a:lnTo>
                  <a:pt x="3219" y="499"/>
                </a:lnTo>
                <a:cubicBezTo>
                  <a:pt x="3058" y="587"/>
                  <a:pt x="2896" y="690"/>
                  <a:pt x="2743" y="793"/>
                </a:cubicBezTo>
                <a:cubicBezTo>
                  <a:pt x="2655" y="727"/>
                  <a:pt x="2559" y="668"/>
                  <a:pt x="2457" y="624"/>
                </a:cubicBezTo>
                <a:cubicBezTo>
                  <a:pt x="2391" y="455"/>
                  <a:pt x="2325" y="301"/>
                  <a:pt x="2251" y="147"/>
                </a:cubicBezTo>
                <a:cubicBezTo>
                  <a:pt x="2215" y="272"/>
                  <a:pt x="2171" y="404"/>
                  <a:pt x="2127" y="529"/>
                </a:cubicBezTo>
                <a:cubicBezTo>
                  <a:pt x="2072" y="521"/>
                  <a:pt x="2015" y="518"/>
                  <a:pt x="1958" y="518"/>
                </a:cubicBezTo>
                <a:cubicBezTo>
                  <a:pt x="1901" y="518"/>
                  <a:pt x="1844" y="521"/>
                  <a:pt x="1789" y="529"/>
                </a:cubicBezTo>
                <a:cubicBezTo>
                  <a:pt x="1643" y="353"/>
                  <a:pt x="1504" y="177"/>
                  <a:pt x="137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02" name="Google Shape;702;p22"/>
          <p:cNvGrpSpPr/>
          <p:nvPr/>
        </p:nvGrpSpPr>
        <p:grpSpPr>
          <a:xfrm>
            <a:off x="214147" y="143421"/>
            <a:ext cx="1180499" cy="742090"/>
            <a:chOff x="252934" y="4049671"/>
            <a:chExt cx="1180499" cy="742090"/>
          </a:xfrm>
        </p:grpSpPr>
        <p:sp>
          <p:nvSpPr>
            <p:cNvPr id="703" name="Google Shape;703;p22"/>
            <p:cNvSpPr/>
            <p:nvPr/>
          </p:nvSpPr>
          <p:spPr>
            <a:xfrm>
              <a:off x="1318631" y="4159894"/>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22"/>
            <p:cNvSpPr/>
            <p:nvPr/>
          </p:nvSpPr>
          <p:spPr>
            <a:xfrm>
              <a:off x="319587" y="4669495"/>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22"/>
            <p:cNvSpPr/>
            <p:nvPr/>
          </p:nvSpPr>
          <p:spPr>
            <a:xfrm>
              <a:off x="586996" y="415906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22"/>
            <p:cNvSpPr/>
            <p:nvPr/>
          </p:nvSpPr>
          <p:spPr>
            <a:xfrm>
              <a:off x="252934" y="404967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07" name="Google Shape;707;p22"/>
          <p:cNvGrpSpPr/>
          <p:nvPr/>
        </p:nvGrpSpPr>
        <p:grpSpPr>
          <a:xfrm flipH="1">
            <a:off x="7378426" y="4685379"/>
            <a:ext cx="733657" cy="393641"/>
            <a:chOff x="456293" y="4616863"/>
            <a:chExt cx="656928" cy="352472"/>
          </a:xfrm>
        </p:grpSpPr>
        <p:sp>
          <p:nvSpPr>
            <p:cNvPr id="708" name="Google Shape;708;p22"/>
            <p:cNvSpPr/>
            <p:nvPr/>
          </p:nvSpPr>
          <p:spPr>
            <a:xfrm>
              <a:off x="456293" y="4760467"/>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22"/>
            <p:cNvSpPr/>
            <p:nvPr/>
          </p:nvSpPr>
          <p:spPr>
            <a:xfrm>
              <a:off x="946046" y="461686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22"/>
            <p:cNvSpPr/>
            <p:nvPr/>
          </p:nvSpPr>
          <p:spPr>
            <a:xfrm>
              <a:off x="867834" y="490242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11" name="Google Shape;711;p22"/>
          <p:cNvGrpSpPr/>
          <p:nvPr/>
        </p:nvGrpSpPr>
        <p:grpSpPr>
          <a:xfrm rot="-1147915" flipH="1">
            <a:off x="8375338" y="-185421"/>
            <a:ext cx="585121" cy="551873"/>
            <a:chOff x="6450343" y="704875"/>
            <a:chExt cx="650509" cy="613567"/>
          </a:xfrm>
        </p:grpSpPr>
        <p:grpSp>
          <p:nvGrpSpPr>
            <p:cNvPr id="712" name="Google Shape;712;p22"/>
            <p:cNvGrpSpPr/>
            <p:nvPr/>
          </p:nvGrpSpPr>
          <p:grpSpPr>
            <a:xfrm>
              <a:off x="6450343" y="704875"/>
              <a:ext cx="650509" cy="613567"/>
              <a:chOff x="6450343" y="704875"/>
              <a:chExt cx="650509" cy="613567"/>
            </a:xfrm>
          </p:grpSpPr>
          <p:sp>
            <p:nvSpPr>
              <p:cNvPr id="713" name="Google Shape;713;p22"/>
              <p:cNvSpPr/>
              <p:nvPr/>
            </p:nvSpPr>
            <p:spPr>
              <a:xfrm>
                <a:off x="6499687" y="793722"/>
                <a:ext cx="502339" cy="441805"/>
              </a:xfrm>
              <a:custGeom>
                <a:avLst/>
                <a:gdLst/>
                <a:ahLst/>
                <a:cxnLst/>
                <a:rect l="l" t="t" r="r" b="b"/>
                <a:pathLst>
                  <a:path w="3726" h="3277" extrusionOk="0">
                    <a:moveTo>
                      <a:pt x="1862" y="1"/>
                    </a:moveTo>
                    <a:cubicBezTo>
                      <a:pt x="1223" y="1"/>
                      <a:pt x="617" y="376"/>
                      <a:pt x="353" y="1003"/>
                    </a:cubicBezTo>
                    <a:cubicBezTo>
                      <a:pt x="1" y="1831"/>
                      <a:pt x="389" y="2792"/>
                      <a:pt x="1218" y="3144"/>
                    </a:cubicBezTo>
                    <a:cubicBezTo>
                      <a:pt x="1428" y="3234"/>
                      <a:pt x="1646" y="3277"/>
                      <a:pt x="1860" y="3277"/>
                    </a:cubicBezTo>
                    <a:cubicBezTo>
                      <a:pt x="2498" y="3277"/>
                      <a:pt x="3103" y="2899"/>
                      <a:pt x="3366" y="2279"/>
                    </a:cubicBezTo>
                    <a:cubicBezTo>
                      <a:pt x="3725" y="1443"/>
                      <a:pt x="3329" y="482"/>
                      <a:pt x="2501" y="130"/>
                    </a:cubicBezTo>
                    <a:cubicBezTo>
                      <a:pt x="2292" y="42"/>
                      <a:pt x="2075" y="1"/>
                      <a:pt x="186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22"/>
              <p:cNvSpPr/>
              <p:nvPr/>
            </p:nvSpPr>
            <p:spPr>
              <a:xfrm>
                <a:off x="6627228" y="704875"/>
                <a:ext cx="122686" cy="186591"/>
              </a:xfrm>
              <a:custGeom>
                <a:avLst/>
                <a:gdLst/>
                <a:ahLst/>
                <a:cxnLst/>
                <a:rect l="l" t="t" r="r" b="b"/>
                <a:pathLst>
                  <a:path w="910" h="1384" extrusionOk="0">
                    <a:moveTo>
                      <a:pt x="75" y="0"/>
                    </a:moveTo>
                    <a:cubicBezTo>
                      <a:pt x="70" y="0"/>
                      <a:pt x="64" y="2"/>
                      <a:pt x="59" y="5"/>
                    </a:cubicBezTo>
                    <a:cubicBezTo>
                      <a:pt x="45" y="12"/>
                      <a:pt x="37" y="34"/>
                      <a:pt x="37" y="49"/>
                    </a:cubicBezTo>
                    <a:cubicBezTo>
                      <a:pt x="1" y="496"/>
                      <a:pt x="15" y="943"/>
                      <a:pt x="81" y="1383"/>
                    </a:cubicBezTo>
                    <a:cubicBezTo>
                      <a:pt x="375" y="1361"/>
                      <a:pt x="660" y="1266"/>
                      <a:pt x="910" y="1112"/>
                    </a:cubicBezTo>
                    <a:cubicBezTo>
                      <a:pt x="668" y="738"/>
                      <a:pt x="411" y="379"/>
                      <a:pt x="125" y="34"/>
                    </a:cubicBezTo>
                    <a:cubicBezTo>
                      <a:pt x="114" y="17"/>
                      <a:pt x="94" y="0"/>
                      <a:pt x="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22"/>
              <p:cNvSpPr/>
              <p:nvPr/>
            </p:nvSpPr>
            <p:spPr>
              <a:xfrm>
                <a:off x="6777553" y="1135492"/>
                <a:ext cx="136438" cy="179041"/>
              </a:xfrm>
              <a:custGeom>
                <a:avLst/>
                <a:gdLst/>
                <a:ahLst/>
                <a:cxnLst/>
                <a:rect l="l" t="t" r="r" b="b"/>
                <a:pathLst>
                  <a:path w="1012" h="1328" extrusionOk="0">
                    <a:moveTo>
                      <a:pt x="653" y="0"/>
                    </a:moveTo>
                    <a:cubicBezTo>
                      <a:pt x="418" y="88"/>
                      <a:pt x="191" y="220"/>
                      <a:pt x="0" y="396"/>
                    </a:cubicBezTo>
                    <a:cubicBezTo>
                      <a:pt x="359" y="682"/>
                      <a:pt x="616" y="1093"/>
                      <a:pt x="1012" y="1327"/>
                    </a:cubicBezTo>
                    <a:cubicBezTo>
                      <a:pt x="946" y="873"/>
                      <a:pt x="821" y="433"/>
                      <a:pt x="65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22"/>
              <p:cNvSpPr/>
              <p:nvPr/>
            </p:nvSpPr>
            <p:spPr>
              <a:xfrm>
                <a:off x="6450343" y="929891"/>
                <a:ext cx="155313" cy="83184"/>
              </a:xfrm>
              <a:custGeom>
                <a:avLst/>
                <a:gdLst/>
                <a:ahLst/>
                <a:cxnLst/>
                <a:rect l="l" t="t" r="r" b="b"/>
                <a:pathLst>
                  <a:path w="1152" h="617" extrusionOk="0">
                    <a:moveTo>
                      <a:pt x="1151" y="0"/>
                    </a:moveTo>
                    <a:lnTo>
                      <a:pt x="367" y="81"/>
                    </a:lnTo>
                    <a:cubicBezTo>
                      <a:pt x="242" y="81"/>
                      <a:pt x="118" y="110"/>
                      <a:pt x="0" y="154"/>
                    </a:cubicBezTo>
                    <a:lnTo>
                      <a:pt x="975" y="616"/>
                    </a:lnTo>
                    <a:cubicBezTo>
                      <a:pt x="1078" y="491"/>
                      <a:pt x="1122" y="242"/>
                      <a:pt x="115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22"/>
              <p:cNvSpPr/>
              <p:nvPr/>
            </p:nvSpPr>
            <p:spPr>
              <a:xfrm>
                <a:off x="6591635" y="1136436"/>
                <a:ext cx="138595" cy="182007"/>
              </a:xfrm>
              <a:custGeom>
                <a:avLst/>
                <a:gdLst/>
                <a:ahLst/>
                <a:cxnLst/>
                <a:rect l="l" t="t" r="r" b="b"/>
                <a:pathLst>
                  <a:path w="1028" h="1350" extrusionOk="0">
                    <a:moveTo>
                      <a:pt x="301" y="0"/>
                    </a:moveTo>
                    <a:cubicBezTo>
                      <a:pt x="147" y="433"/>
                      <a:pt x="45" y="888"/>
                      <a:pt x="1" y="1349"/>
                    </a:cubicBezTo>
                    <a:cubicBezTo>
                      <a:pt x="221" y="1327"/>
                      <a:pt x="433" y="1225"/>
                      <a:pt x="595" y="1064"/>
                    </a:cubicBezTo>
                    <a:cubicBezTo>
                      <a:pt x="749" y="902"/>
                      <a:pt x="888" y="726"/>
                      <a:pt x="1005" y="536"/>
                    </a:cubicBezTo>
                    <a:cubicBezTo>
                      <a:pt x="1020" y="521"/>
                      <a:pt x="1027" y="499"/>
                      <a:pt x="1027" y="477"/>
                    </a:cubicBezTo>
                    <a:cubicBezTo>
                      <a:pt x="1027" y="448"/>
                      <a:pt x="998" y="433"/>
                      <a:pt x="976" y="418"/>
                    </a:cubicBezTo>
                    <a:cubicBezTo>
                      <a:pt x="756" y="294"/>
                      <a:pt x="529" y="169"/>
                      <a:pt x="30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22"/>
              <p:cNvSpPr/>
              <p:nvPr/>
            </p:nvSpPr>
            <p:spPr>
              <a:xfrm>
                <a:off x="6796293" y="730222"/>
                <a:ext cx="76173" cy="121473"/>
              </a:xfrm>
              <a:custGeom>
                <a:avLst/>
                <a:gdLst/>
                <a:ahLst/>
                <a:cxnLst/>
                <a:rect l="l" t="t" r="r" b="b"/>
                <a:pathLst>
                  <a:path w="565" h="901" extrusionOk="0">
                    <a:moveTo>
                      <a:pt x="411" y="0"/>
                    </a:moveTo>
                    <a:cubicBezTo>
                      <a:pt x="242" y="220"/>
                      <a:pt x="103" y="469"/>
                      <a:pt x="0" y="733"/>
                    </a:cubicBezTo>
                    <a:cubicBezTo>
                      <a:pt x="169" y="814"/>
                      <a:pt x="352" y="873"/>
                      <a:pt x="535" y="895"/>
                    </a:cubicBezTo>
                    <a:cubicBezTo>
                      <a:pt x="539" y="898"/>
                      <a:pt x="543" y="900"/>
                      <a:pt x="546" y="900"/>
                    </a:cubicBezTo>
                    <a:cubicBezTo>
                      <a:pt x="550" y="900"/>
                      <a:pt x="554" y="898"/>
                      <a:pt x="557" y="895"/>
                    </a:cubicBezTo>
                    <a:cubicBezTo>
                      <a:pt x="565" y="895"/>
                      <a:pt x="565" y="880"/>
                      <a:pt x="565" y="873"/>
                    </a:cubicBezTo>
                    <a:cubicBezTo>
                      <a:pt x="543" y="645"/>
                      <a:pt x="521" y="425"/>
                      <a:pt x="506" y="198"/>
                    </a:cubicBezTo>
                    <a:cubicBezTo>
                      <a:pt x="499" y="125"/>
                      <a:pt x="484" y="30"/>
                      <a:pt x="41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22"/>
              <p:cNvSpPr/>
              <p:nvPr/>
            </p:nvSpPr>
            <p:spPr>
              <a:xfrm>
                <a:off x="6912913" y="949575"/>
                <a:ext cx="187939" cy="123765"/>
              </a:xfrm>
              <a:custGeom>
                <a:avLst/>
                <a:gdLst/>
                <a:ahLst/>
                <a:cxnLst/>
                <a:rect l="l" t="t" r="r" b="b"/>
                <a:pathLst>
                  <a:path w="1394" h="918" extrusionOk="0">
                    <a:moveTo>
                      <a:pt x="0" y="1"/>
                    </a:moveTo>
                    <a:lnTo>
                      <a:pt x="0" y="1"/>
                    </a:lnTo>
                    <a:cubicBezTo>
                      <a:pt x="52" y="265"/>
                      <a:pt x="96" y="565"/>
                      <a:pt x="147" y="866"/>
                    </a:cubicBezTo>
                    <a:cubicBezTo>
                      <a:pt x="147" y="888"/>
                      <a:pt x="154" y="917"/>
                      <a:pt x="176" y="917"/>
                    </a:cubicBezTo>
                    <a:cubicBezTo>
                      <a:pt x="191" y="917"/>
                      <a:pt x="198" y="910"/>
                      <a:pt x="213" y="903"/>
                    </a:cubicBezTo>
                    <a:cubicBezTo>
                      <a:pt x="580" y="683"/>
                      <a:pt x="975" y="507"/>
                      <a:pt x="1393" y="382"/>
                    </a:cubicBezTo>
                    <a:cubicBezTo>
                      <a:pt x="946" y="199"/>
                      <a:pt x="477" y="74"/>
                      <a:pt x="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20" name="Google Shape;720;p22"/>
            <p:cNvGrpSpPr/>
            <p:nvPr/>
          </p:nvGrpSpPr>
          <p:grpSpPr>
            <a:xfrm>
              <a:off x="6607140" y="922206"/>
              <a:ext cx="195220" cy="133742"/>
              <a:chOff x="6607140" y="922206"/>
              <a:chExt cx="195220" cy="133742"/>
            </a:xfrm>
          </p:grpSpPr>
          <p:sp>
            <p:nvSpPr>
              <p:cNvPr id="721" name="Google Shape;721;p22"/>
              <p:cNvSpPr/>
              <p:nvPr/>
            </p:nvSpPr>
            <p:spPr>
              <a:xfrm>
                <a:off x="6607140" y="944317"/>
                <a:ext cx="66736" cy="55411"/>
              </a:xfrm>
              <a:custGeom>
                <a:avLst/>
                <a:gdLst/>
                <a:ahLst/>
                <a:cxnLst/>
                <a:rect l="l" t="t" r="r" b="b"/>
                <a:pathLst>
                  <a:path w="495" h="411" extrusionOk="0">
                    <a:moveTo>
                      <a:pt x="250" y="0"/>
                    </a:moveTo>
                    <a:cubicBezTo>
                      <a:pt x="113" y="0"/>
                      <a:pt x="0" y="141"/>
                      <a:pt x="62" y="282"/>
                    </a:cubicBezTo>
                    <a:cubicBezTo>
                      <a:pt x="90" y="362"/>
                      <a:pt x="168" y="411"/>
                      <a:pt x="253" y="411"/>
                    </a:cubicBezTo>
                    <a:cubicBezTo>
                      <a:pt x="277" y="411"/>
                      <a:pt x="302" y="407"/>
                      <a:pt x="326" y="399"/>
                    </a:cubicBezTo>
                    <a:cubicBezTo>
                      <a:pt x="494" y="333"/>
                      <a:pt x="494" y="91"/>
                      <a:pt x="333" y="18"/>
                    </a:cubicBezTo>
                    <a:cubicBezTo>
                      <a:pt x="305" y="6"/>
                      <a:pt x="277" y="0"/>
                      <a:pt x="2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 name="Google Shape;722;p22"/>
              <p:cNvSpPr/>
              <p:nvPr/>
            </p:nvSpPr>
            <p:spPr>
              <a:xfrm>
                <a:off x="6752746" y="922206"/>
                <a:ext cx="49614" cy="41120"/>
              </a:xfrm>
              <a:custGeom>
                <a:avLst/>
                <a:gdLst/>
                <a:ahLst/>
                <a:cxnLst/>
                <a:rect l="l" t="t" r="r" b="b"/>
                <a:pathLst>
                  <a:path w="368" h="305" extrusionOk="0">
                    <a:moveTo>
                      <a:pt x="182" y="1"/>
                    </a:moveTo>
                    <a:cubicBezTo>
                      <a:pt x="82" y="1"/>
                      <a:pt x="1" y="101"/>
                      <a:pt x="37" y="211"/>
                    </a:cubicBezTo>
                    <a:cubicBezTo>
                      <a:pt x="65" y="266"/>
                      <a:pt x="122" y="305"/>
                      <a:pt x="179" y="305"/>
                    </a:cubicBezTo>
                    <a:cubicBezTo>
                      <a:pt x="198" y="305"/>
                      <a:pt x="217" y="301"/>
                      <a:pt x="235" y="292"/>
                    </a:cubicBezTo>
                    <a:cubicBezTo>
                      <a:pt x="367" y="240"/>
                      <a:pt x="367" y="65"/>
                      <a:pt x="243" y="13"/>
                    </a:cubicBezTo>
                    <a:cubicBezTo>
                      <a:pt x="222" y="5"/>
                      <a:pt x="202" y="1"/>
                      <a:pt x="18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22"/>
              <p:cNvSpPr/>
              <p:nvPr/>
            </p:nvSpPr>
            <p:spPr>
              <a:xfrm>
                <a:off x="6686819" y="1014828"/>
                <a:ext cx="50288" cy="41120"/>
              </a:xfrm>
              <a:custGeom>
                <a:avLst/>
                <a:gdLst/>
                <a:ahLst/>
                <a:cxnLst/>
                <a:rect l="l" t="t" r="r" b="b"/>
                <a:pathLst>
                  <a:path w="373" h="305" extrusionOk="0">
                    <a:moveTo>
                      <a:pt x="183" y="0"/>
                    </a:moveTo>
                    <a:cubicBezTo>
                      <a:pt x="83" y="0"/>
                      <a:pt x="0" y="104"/>
                      <a:pt x="43" y="213"/>
                    </a:cubicBezTo>
                    <a:cubicBezTo>
                      <a:pt x="65" y="269"/>
                      <a:pt x="122" y="304"/>
                      <a:pt x="183" y="304"/>
                    </a:cubicBezTo>
                    <a:cubicBezTo>
                      <a:pt x="202" y="304"/>
                      <a:pt x="222" y="301"/>
                      <a:pt x="240" y="294"/>
                    </a:cubicBezTo>
                    <a:cubicBezTo>
                      <a:pt x="365" y="243"/>
                      <a:pt x="372" y="67"/>
                      <a:pt x="248" y="15"/>
                    </a:cubicBezTo>
                    <a:cubicBezTo>
                      <a:pt x="226" y="5"/>
                      <a:pt x="204" y="0"/>
                      <a:pt x="18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724" name="Google Shape;724;p22"/>
          <p:cNvSpPr txBox="1">
            <a:spLocks noGrp="1"/>
          </p:cNvSpPr>
          <p:nvPr>
            <p:ph type="title" hasCustomPrompt="1"/>
          </p:nvPr>
        </p:nvSpPr>
        <p:spPr>
          <a:xfrm>
            <a:off x="1239200" y="1897470"/>
            <a:ext cx="1275600" cy="74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200"/>
              <a:buNone/>
              <a:defRPr>
                <a:solidFill>
                  <a:schemeClr val="dk2"/>
                </a:solidFill>
              </a:defRPr>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725" name="Google Shape;725;p22"/>
          <p:cNvSpPr txBox="1">
            <a:spLocks noGrp="1"/>
          </p:cNvSpPr>
          <p:nvPr>
            <p:ph type="subTitle" idx="1"/>
          </p:nvPr>
        </p:nvSpPr>
        <p:spPr>
          <a:xfrm>
            <a:off x="842900" y="3417537"/>
            <a:ext cx="2068200" cy="789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726" name="Google Shape;726;p22"/>
          <p:cNvSpPr txBox="1">
            <a:spLocks noGrp="1"/>
          </p:cNvSpPr>
          <p:nvPr>
            <p:ph type="title" idx="2"/>
          </p:nvPr>
        </p:nvSpPr>
        <p:spPr>
          <a:xfrm>
            <a:off x="842900" y="3053650"/>
            <a:ext cx="2068200" cy="4251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1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727" name="Google Shape;727;p22"/>
          <p:cNvSpPr txBox="1">
            <a:spLocks noGrp="1"/>
          </p:cNvSpPr>
          <p:nvPr>
            <p:ph type="title" idx="3" hasCustomPrompt="1"/>
          </p:nvPr>
        </p:nvSpPr>
        <p:spPr>
          <a:xfrm>
            <a:off x="3867150" y="1897470"/>
            <a:ext cx="1275600" cy="74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200"/>
              <a:buNone/>
              <a:defRPr>
                <a:solidFill>
                  <a:schemeClr val="dk2"/>
                </a:solidFill>
              </a:defRPr>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728" name="Google Shape;728;p22"/>
          <p:cNvSpPr txBox="1">
            <a:spLocks noGrp="1"/>
          </p:cNvSpPr>
          <p:nvPr>
            <p:ph type="subTitle" idx="4"/>
          </p:nvPr>
        </p:nvSpPr>
        <p:spPr>
          <a:xfrm>
            <a:off x="3470850" y="3417537"/>
            <a:ext cx="2068200" cy="789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729" name="Google Shape;729;p22"/>
          <p:cNvSpPr txBox="1">
            <a:spLocks noGrp="1"/>
          </p:cNvSpPr>
          <p:nvPr>
            <p:ph type="title" idx="5"/>
          </p:nvPr>
        </p:nvSpPr>
        <p:spPr>
          <a:xfrm>
            <a:off x="3470850" y="3053650"/>
            <a:ext cx="2068200" cy="4251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1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730" name="Google Shape;730;p22"/>
          <p:cNvSpPr txBox="1">
            <a:spLocks noGrp="1"/>
          </p:cNvSpPr>
          <p:nvPr>
            <p:ph type="title" idx="6" hasCustomPrompt="1"/>
          </p:nvPr>
        </p:nvSpPr>
        <p:spPr>
          <a:xfrm>
            <a:off x="6629200" y="1897470"/>
            <a:ext cx="1275600" cy="74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200"/>
              <a:buNone/>
              <a:defRPr>
                <a:solidFill>
                  <a:schemeClr val="dk2"/>
                </a:solidFill>
              </a:defRPr>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731" name="Google Shape;731;p22"/>
          <p:cNvSpPr txBox="1">
            <a:spLocks noGrp="1"/>
          </p:cNvSpPr>
          <p:nvPr>
            <p:ph type="subTitle" idx="7"/>
          </p:nvPr>
        </p:nvSpPr>
        <p:spPr>
          <a:xfrm>
            <a:off x="6232900" y="3417537"/>
            <a:ext cx="2068200" cy="789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732" name="Google Shape;732;p22"/>
          <p:cNvSpPr txBox="1">
            <a:spLocks noGrp="1"/>
          </p:cNvSpPr>
          <p:nvPr>
            <p:ph type="title" idx="8"/>
          </p:nvPr>
        </p:nvSpPr>
        <p:spPr>
          <a:xfrm>
            <a:off x="6232900" y="3053650"/>
            <a:ext cx="2068200" cy="4251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1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733" name="Google Shape;733;p22"/>
          <p:cNvSpPr txBox="1">
            <a:spLocks noGrp="1"/>
          </p:cNvSpPr>
          <p:nvPr>
            <p:ph type="title" idx="9"/>
          </p:nvPr>
        </p:nvSpPr>
        <p:spPr>
          <a:xfrm>
            <a:off x="720000" y="535000"/>
            <a:ext cx="7704000" cy="50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hanks">
  <p:cSld name="BLANK_1_1_1_1_1_1_2">
    <p:spTree>
      <p:nvGrpSpPr>
        <p:cNvPr id="1" name="Shape 734"/>
        <p:cNvGrpSpPr/>
        <p:nvPr/>
      </p:nvGrpSpPr>
      <p:grpSpPr>
        <a:xfrm>
          <a:off x="0" y="0"/>
          <a:ext cx="0" cy="0"/>
          <a:chOff x="0" y="0"/>
          <a:chExt cx="0" cy="0"/>
        </a:xfrm>
      </p:grpSpPr>
      <p:sp>
        <p:nvSpPr>
          <p:cNvPr id="735" name="Google Shape;735;p23"/>
          <p:cNvSpPr txBox="1">
            <a:spLocks noGrp="1"/>
          </p:cNvSpPr>
          <p:nvPr>
            <p:ph type="ctrTitle"/>
          </p:nvPr>
        </p:nvSpPr>
        <p:spPr>
          <a:xfrm>
            <a:off x="715100" y="658683"/>
            <a:ext cx="4284000" cy="997800"/>
          </a:xfrm>
          <a:prstGeom prst="rect">
            <a:avLst/>
          </a:prstGeom>
        </p:spPr>
        <p:txBody>
          <a:bodyPr spcFirstLastPara="1" wrap="square" lIns="91425" tIns="91425" rIns="91425" bIns="91425" anchor="ctr" anchorCtr="0">
            <a:noAutofit/>
          </a:bodyPr>
          <a:lstStyle>
            <a:lvl1pPr lvl="0" rtl="0">
              <a:spcBef>
                <a:spcPts val="0"/>
              </a:spcBef>
              <a:spcAft>
                <a:spcPts val="0"/>
              </a:spcAft>
              <a:buSzPts val="5200"/>
              <a:buNone/>
              <a:defRPr sz="70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736" name="Google Shape;736;p23"/>
          <p:cNvSpPr txBox="1">
            <a:spLocks noGrp="1"/>
          </p:cNvSpPr>
          <p:nvPr>
            <p:ph type="subTitle" idx="1"/>
          </p:nvPr>
        </p:nvSpPr>
        <p:spPr>
          <a:xfrm>
            <a:off x="715100" y="1604296"/>
            <a:ext cx="4293900" cy="1303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800"/>
              <a:buNone/>
              <a:defRPr sz="1800"/>
            </a:lvl2pPr>
            <a:lvl3pPr lvl="2" algn="ctr" rtl="0">
              <a:lnSpc>
                <a:spcPct val="100000"/>
              </a:lnSpc>
              <a:spcBef>
                <a:spcPts val="0"/>
              </a:spcBef>
              <a:spcAft>
                <a:spcPts val="0"/>
              </a:spcAft>
              <a:buSzPts val="1800"/>
              <a:buNone/>
              <a:defRPr sz="1800"/>
            </a:lvl3pPr>
            <a:lvl4pPr lvl="3" algn="ctr" rtl="0">
              <a:lnSpc>
                <a:spcPct val="100000"/>
              </a:lnSpc>
              <a:spcBef>
                <a:spcPts val="0"/>
              </a:spcBef>
              <a:spcAft>
                <a:spcPts val="0"/>
              </a:spcAft>
              <a:buSzPts val="1800"/>
              <a:buNone/>
              <a:defRPr sz="1800"/>
            </a:lvl4pPr>
            <a:lvl5pPr lvl="4" algn="ctr" rtl="0">
              <a:lnSpc>
                <a:spcPct val="100000"/>
              </a:lnSpc>
              <a:spcBef>
                <a:spcPts val="0"/>
              </a:spcBef>
              <a:spcAft>
                <a:spcPts val="0"/>
              </a:spcAft>
              <a:buSzPts val="1800"/>
              <a:buNone/>
              <a:defRPr sz="1800"/>
            </a:lvl5pPr>
            <a:lvl6pPr lvl="5" algn="ctr" rtl="0">
              <a:lnSpc>
                <a:spcPct val="100000"/>
              </a:lnSpc>
              <a:spcBef>
                <a:spcPts val="0"/>
              </a:spcBef>
              <a:spcAft>
                <a:spcPts val="0"/>
              </a:spcAft>
              <a:buSzPts val="1800"/>
              <a:buNone/>
              <a:defRPr sz="1800"/>
            </a:lvl6pPr>
            <a:lvl7pPr lvl="6" algn="ctr" rtl="0">
              <a:lnSpc>
                <a:spcPct val="100000"/>
              </a:lnSpc>
              <a:spcBef>
                <a:spcPts val="0"/>
              </a:spcBef>
              <a:spcAft>
                <a:spcPts val="0"/>
              </a:spcAft>
              <a:buSzPts val="1800"/>
              <a:buNone/>
              <a:defRPr sz="1800"/>
            </a:lvl7pPr>
            <a:lvl8pPr lvl="7" algn="ctr" rtl="0">
              <a:lnSpc>
                <a:spcPct val="100000"/>
              </a:lnSpc>
              <a:spcBef>
                <a:spcPts val="0"/>
              </a:spcBef>
              <a:spcAft>
                <a:spcPts val="0"/>
              </a:spcAft>
              <a:buSzPts val="1800"/>
              <a:buNone/>
              <a:defRPr sz="1800"/>
            </a:lvl8pPr>
            <a:lvl9pPr lvl="8" algn="ctr" rtl="0">
              <a:lnSpc>
                <a:spcPct val="100000"/>
              </a:lnSpc>
              <a:spcBef>
                <a:spcPts val="0"/>
              </a:spcBef>
              <a:spcAft>
                <a:spcPts val="0"/>
              </a:spcAft>
              <a:buSzPts val="1800"/>
              <a:buNone/>
              <a:defRPr sz="1800"/>
            </a:lvl9pPr>
          </a:lstStyle>
          <a:p>
            <a:endParaRPr/>
          </a:p>
        </p:txBody>
      </p:sp>
      <p:sp>
        <p:nvSpPr>
          <p:cNvPr id="737" name="Google Shape;737;p23"/>
          <p:cNvSpPr/>
          <p:nvPr/>
        </p:nvSpPr>
        <p:spPr>
          <a:xfrm rot="10800000" flipH="1">
            <a:off x="1780800" y="-81344"/>
            <a:ext cx="7604208" cy="641795"/>
          </a:xfrm>
          <a:custGeom>
            <a:avLst/>
            <a:gdLst/>
            <a:ahLst/>
            <a:cxnLst/>
            <a:rect l="l" t="t" r="r" b="b"/>
            <a:pathLst>
              <a:path w="37479" h="6101" extrusionOk="0">
                <a:moveTo>
                  <a:pt x="37479" y="1"/>
                </a:moveTo>
                <a:cubicBezTo>
                  <a:pt x="35072" y="1365"/>
                  <a:pt x="31547" y="1826"/>
                  <a:pt x="27627" y="1826"/>
                </a:cubicBezTo>
                <a:cubicBezTo>
                  <a:pt x="24217" y="1826"/>
                  <a:pt x="20507" y="1477"/>
                  <a:pt x="16973" y="1071"/>
                </a:cubicBezTo>
                <a:cubicBezTo>
                  <a:pt x="16411" y="1006"/>
                  <a:pt x="15843" y="976"/>
                  <a:pt x="15273" y="976"/>
                </a:cubicBezTo>
                <a:cubicBezTo>
                  <a:pt x="8882" y="976"/>
                  <a:pt x="2161" y="4768"/>
                  <a:pt x="1" y="6101"/>
                </a:cubicBezTo>
                <a:lnTo>
                  <a:pt x="37479" y="6101"/>
                </a:lnTo>
                <a:lnTo>
                  <a:pt x="3747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38" name="Google Shape;738;p23"/>
          <p:cNvGrpSpPr/>
          <p:nvPr/>
        </p:nvGrpSpPr>
        <p:grpSpPr>
          <a:xfrm>
            <a:off x="7878909" y="27637"/>
            <a:ext cx="1158327" cy="611787"/>
            <a:chOff x="7878909" y="27637"/>
            <a:chExt cx="1158327" cy="611787"/>
          </a:xfrm>
        </p:grpSpPr>
        <p:grpSp>
          <p:nvGrpSpPr>
            <p:cNvPr id="739" name="Google Shape;739;p23"/>
            <p:cNvGrpSpPr/>
            <p:nvPr/>
          </p:nvGrpSpPr>
          <p:grpSpPr>
            <a:xfrm rot="5904094" flipH="1">
              <a:off x="8532164" y="-178691"/>
              <a:ext cx="232119" cy="752184"/>
              <a:chOff x="14524806" y="-3120786"/>
              <a:chExt cx="232135" cy="752236"/>
            </a:xfrm>
          </p:grpSpPr>
          <p:sp>
            <p:nvSpPr>
              <p:cNvPr id="740" name="Google Shape;740;p23"/>
              <p:cNvSpPr/>
              <p:nvPr/>
            </p:nvSpPr>
            <p:spPr>
              <a:xfrm rot="-10155775" flipH="1">
                <a:off x="14562065" y="-2506774"/>
                <a:ext cx="148385" cy="125501"/>
              </a:xfrm>
              <a:custGeom>
                <a:avLst/>
                <a:gdLst/>
                <a:ahLst/>
                <a:cxnLst/>
                <a:rect l="l" t="t" r="r" b="b"/>
                <a:pathLst>
                  <a:path w="603" h="510" extrusionOk="0">
                    <a:moveTo>
                      <a:pt x="346" y="0"/>
                    </a:moveTo>
                    <a:cubicBezTo>
                      <a:pt x="118" y="0"/>
                      <a:pt x="1" y="272"/>
                      <a:pt x="162" y="433"/>
                    </a:cubicBezTo>
                    <a:cubicBezTo>
                      <a:pt x="215" y="486"/>
                      <a:pt x="280" y="510"/>
                      <a:pt x="343" y="510"/>
                    </a:cubicBezTo>
                    <a:cubicBezTo>
                      <a:pt x="473" y="510"/>
                      <a:pt x="597" y="410"/>
                      <a:pt x="602" y="257"/>
                    </a:cubicBezTo>
                    <a:cubicBezTo>
                      <a:pt x="602" y="118"/>
                      <a:pt x="485"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23"/>
              <p:cNvSpPr/>
              <p:nvPr/>
            </p:nvSpPr>
            <p:spPr>
              <a:xfrm rot="-10155796" flipH="1">
                <a:off x="14539257" y="-3103380"/>
                <a:ext cx="203233" cy="174233"/>
              </a:xfrm>
              <a:custGeom>
                <a:avLst/>
                <a:gdLst/>
                <a:ahLst/>
                <a:cxnLst/>
                <a:rect l="l" t="t" r="r" b="b"/>
                <a:pathLst>
                  <a:path w="1093" h="937" extrusionOk="0">
                    <a:moveTo>
                      <a:pt x="631" y="0"/>
                    </a:moveTo>
                    <a:cubicBezTo>
                      <a:pt x="213" y="0"/>
                      <a:pt x="0" y="506"/>
                      <a:pt x="294" y="799"/>
                    </a:cubicBezTo>
                    <a:cubicBezTo>
                      <a:pt x="391" y="894"/>
                      <a:pt x="509" y="937"/>
                      <a:pt x="625" y="937"/>
                    </a:cubicBezTo>
                    <a:cubicBezTo>
                      <a:pt x="865" y="937"/>
                      <a:pt x="1093" y="752"/>
                      <a:pt x="1093" y="469"/>
                    </a:cubicBezTo>
                    <a:cubicBezTo>
                      <a:pt x="1093" y="213"/>
                      <a:pt x="888" y="0"/>
                      <a:pt x="6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42" name="Google Shape;742;p23"/>
            <p:cNvSpPr/>
            <p:nvPr/>
          </p:nvSpPr>
          <p:spPr>
            <a:xfrm rot="-5540134">
              <a:off x="7870439" y="147585"/>
              <a:ext cx="148375" cy="125493"/>
            </a:xfrm>
            <a:custGeom>
              <a:avLst/>
              <a:gdLst/>
              <a:ahLst/>
              <a:cxnLst/>
              <a:rect l="l" t="t" r="r" b="b"/>
              <a:pathLst>
                <a:path w="603" h="510" extrusionOk="0">
                  <a:moveTo>
                    <a:pt x="346" y="0"/>
                  </a:moveTo>
                  <a:cubicBezTo>
                    <a:pt x="118" y="0"/>
                    <a:pt x="1" y="272"/>
                    <a:pt x="162" y="433"/>
                  </a:cubicBezTo>
                  <a:cubicBezTo>
                    <a:pt x="215" y="486"/>
                    <a:pt x="280" y="510"/>
                    <a:pt x="343" y="510"/>
                  </a:cubicBezTo>
                  <a:cubicBezTo>
                    <a:pt x="473" y="510"/>
                    <a:pt x="597" y="410"/>
                    <a:pt x="602" y="257"/>
                  </a:cubicBezTo>
                  <a:cubicBezTo>
                    <a:pt x="602" y="118"/>
                    <a:pt x="485"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23"/>
            <p:cNvSpPr/>
            <p:nvPr/>
          </p:nvSpPr>
          <p:spPr>
            <a:xfrm rot="-5540102">
              <a:off x="8552098" y="494502"/>
              <a:ext cx="153248" cy="131366"/>
            </a:xfrm>
            <a:custGeom>
              <a:avLst/>
              <a:gdLst/>
              <a:ahLst/>
              <a:cxnLst/>
              <a:rect l="l" t="t" r="r" b="b"/>
              <a:pathLst>
                <a:path w="1093" h="937" extrusionOk="0">
                  <a:moveTo>
                    <a:pt x="631" y="0"/>
                  </a:moveTo>
                  <a:cubicBezTo>
                    <a:pt x="213" y="0"/>
                    <a:pt x="0" y="506"/>
                    <a:pt x="294" y="799"/>
                  </a:cubicBezTo>
                  <a:cubicBezTo>
                    <a:pt x="391" y="894"/>
                    <a:pt x="509" y="937"/>
                    <a:pt x="625" y="937"/>
                  </a:cubicBezTo>
                  <a:cubicBezTo>
                    <a:pt x="865" y="937"/>
                    <a:pt x="1093" y="752"/>
                    <a:pt x="1093" y="469"/>
                  </a:cubicBezTo>
                  <a:cubicBezTo>
                    <a:pt x="1093" y="213"/>
                    <a:pt x="888" y="0"/>
                    <a:pt x="6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44" name="Google Shape;744;p23"/>
          <p:cNvGrpSpPr/>
          <p:nvPr/>
        </p:nvGrpSpPr>
        <p:grpSpPr>
          <a:xfrm flipH="1">
            <a:off x="7614638" y="487924"/>
            <a:ext cx="814250" cy="837200"/>
            <a:chOff x="7388981" y="2076648"/>
            <a:chExt cx="653072" cy="671479"/>
          </a:xfrm>
        </p:grpSpPr>
        <p:grpSp>
          <p:nvGrpSpPr>
            <p:cNvPr id="745" name="Google Shape;745;p23"/>
            <p:cNvGrpSpPr/>
            <p:nvPr/>
          </p:nvGrpSpPr>
          <p:grpSpPr>
            <a:xfrm>
              <a:off x="7388981" y="2076648"/>
              <a:ext cx="653072" cy="671479"/>
              <a:chOff x="7388981" y="2076648"/>
              <a:chExt cx="653072" cy="671479"/>
            </a:xfrm>
          </p:grpSpPr>
          <p:sp>
            <p:nvSpPr>
              <p:cNvPr id="746" name="Google Shape;746;p23"/>
              <p:cNvSpPr/>
              <p:nvPr/>
            </p:nvSpPr>
            <p:spPr>
              <a:xfrm>
                <a:off x="7388981" y="2091115"/>
                <a:ext cx="536502" cy="657012"/>
              </a:xfrm>
              <a:custGeom>
                <a:avLst/>
                <a:gdLst/>
                <a:ahLst/>
                <a:cxnLst/>
                <a:rect l="l" t="t" r="r" b="b"/>
                <a:pathLst>
                  <a:path w="7083" h="8674" extrusionOk="0">
                    <a:moveTo>
                      <a:pt x="2398" y="0"/>
                    </a:moveTo>
                    <a:lnTo>
                      <a:pt x="2398" y="0"/>
                    </a:lnTo>
                    <a:cubicBezTo>
                      <a:pt x="2493" y="609"/>
                      <a:pt x="2398" y="1239"/>
                      <a:pt x="2427" y="1862"/>
                    </a:cubicBezTo>
                    <a:cubicBezTo>
                      <a:pt x="2434" y="1892"/>
                      <a:pt x="2427" y="1921"/>
                      <a:pt x="2420" y="1950"/>
                    </a:cubicBezTo>
                    <a:cubicBezTo>
                      <a:pt x="2405" y="1972"/>
                      <a:pt x="2390" y="1994"/>
                      <a:pt x="2368" y="2009"/>
                    </a:cubicBezTo>
                    <a:lnTo>
                      <a:pt x="2002" y="2332"/>
                    </a:lnTo>
                    <a:cubicBezTo>
                      <a:pt x="1371" y="1994"/>
                      <a:pt x="711" y="1716"/>
                      <a:pt x="30" y="1503"/>
                    </a:cubicBezTo>
                    <a:lnTo>
                      <a:pt x="30" y="1503"/>
                    </a:lnTo>
                    <a:lnTo>
                      <a:pt x="1063" y="3387"/>
                    </a:lnTo>
                    <a:cubicBezTo>
                      <a:pt x="1093" y="3439"/>
                      <a:pt x="1115" y="3490"/>
                      <a:pt x="1129" y="3541"/>
                    </a:cubicBezTo>
                    <a:cubicBezTo>
                      <a:pt x="1173" y="3695"/>
                      <a:pt x="1122" y="3857"/>
                      <a:pt x="1063" y="4003"/>
                    </a:cubicBezTo>
                    <a:cubicBezTo>
                      <a:pt x="711" y="4062"/>
                      <a:pt x="352" y="4084"/>
                      <a:pt x="0" y="4106"/>
                    </a:cubicBezTo>
                    <a:cubicBezTo>
                      <a:pt x="257" y="4216"/>
                      <a:pt x="506" y="4348"/>
                      <a:pt x="748" y="4509"/>
                    </a:cubicBezTo>
                    <a:cubicBezTo>
                      <a:pt x="821" y="4553"/>
                      <a:pt x="895" y="4612"/>
                      <a:pt x="953" y="4678"/>
                    </a:cubicBezTo>
                    <a:cubicBezTo>
                      <a:pt x="1063" y="4832"/>
                      <a:pt x="1063" y="5052"/>
                      <a:pt x="1159" y="5220"/>
                    </a:cubicBezTo>
                    <a:cubicBezTo>
                      <a:pt x="843" y="5733"/>
                      <a:pt x="535" y="6159"/>
                      <a:pt x="227" y="6584"/>
                    </a:cubicBezTo>
                    <a:cubicBezTo>
                      <a:pt x="777" y="6569"/>
                      <a:pt x="1364" y="6525"/>
                      <a:pt x="1818" y="6203"/>
                    </a:cubicBezTo>
                    <a:cubicBezTo>
                      <a:pt x="1870" y="6298"/>
                      <a:pt x="1936" y="6386"/>
                      <a:pt x="2009" y="6467"/>
                    </a:cubicBezTo>
                    <a:cubicBezTo>
                      <a:pt x="1958" y="7097"/>
                      <a:pt x="1965" y="7735"/>
                      <a:pt x="2024" y="8365"/>
                    </a:cubicBezTo>
                    <a:cubicBezTo>
                      <a:pt x="2464" y="8102"/>
                      <a:pt x="2881" y="7786"/>
                      <a:pt x="3263" y="7442"/>
                    </a:cubicBezTo>
                    <a:cubicBezTo>
                      <a:pt x="3402" y="7442"/>
                      <a:pt x="3541" y="7464"/>
                      <a:pt x="3681" y="7500"/>
                    </a:cubicBezTo>
                    <a:cubicBezTo>
                      <a:pt x="3857" y="7904"/>
                      <a:pt x="4025" y="8285"/>
                      <a:pt x="4194" y="8673"/>
                    </a:cubicBezTo>
                    <a:cubicBezTo>
                      <a:pt x="4436" y="8285"/>
                      <a:pt x="4634" y="7874"/>
                      <a:pt x="4780" y="7442"/>
                    </a:cubicBezTo>
                    <a:cubicBezTo>
                      <a:pt x="4883" y="7376"/>
                      <a:pt x="4993" y="7310"/>
                      <a:pt x="5110" y="7258"/>
                    </a:cubicBezTo>
                    <a:cubicBezTo>
                      <a:pt x="5799" y="7500"/>
                      <a:pt x="6459" y="7808"/>
                      <a:pt x="7082" y="8182"/>
                    </a:cubicBezTo>
                    <a:cubicBezTo>
                      <a:pt x="6884" y="7610"/>
                      <a:pt x="6745" y="7016"/>
                      <a:pt x="6657" y="6415"/>
                    </a:cubicBezTo>
                    <a:cubicBezTo>
                      <a:pt x="6379" y="4575"/>
                      <a:pt x="5118" y="3043"/>
                      <a:pt x="4252" y="1415"/>
                    </a:cubicBezTo>
                    <a:cubicBezTo>
                      <a:pt x="3945" y="1503"/>
                      <a:pt x="3710" y="1591"/>
                      <a:pt x="3468" y="1672"/>
                    </a:cubicBezTo>
                    <a:cubicBezTo>
                      <a:pt x="3145" y="1093"/>
                      <a:pt x="2786" y="536"/>
                      <a:pt x="239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23"/>
              <p:cNvSpPr/>
              <p:nvPr/>
            </p:nvSpPr>
            <p:spPr>
              <a:xfrm>
                <a:off x="7452834" y="2185492"/>
                <a:ext cx="493706" cy="493782"/>
              </a:xfrm>
              <a:custGeom>
                <a:avLst/>
                <a:gdLst/>
                <a:ahLst/>
                <a:cxnLst/>
                <a:rect l="l" t="t" r="r" b="b"/>
                <a:pathLst>
                  <a:path w="6518" h="6519" extrusionOk="0">
                    <a:moveTo>
                      <a:pt x="3255" y="1"/>
                    </a:moveTo>
                    <a:cubicBezTo>
                      <a:pt x="1459" y="1"/>
                      <a:pt x="0" y="1460"/>
                      <a:pt x="0" y="3263"/>
                    </a:cubicBezTo>
                    <a:cubicBezTo>
                      <a:pt x="0" y="5059"/>
                      <a:pt x="1459" y="6518"/>
                      <a:pt x="3255" y="6518"/>
                    </a:cubicBezTo>
                    <a:cubicBezTo>
                      <a:pt x="5059" y="6518"/>
                      <a:pt x="6518" y="5059"/>
                      <a:pt x="6518" y="3263"/>
                    </a:cubicBezTo>
                    <a:cubicBezTo>
                      <a:pt x="6518" y="1460"/>
                      <a:pt x="5059" y="1"/>
                      <a:pt x="32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23"/>
              <p:cNvSpPr/>
              <p:nvPr/>
            </p:nvSpPr>
            <p:spPr>
              <a:xfrm>
                <a:off x="7678249" y="2076648"/>
                <a:ext cx="363803" cy="502644"/>
              </a:xfrm>
              <a:custGeom>
                <a:avLst/>
                <a:gdLst/>
                <a:ahLst/>
                <a:cxnLst/>
                <a:rect l="l" t="t" r="r" b="b"/>
                <a:pathLst>
                  <a:path w="4803" h="6636" extrusionOk="0">
                    <a:moveTo>
                      <a:pt x="1387" y="1"/>
                    </a:moveTo>
                    <a:cubicBezTo>
                      <a:pt x="888" y="653"/>
                      <a:pt x="426" y="1335"/>
                      <a:pt x="1" y="2039"/>
                    </a:cubicBezTo>
                    <a:cubicBezTo>
                      <a:pt x="771" y="2757"/>
                      <a:pt x="1159" y="3776"/>
                      <a:pt x="1621" y="4722"/>
                    </a:cubicBezTo>
                    <a:cubicBezTo>
                      <a:pt x="1944" y="5382"/>
                      <a:pt x="2310" y="6020"/>
                      <a:pt x="2714" y="6636"/>
                    </a:cubicBezTo>
                    <a:lnTo>
                      <a:pt x="2911" y="6262"/>
                    </a:lnTo>
                    <a:cubicBezTo>
                      <a:pt x="3234" y="6215"/>
                      <a:pt x="3561" y="6191"/>
                      <a:pt x="3886" y="6191"/>
                    </a:cubicBezTo>
                    <a:cubicBezTo>
                      <a:pt x="3967" y="6191"/>
                      <a:pt x="4048" y="6193"/>
                      <a:pt x="4128" y="6196"/>
                    </a:cubicBezTo>
                    <a:cubicBezTo>
                      <a:pt x="3872" y="5866"/>
                      <a:pt x="3579" y="5565"/>
                      <a:pt x="3263" y="5301"/>
                    </a:cubicBezTo>
                    <a:cubicBezTo>
                      <a:pt x="3263" y="5169"/>
                      <a:pt x="3278" y="5045"/>
                      <a:pt x="3293" y="4927"/>
                    </a:cubicBezTo>
                    <a:cubicBezTo>
                      <a:pt x="3828" y="4510"/>
                      <a:pt x="4334" y="4062"/>
                      <a:pt x="4803" y="3578"/>
                    </a:cubicBezTo>
                    <a:cubicBezTo>
                      <a:pt x="4656" y="3574"/>
                      <a:pt x="4508" y="3573"/>
                      <a:pt x="4361" y="3573"/>
                    </a:cubicBezTo>
                    <a:cubicBezTo>
                      <a:pt x="3958" y="3573"/>
                      <a:pt x="3556" y="3586"/>
                      <a:pt x="3153" y="3608"/>
                    </a:cubicBezTo>
                    <a:cubicBezTo>
                      <a:pt x="3043" y="3476"/>
                      <a:pt x="2955" y="3322"/>
                      <a:pt x="2897" y="3153"/>
                    </a:cubicBezTo>
                    <a:cubicBezTo>
                      <a:pt x="3007" y="2611"/>
                      <a:pt x="3087" y="2068"/>
                      <a:pt x="3139" y="1511"/>
                    </a:cubicBezTo>
                    <a:lnTo>
                      <a:pt x="3139" y="1511"/>
                    </a:lnTo>
                    <a:cubicBezTo>
                      <a:pt x="2794" y="1834"/>
                      <a:pt x="2428" y="2141"/>
                      <a:pt x="2054" y="2427"/>
                    </a:cubicBezTo>
                    <a:lnTo>
                      <a:pt x="1665" y="2149"/>
                    </a:lnTo>
                    <a:cubicBezTo>
                      <a:pt x="1577" y="1416"/>
                      <a:pt x="1475" y="712"/>
                      <a:pt x="138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49" name="Google Shape;749;p23"/>
            <p:cNvSpPr/>
            <p:nvPr/>
          </p:nvSpPr>
          <p:spPr>
            <a:xfrm>
              <a:off x="7492221" y="2226015"/>
              <a:ext cx="366606" cy="366606"/>
            </a:xfrm>
            <a:custGeom>
              <a:avLst/>
              <a:gdLst/>
              <a:ahLst/>
              <a:cxnLst/>
              <a:rect l="l" t="t" r="r" b="b"/>
              <a:pathLst>
                <a:path w="4840" h="4840" extrusionOk="0">
                  <a:moveTo>
                    <a:pt x="2420" y="1"/>
                  </a:moveTo>
                  <a:cubicBezTo>
                    <a:pt x="1079" y="1"/>
                    <a:pt x="1" y="1086"/>
                    <a:pt x="1" y="2420"/>
                  </a:cubicBezTo>
                  <a:cubicBezTo>
                    <a:pt x="1" y="3755"/>
                    <a:pt x="1079" y="4840"/>
                    <a:pt x="2420" y="4840"/>
                  </a:cubicBezTo>
                  <a:cubicBezTo>
                    <a:pt x="3755" y="4840"/>
                    <a:pt x="4840" y="3755"/>
                    <a:pt x="4840" y="2420"/>
                  </a:cubicBezTo>
                  <a:cubicBezTo>
                    <a:pt x="4840" y="1086"/>
                    <a:pt x="3755" y="1"/>
                    <a:pt x="24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50" name="Google Shape;750;p23"/>
            <p:cNvGrpSpPr/>
            <p:nvPr/>
          </p:nvGrpSpPr>
          <p:grpSpPr>
            <a:xfrm>
              <a:off x="7681052" y="2459762"/>
              <a:ext cx="201632" cy="193375"/>
              <a:chOff x="7681052" y="2459762"/>
              <a:chExt cx="201632" cy="193375"/>
            </a:xfrm>
          </p:grpSpPr>
          <p:sp>
            <p:nvSpPr>
              <p:cNvPr id="751" name="Google Shape;751;p23"/>
              <p:cNvSpPr/>
              <p:nvPr/>
            </p:nvSpPr>
            <p:spPr>
              <a:xfrm>
                <a:off x="7681052" y="2612084"/>
                <a:ext cx="47871" cy="41054"/>
              </a:xfrm>
              <a:custGeom>
                <a:avLst/>
                <a:gdLst/>
                <a:ahLst/>
                <a:cxnLst/>
                <a:rect l="l" t="t" r="r" b="b"/>
                <a:pathLst>
                  <a:path w="632" h="542" extrusionOk="0">
                    <a:moveTo>
                      <a:pt x="268" y="0"/>
                    </a:moveTo>
                    <a:cubicBezTo>
                      <a:pt x="131" y="0"/>
                      <a:pt x="1" y="107"/>
                      <a:pt x="1" y="270"/>
                    </a:cubicBezTo>
                    <a:cubicBezTo>
                      <a:pt x="1" y="417"/>
                      <a:pt x="118" y="542"/>
                      <a:pt x="264" y="542"/>
                    </a:cubicBezTo>
                    <a:cubicBezTo>
                      <a:pt x="506" y="542"/>
                      <a:pt x="631" y="248"/>
                      <a:pt x="455" y="80"/>
                    </a:cubicBezTo>
                    <a:cubicBezTo>
                      <a:pt x="400" y="25"/>
                      <a:pt x="333" y="0"/>
                      <a:pt x="26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23"/>
              <p:cNvSpPr/>
              <p:nvPr/>
            </p:nvSpPr>
            <p:spPr>
              <a:xfrm>
                <a:off x="7848750" y="2526493"/>
                <a:ext cx="27268" cy="27268"/>
              </a:xfrm>
              <a:custGeom>
                <a:avLst/>
                <a:gdLst/>
                <a:ahLst/>
                <a:cxnLst/>
                <a:rect l="l" t="t" r="r" b="b"/>
                <a:pathLst>
                  <a:path w="360" h="360" extrusionOk="0">
                    <a:moveTo>
                      <a:pt x="177" y="0"/>
                    </a:moveTo>
                    <a:cubicBezTo>
                      <a:pt x="81" y="0"/>
                      <a:pt x="1" y="81"/>
                      <a:pt x="1" y="183"/>
                    </a:cubicBezTo>
                    <a:cubicBezTo>
                      <a:pt x="1" y="279"/>
                      <a:pt x="81" y="359"/>
                      <a:pt x="177" y="359"/>
                    </a:cubicBezTo>
                    <a:cubicBezTo>
                      <a:pt x="279" y="359"/>
                      <a:pt x="360" y="279"/>
                      <a:pt x="360" y="183"/>
                    </a:cubicBezTo>
                    <a:cubicBezTo>
                      <a:pt x="360" y="81"/>
                      <a:pt x="279" y="0"/>
                      <a:pt x="17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23"/>
              <p:cNvSpPr/>
              <p:nvPr/>
            </p:nvSpPr>
            <p:spPr>
              <a:xfrm>
                <a:off x="7860945" y="2459762"/>
                <a:ext cx="21739" cy="18482"/>
              </a:xfrm>
              <a:custGeom>
                <a:avLst/>
                <a:gdLst/>
                <a:ahLst/>
                <a:cxnLst/>
                <a:rect l="l" t="t" r="r" b="b"/>
                <a:pathLst>
                  <a:path w="287" h="244" extrusionOk="0">
                    <a:moveTo>
                      <a:pt x="125" y="0"/>
                    </a:moveTo>
                    <a:cubicBezTo>
                      <a:pt x="61" y="0"/>
                      <a:pt x="1" y="49"/>
                      <a:pt x="1" y="119"/>
                    </a:cubicBezTo>
                    <a:cubicBezTo>
                      <a:pt x="1" y="185"/>
                      <a:pt x="60" y="243"/>
                      <a:pt x="126" y="243"/>
                    </a:cubicBezTo>
                    <a:cubicBezTo>
                      <a:pt x="236" y="243"/>
                      <a:pt x="287" y="111"/>
                      <a:pt x="214" y="38"/>
                    </a:cubicBezTo>
                    <a:cubicBezTo>
                      <a:pt x="187" y="12"/>
                      <a:pt x="156" y="0"/>
                      <a:pt x="1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54" name="Google Shape;754;p23"/>
            <p:cNvSpPr/>
            <p:nvPr/>
          </p:nvSpPr>
          <p:spPr>
            <a:xfrm>
              <a:off x="7622198" y="2292898"/>
              <a:ext cx="47795" cy="40978"/>
            </a:xfrm>
            <a:custGeom>
              <a:avLst/>
              <a:gdLst/>
              <a:ahLst/>
              <a:cxnLst/>
              <a:rect l="l" t="t" r="r" b="b"/>
              <a:pathLst>
                <a:path w="631" h="541" extrusionOk="0">
                  <a:moveTo>
                    <a:pt x="276" y="0"/>
                  </a:moveTo>
                  <a:cubicBezTo>
                    <a:pt x="136" y="0"/>
                    <a:pt x="0" y="109"/>
                    <a:pt x="0" y="269"/>
                  </a:cubicBezTo>
                  <a:cubicBezTo>
                    <a:pt x="0" y="423"/>
                    <a:pt x="125" y="540"/>
                    <a:pt x="272" y="540"/>
                  </a:cubicBezTo>
                  <a:cubicBezTo>
                    <a:pt x="514" y="540"/>
                    <a:pt x="631" y="254"/>
                    <a:pt x="462" y="78"/>
                  </a:cubicBezTo>
                  <a:cubicBezTo>
                    <a:pt x="408" y="24"/>
                    <a:pt x="342" y="0"/>
                    <a:pt x="27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23"/>
            <p:cNvSpPr/>
            <p:nvPr/>
          </p:nvSpPr>
          <p:spPr>
            <a:xfrm>
              <a:off x="7566678" y="2284338"/>
              <a:ext cx="27268" cy="26738"/>
            </a:xfrm>
            <a:custGeom>
              <a:avLst/>
              <a:gdLst/>
              <a:ahLst/>
              <a:cxnLst/>
              <a:rect l="l" t="t" r="r" b="b"/>
              <a:pathLst>
                <a:path w="360" h="353" extrusionOk="0">
                  <a:moveTo>
                    <a:pt x="176" y="1"/>
                  </a:moveTo>
                  <a:cubicBezTo>
                    <a:pt x="81" y="1"/>
                    <a:pt x="0" y="74"/>
                    <a:pt x="0" y="177"/>
                  </a:cubicBezTo>
                  <a:cubicBezTo>
                    <a:pt x="0" y="272"/>
                    <a:pt x="81" y="353"/>
                    <a:pt x="176" y="353"/>
                  </a:cubicBezTo>
                  <a:cubicBezTo>
                    <a:pt x="279" y="353"/>
                    <a:pt x="360" y="272"/>
                    <a:pt x="360" y="177"/>
                  </a:cubicBezTo>
                  <a:cubicBezTo>
                    <a:pt x="360" y="74"/>
                    <a:pt x="279" y="1"/>
                    <a:pt x="17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23"/>
            <p:cNvSpPr/>
            <p:nvPr/>
          </p:nvSpPr>
          <p:spPr>
            <a:xfrm>
              <a:off x="7674916" y="2259267"/>
              <a:ext cx="21209" cy="18482"/>
            </a:xfrm>
            <a:custGeom>
              <a:avLst/>
              <a:gdLst/>
              <a:ahLst/>
              <a:cxnLst/>
              <a:rect l="l" t="t" r="r" b="b"/>
              <a:pathLst>
                <a:path w="280" h="244" extrusionOk="0">
                  <a:moveTo>
                    <a:pt x="120" y="1"/>
                  </a:moveTo>
                  <a:cubicBezTo>
                    <a:pt x="58" y="1"/>
                    <a:pt x="1" y="52"/>
                    <a:pt x="1" y="126"/>
                  </a:cubicBezTo>
                  <a:cubicBezTo>
                    <a:pt x="1" y="192"/>
                    <a:pt x="52" y="244"/>
                    <a:pt x="118" y="244"/>
                  </a:cubicBezTo>
                  <a:cubicBezTo>
                    <a:pt x="228" y="244"/>
                    <a:pt x="279" y="112"/>
                    <a:pt x="206" y="38"/>
                  </a:cubicBezTo>
                  <a:cubicBezTo>
                    <a:pt x="180" y="12"/>
                    <a:pt x="150" y="1"/>
                    <a:pt x="12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57" name="Google Shape;757;p23"/>
            <p:cNvGrpSpPr/>
            <p:nvPr/>
          </p:nvGrpSpPr>
          <p:grpSpPr>
            <a:xfrm>
              <a:off x="7550014" y="2367127"/>
              <a:ext cx="172774" cy="89454"/>
              <a:chOff x="7550014" y="2367127"/>
              <a:chExt cx="172774" cy="89454"/>
            </a:xfrm>
          </p:grpSpPr>
          <p:sp>
            <p:nvSpPr>
              <p:cNvPr id="758" name="Google Shape;758;p23"/>
              <p:cNvSpPr/>
              <p:nvPr/>
            </p:nvSpPr>
            <p:spPr>
              <a:xfrm>
                <a:off x="7550014" y="2370990"/>
                <a:ext cx="48931" cy="30071"/>
              </a:xfrm>
              <a:custGeom>
                <a:avLst/>
                <a:gdLst/>
                <a:ahLst/>
                <a:cxnLst/>
                <a:rect l="l" t="t" r="r" b="b"/>
                <a:pathLst>
                  <a:path w="646" h="397" fill="none" extrusionOk="0">
                    <a:moveTo>
                      <a:pt x="0" y="0"/>
                    </a:moveTo>
                    <a:cubicBezTo>
                      <a:pt x="191" y="162"/>
                      <a:pt x="411" y="294"/>
                      <a:pt x="645" y="396"/>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23"/>
              <p:cNvSpPr/>
              <p:nvPr/>
            </p:nvSpPr>
            <p:spPr>
              <a:xfrm>
                <a:off x="7553877" y="2368793"/>
                <a:ext cx="39539" cy="37797"/>
              </a:xfrm>
              <a:custGeom>
                <a:avLst/>
                <a:gdLst/>
                <a:ahLst/>
                <a:cxnLst/>
                <a:rect l="l" t="t" r="r" b="b"/>
                <a:pathLst>
                  <a:path w="522" h="499" fill="none" extrusionOk="0">
                    <a:moveTo>
                      <a:pt x="521" y="0"/>
                    </a:moveTo>
                    <a:cubicBezTo>
                      <a:pt x="375" y="191"/>
                      <a:pt x="221" y="396"/>
                      <a:pt x="1" y="499"/>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23"/>
              <p:cNvSpPr/>
              <p:nvPr/>
            </p:nvSpPr>
            <p:spPr>
              <a:xfrm>
                <a:off x="7673856" y="2369324"/>
                <a:ext cx="48931" cy="30071"/>
              </a:xfrm>
              <a:custGeom>
                <a:avLst/>
                <a:gdLst/>
                <a:ahLst/>
                <a:cxnLst/>
                <a:rect l="l" t="t" r="r" b="b"/>
                <a:pathLst>
                  <a:path w="646" h="397" fill="none" extrusionOk="0">
                    <a:moveTo>
                      <a:pt x="0" y="0"/>
                    </a:moveTo>
                    <a:cubicBezTo>
                      <a:pt x="198" y="162"/>
                      <a:pt x="411" y="301"/>
                      <a:pt x="645" y="396"/>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23"/>
              <p:cNvSpPr/>
              <p:nvPr/>
            </p:nvSpPr>
            <p:spPr>
              <a:xfrm>
                <a:off x="7677719" y="2367127"/>
                <a:ext cx="39539" cy="37797"/>
              </a:xfrm>
              <a:custGeom>
                <a:avLst/>
                <a:gdLst/>
                <a:ahLst/>
                <a:cxnLst/>
                <a:rect l="l" t="t" r="r" b="b"/>
                <a:pathLst>
                  <a:path w="522" h="499" fill="none" extrusionOk="0">
                    <a:moveTo>
                      <a:pt x="521" y="0"/>
                    </a:moveTo>
                    <a:cubicBezTo>
                      <a:pt x="374" y="198"/>
                      <a:pt x="221" y="403"/>
                      <a:pt x="1" y="499"/>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23"/>
              <p:cNvSpPr/>
              <p:nvPr/>
            </p:nvSpPr>
            <p:spPr>
              <a:xfrm>
                <a:off x="7596066" y="2429313"/>
                <a:ext cx="79532" cy="27268"/>
              </a:xfrm>
              <a:custGeom>
                <a:avLst/>
                <a:gdLst/>
                <a:ahLst/>
                <a:cxnLst/>
                <a:rect l="l" t="t" r="r" b="b"/>
                <a:pathLst>
                  <a:path w="1050" h="360" fill="none" extrusionOk="0">
                    <a:moveTo>
                      <a:pt x="1" y="359"/>
                    </a:moveTo>
                    <a:cubicBezTo>
                      <a:pt x="81" y="154"/>
                      <a:pt x="272" y="7"/>
                      <a:pt x="499" y="0"/>
                    </a:cubicBezTo>
                    <a:cubicBezTo>
                      <a:pt x="719" y="0"/>
                      <a:pt x="925" y="110"/>
                      <a:pt x="1049" y="293"/>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763" name="Google Shape;763;p23"/>
          <p:cNvGrpSpPr/>
          <p:nvPr/>
        </p:nvGrpSpPr>
        <p:grpSpPr>
          <a:xfrm rot="-589725">
            <a:off x="8255277" y="3209806"/>
            <a:ext cx="716314" cy="830693"/>
            <a:chOff x="8232529" y="4261950"/>
            <a:chExt cx="716330" cy="830712"/>
          </a:xfrm>
        </p:grpSpPr>
        <p:grpSp>
          <p:nvGrpSpPr>
            <p:cNvPr id="764" name="Google Shape;764;p23"/>
            <p:cNvGrpSpPr/>
            <p:nvPr/>
          </p:nvGrpSpPr>
          <p:grpSpPr>
            <a:xfrm rot="1724099">
              <a:off x="8378005" y="4320230"/>
              <a:ext cx="425378" cy="714153"/>
              <a:chOff x="2894536" y="2130250"/>
              <a:chExt cx="382323" cy="641869"/>
            </a:xfrm>
          </p:grpSpPr>
          <p:sp>
            <p:nvSpPr>
              <p:cNvPr id="765" name="Google Shape;765;p23"/>
              <p:cNvSpPr/>
              <p:nvPr/>
            </p:nvSpPr>
            <p:spPr>
              <a:xfrm>
                <a:off x="3177584" y="2130250"/>
                <a:ext cx="99275" cy="76328"/>
              </a:xfrm>
              <a:custGeom>
                <a:avLst/>
                <a:gdLst/>
                <a:ahLst/>
                <a:cxnLst/>
                <a:rect l="l" t="t" r="r" b="b"/>
                <a:pathLst>
                  <a:path w="822" h="632" extrusionOk="0">
                    <a:moveTo>
                      <a:pt x="411" y="1"/>
                    </a:moveTo>
                    <a:cubicBezTo>
                      <a:pt x="1" y="1"/>
                      <a:pt x="1" y="631"/>
                      <a:pt x="411" y="631"/>
                    </a:cubicBezTo>
                    <a:cubicBezTo>
                      <a:pt x="822" y="631"/>
                      <a:pt x="822" y="1"/>
                      <a:pt x="4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23"/>
              <p:cNvSpPr/>
              <p:nvPr/>
            </p:nvSpPr>
            <p:spPr>
              <a:xfrm>
                <a:off x="2894536" y="2664148"/>
                <a:ext cx="126690" cy="107971"/>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67" name="Google Shape;767;p23"/>
            <p:cNvSpPr/>
            <p:nvPr/>
          </p:nvSpPr>
          <p:spPr>
            <a:xfrm rot="1724080">
              <a:off x="8645777" y="4796032"/>
              <a:ext cx="140956" cy="120129"/>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68" name="Google Shape;768;p23"/>
          <p:cNvSpPr txBox="1"/>
          <p:nvPr/>
        </p:nvSpPr>
        <p:spPr>
          <a:xfrm>
            <a:off x="715900" y="3415300"/>
            <a:ext cx="4494900" cy="555600"/>
          </a:xfrm>
          <a:prstGeom prst="rect">
            <a:avLst/>
          </a:prstGeom>
          <a:noFill/>
          <a:ln>
            <a:noFill/>
          </a:ln>
        </p:spPr>
        <p:txBody>
          <a:bodyPr spcFirstLastPara="1" wrap="square" lIns="91425" tIns="91425" rIns="91425" bIns="91425" anchor="ctr" anchorCtr="0">
            <a:noAutofit/>
          </a:bodyPr>
          <a:lstStyle/>
          <a:p>
            <a:pPr marL="0" lvl="0" indent="0" algn="l" rtl="0">
              <a:spcBef>
                <a:spcPts val="300"/>
              </a:spcBef>
              <a:spcAft>
                <a:spcPts val="0"/>
              </a:spcAft>
              <a:buNone/>
            </a:pPr>
            <a:r>
              <a:rPr lang="en" sz="1100">
                <a:solidFill>
                  <a:schemeClr val="dk2"/>
                </a:solidFill>
                <a:latin typeface="Open Sans"/>
                <a:ea typeface="Open Sans"/>
                <a:cs typeface="Open Sans"/>
                <a:sym typeface="Open Sans"/>
              </a:rPr>
              <a:t>CREDITS: This presentation template was created by </a:t>
            </a:r>
            <a:r>
              <a:rPr lang="en" sz="1100" b="1">
                <a:solidFill>
                  <a:schemeClr val="dk2"/>
                </a:solidFill>
                <a:uFill>
                  <a:noFill/>
                </a:uFill>
                <a:latin typeface="Open Sans"/>
                <a:ea typeface="Open Sans"/>
                <a:cs typeface="Open Sans"/>
                <a:sym typeface="Open Sans"/>
                <a:hlinkClick r:id="rId2">
                  <a:extLst>
                    <a:ext uri="{A12FA001-AC4F-418D-AE19-62706E023703}">
                      <ahyp:hlinkClr xmlns:ahyp="http://schemas.microsoft.com/office/drawing/2018/hyperlinkcolor" val="tx"/>
                    </a:ext>
                  </a:extLst>
                </a:hlinkClick>
              </a:rPr>
              <a:t>Slidesgo</a:t>
            </a:r>
            <a:r>
              <a:rPr lang="en" sz="1100">
                <a:solidFill>
                  <a:schemeClr val="dk2"/>
                </a:solidFill>
                <a:latin typeface="Open Sans"/>
                <a:ea typeface="Open Sans"/>
                <a:cs typeface="Open Sans"/>
                <a:sym typeface="Open Sans"/>
              </a:rPr>
              <a:t>, including icons by </a:t>
            </a:r>
            <a:r>
              <a:rPr lang="en" sz="1100" b="1">
                <a:solidFill>
                  <a:schemeClr val="dk2"/>
                </a:solidFill>
                <a:uFill>
                  <a:noFill/>
                </a:uFill>
                <a:latin typeface="Open Sans"/>
                <a:ea typeface="Open Sans"/>
                <a:cs typeface="Open Sans"/>
                <a:sym typeface="Open Sans"/>
                <a:hlinkClick r:id="rId3">
                  <a:extLst>
                    <a:ext uri="{A12FA001-AC4F-418D-AE19-62706E023703}">
                      <ahyp:hlinkClr xmlns:ahyp="http://schemas.microsoft.com/office/drawing/2018/hyperlinkcolor" val="tx"/>
                    </a:ext>
                  </a:extLst>
                </a:hlinkClick>
              </a:rPr>
              <a:t>Flaticon</a:t>
            </a:r>
            <a:r>
              <a:rPr lang="en" sz="1100">
                <a:solidFill>
                  <a:schemeClr val="dk2"/>
                </a:solidFill>
                <a:latin typeface="Open Sans"/>
                <a:ea typeface="Open Sans"/>
                <a:cs typeface="Open Sans"/>
                <a:sym typeface="Open Sans"/>
              </a:rPr>
              <a:t>, and infographics &amp; images by </a:t>
            </a:r>
            <a:r>
              <a:rPr lang="en" sz="1100" b="1">
                <a:solidFill>
                  <a:schemeClr val="dk2"/>
                </a:solidFill>
                <a:uFill>
                  <a:noFill/>
                </a:uFill>
                <a:latin typeface="Open Sans"/>
                <a:ea typeface="Open Sans"/>
                <a:cs typeface="Open Sans"/>
                <a:sym typeface="Open Sans"/>
                <a:hlinkClick r:id="rId4">
                  <a:extLst>
                    <a:ext uri="{A12FA001-AC4F-418D-AE19-62706E023703}">
                      <ahyp:hlinkClr xmlns:ahyp="http://schemas.microsoft.com/office/drawing/2018/hyperlinkcolor" val="tx"/>
                    </a:ext>
                  </a:extLst>
                </a:hlinkClick>
              </a:rPr>
              <a:t>Freepik</a:t>
            </a:r>
            <a:endParaRPr sz="1100" b="1">
              <a:solidFill>
                <a:schemeClr val="dk2"/>
              </a:solidFill>
              <a:latin typeface="Open Sans"/>
              <a:ea typeface="Open Sans"/>
              <a:cs typeface="Open Sans"/>
              <a:sym typeface="Open Sans"/>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Background">
  <p:cSld name="BLANK_1_1_1_1_1_1_1">
    <p:spTree>
      <p:nvGrpSpPr>
        <p:cNvPr id="1" name="Shape 769"/>
        <p:cNvGrpSpPr/>
        <p:nvPr/>
      </p:nvGrpSpPr>
      <p:grpSpPr>
        <a:xfrm>
          <a:off x="0" y="0"/>
          <a:ext cx="0" cy="0"/>
          <a:chOff x="0" y="0"/>
          <a:chExt cx="0" cy="0"/>
        </a:xfrm>
      </p:grpSpPr>
      <p:sp>
        <p:nvSpPr>
          <p:cNvPr id="770" name="Google Shape;770;p24"/>
          <p:cNvSpPr/>
          <p:nvPr/>
        </p:nvSpPr>
        <p:spPr>
          <a:xfrm rot="10800000">
            <a:off x="-263811" y="-121926"/>
            <a:ext cx="5902661" cy="683327"/>
          </a:xfrm>
          <a:custGeom>
            <a:avLst/>
            <a:gdLst/>
            <a:ahLst/>
            <a:cxnLst/>
            <a:rect l="l" t="t" r="r" b="b"/>
            <a:pathLst>
              <a:path w="37479" h="6101" extrusionOk="0">
                <a:moveTo>
                  <a:pt x="37479" y="1"/>
                </a:moveTo>
                <a:cubicBezTo>
                  <a:pt x="35072" y="1365"/>
                  <a:pt x="31547" y="1826"/>
                  <a:pt x="27627" y="1826"/>
                </a:cubicBezTo>
                <a:cubicBezTo>
                  <a:pt x="24217" y="1826"/>
                  <a:pt x="20507" y="1477"/>
                  <a:pt x="16973" y="1071"/>
                </a:cubicBezTo>
                <a:cubicBezTo>
                  <a:pt x="16411" y="1006"/>
                  <a:pt x="15843" y="976"/>
                  <a:pt x="15273" y="976"/>
                </a:cubicBezTo>
                <a:cubicBezTo>
                  <a:pt x="8882" y="976"/>
                  <a:pt x="2161" y="4768"/>
                  <a:pt x="1" y="6101"/>
                </a:cubicBezTo>
                <a:lnTo>
                  <a:pt x="37479" y="6101"/>
                </a:lnTo>
                <a:lnTo>
                  <a:pt x="3747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71" name="Google Shape;771;p24"/>
          <p:cNvGrpSpPr/>
          <p:nvPr/>
        </p:nvGrpSpPr>
        <p:grpSpPr>
          <a:xfrm rot="-1597747" flipH="1">
            <a:off x="265986" y="-59321"/>
            <a:ext cx="574385" cy="558124"/>
            <a:chOff x="8232529" y="4398236"/>
            <a:chExt cx="574402" cy="558141"/>
          </a:xfrm>
        </p:grpSpPr>
        <p:grpSp>
          <p:nvGrpSpPr>
            <p:cNvPr id="772" name="Google Shape;772;p24"/>
            <p:cNvGrpSpPr/>
            <p:nvPr/>
          </p:nvGrpSpPr>
          <p:grpSpPr>
            <a:xfrm rot="1724099">
              <a:off x="8358098" y="4397943"/>
              <a:ext cx="141899" cy="558727"/>
              <a:chOff x="2894536" y="2269944"/>
              <a:chExt cx="127536" cy="502175"/>
            </a:xfrm>
          </p:grpSpPr>
          <p:sp>
            <p:nvSpPr>
              <p:cNvPr id="773" name="Google Shape;773;p24"/>
              <p:cNvSpPr/>
              <p:nvPr/>
            </p:nvSpPr>
            <p:spPr>
              <a:xfrm>
                <a:off x="2922797" y="2269944"/>
                <a:ext cx="99275" cy="76328"/>
              </a:xfrm>
              <a:custGeom>
                <a:avLst/>
                <a:gdLst/>
                <a:ahLst/>
                <a:cxnLst/>
                <a:rect l="l" t="t" r="r" b="b"/>
                <a:pathLst>
                  <a:path w="822" h="632" extrusionOk="0">
                    <a:moveTo>
                      <a:pt x="411" y="1"/>
                    </a:moveTo>
                    <a:cubicBezTo>
                      <a:pt x="1" y="1"/>
                      <a:pt x="1" y="631"/>
                      <a:pt x="411" y="631"/>
                    </a:cubicBezTo>
                    <a:cubicBezTo>
                      <a:pt x="822" y="631"/>
                      <a:pt x="822" y="1"/>
                      <a:pt x="4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24"/>
              <p:cNvSpPr/>
              <p:nvPr/>
            </p:nvSpPr>
            <p:spPr>
              <a:xfrm>
                <a:off x="2894536" y="2664148"/>
                <a:ext cx="126690" cy="107971"/>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75" name="Google Shape;775;p24"/>
            <p:cNvSpPr/>
            <p:nvPr/>
          </p:nvSpPr>
          <p:spPr>
            <a:xfrm rot="1724080">
              <a:off x="8645777" y="4796032"/>
              <a:ext cx="140956" cy="120129"/>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76" name="Google Shape;776;p24"/>
          <p:cNvSpPr/>
          <p:nvPr/>
        </p:nvSpPr>
        <p:spPr>
          <a:xfrm flipH="1">
            <a:off x="8336634" y="105778"/>
            <a:ext cx="581399" cy="598306"/>
          </a:xfrm>
          <a:custGeom>
            <a:avLst/>
            <a:gdLst/>
            <a:ahLst/>
            <a:cxnLst/>
            <a:rect l="l" t="t" r="r" b="b"/>
            <a:pathLst>
              <a:path w="5822" h="5991" extrusionOk="0">
                <a:moveTo>
                  <a:pt x="3512" y="1"/>
                </a:moveTo>
                <a:cubicBezTo>
                  <a:pt x="3285" y="309"/>
                  <a:pt x="3058" y="617"/>
                  <a:pt x="2830" y="969"/>
                </a:cubicBezTo>
                <a:lnTo>
                  <a:pt x="2772" y="969"/>
                </a:lnTo>
                <a:cubicBezTo>
                  <a:pt x="2581" y="969"/>
                  <a:pt x="2391" y="991"/>
                  <a:pt x="2207" y="1042"/>
                </a:cubicBezTo>
                <a:cubicBezTo>
                  <a:pt x="2024" y="727"/>
                  <a:pt x="1833" y="419"/>
                  <a:pt x="1613" y="125"/>
                </a:cubicBezTo>
                <a:lnTo>
                  <a:pt x="1613" y="125"/>
                </a:lnTo>
                <a:cubicBezTo>
                  <a:pt x="1672" y="507"/>
                  <a:pt x="1621" y="895"/>
                  <a:pt x="1635" y="1284"/>
                </a:cubicBezTo>
                <a:cubicBezTo>
                  <a:pt x="1474" y="1379"/>
                  <a:pt x="1327" y="1489"/>
                  <a:pt x="1203" y="1621"/>
                </a:cubicBezTo>
                <a:cubicBezTo>
                  <a:pt x="822" y="1430"/>
                  <a:pt x="426" y="1269"/>
                  <a:pt x="22" y="1144"/>
                </a:cubicBezTo>
                <a:lnTo>
                  <a:pt x="22" y="1144"/>
                </a:lnTo>
                <a:cubicBezTo>
                  <a:pt x="250" y="1562"/>
                  <a:pt x="477" y="1980"/>
                  <a:pt x="704" y="2398"/>
                </a:cubicBezTo>
                <a:cubicBezTo>
                  <a:pt x="653" y="2545"/>
                  <a:pt x="616" y="2691"/>
                  <a:pt x="594" y="2845"/>
                </a:cubicBezTo>
                <a:cubicBezTo>
                  <a:pt x="396" y="2875"/>
                  <a:pt x="198" y="2889"/>
                  <a:pt x="0" y="2897"/>
                </a:cubicBezTo>
                <a:cubicBezTo>
                  <a:pt x="169" y="2977"/>
                  <a:pt x="338" y="3065"/>
                  <a:pt x="499" y="3175"/>
                </a:cubicBezTo>
                <a:cubicBezTo>
                  <a:pt x="521" y="3190"/>
                  <a:pt x="550" y="3205"/>
                  <a:pt x="565" y="3219"/>
                </a:cubicBezTo>
                <a:cubicBezTo>
                  <a:pt x="572" y="3432"/>
                  <a:pt x="609" y="3637"/>
                  <a:pt x="668" y="3835"/>
                </a:cubicBezTo>
                <a:cubicBezTo>
                  <a:pt x="492" y="4106"/>
                  <a:pt x="323" y="4341"/>
                  <a:pt x="154" y="4576"/>
                </a:cubicBezTo>
                <a:cubicBezTo>
                  <a:pt x="174" y="4576"/>
                  <a:pt x="194" y="4576"/>
                  <a:pt x="214" y="4576"/>
                </a:cubicBezTo>
                <a:cubicBezTo>
                  <a:pt x="473" y="4576"/>
                  <a:pt x="731" y="4533"/>
                  <a:pt x="976" y="4451"/>
                </a:cubicBezTo>
                <a:cubicBezTo>
                  <a:pt x="1078" y="4598"/>
                  <a:pt x="1196" y="4730"/>
                  <a:pt x="1335" y="4847"/>
                </a:cubicBezTo>
                <a:cubicBezTo>
                  <a:pt x="1320" y="5155"/>
                  <a:pt x="1335" y="5470"/>
                  <a:pt x="1364" y="5778"/>
                </a:cubicBezTo>
                <a:cubicBezTo>
                  <a:pt x="1613" y="5631"/>
                  <a:pt x="1855" y="5455"/>
                  <a:pt x="2075" y="5265"/>
                </a:cubicBezTo>
                <a:cubicBezTo>
                  <a:pt x="2229" y="5316"/>
                  <a:pt x="2391" y="5345"/>
                  <a:pt x="2552" y="5367"/>
                </a:cubicBezTo>
                <a:lnTo>
                  <a:pt x="2830" y="5991"/>
                </a:lnTo>
                <a:cubicBezTo>
                  <a:pt x="2955" y="5785"/>
                  <a:pt x="3065" y="5565"/>
                  <a:pt x="3153" y="5338"/>
                </a:cubicBezTo>
                <a:cubicBezTo>
                  <a:pt x="3358" y="5301"/>
                  <a:pt x="3556" y="5235"/>
                  <a:pt x="3747" y="5147"/>
                </a:cubicBezTo>
                <a:cubicBezTo>
                  <a:pt x="4099" y="5287"/>
                  <a:pt x="4443" y="5463"/>
                  <a:pt x="4773" y="5661"/>
                </a:cubicBezTo>
                <a:cubicBezTo>
                  <a:pt x="4656" y="5287"/>
                  <a:pt x="4561" y="4913"/>
                  <a:pt x="4502" y="4532"/>
                </a:cubicBezTo>
                <a:cubicBezTo>
                  <a:pt x="4583" y="4429"/>
                  <a:pt x="4649" y="4319"/>
                  <a:pt x="4707" y="4209"/>
                </a:cubicBezTo>
                <a:cubicBezTo>
                  <a:pt x="4872" y="4193"/>
                  <a:pt x="5037" y="4184"/>
                  <a:pt x="5202" y="4184"/>
                </a:cubicBezTo>
                <a:cubicBezTo>
                  <a:pt x="5257" y="4184"/>
                  <a:pt x="5312" y="4185"/>
                  <a:pt x="5367" y="4187"/>
                </a:cubicBezTo>
                <a:cubicBezTo>
                  <a:pt x="5228" y="4011"/>
                  <a:pt x="5074" y="3842"/>
                  <a:pt x="4905" y="3688"/>
                </a:cubicBezTo>
                <a:cubicBezTo>
                  <a:pt x="4949" y="3527"/>
                  <a:pt x="4971" y="3359"/>
                  <a:pt x="4971" y="3197"/>
                </a:cubicBezTo>
                <a:cubicBezTo>
                  <a:pt x="5272" y="2948"/>
                  <a:pt x="5558" y="2684"/>
                  <a:pt x="5822" y="2405"/>
                </a:cubicBezTo>
                <a:cubicBezTo>
                  <a:pt x="5735" y="2404"/>
                  <a:pt x="5648" y="2403"/>
                  <a:pt x="5561" y="2403"/>
                </a:cubicBezTo>
                <a:cubicBezTo>
                  <a:pt x="5322" y="2403"/>
                  <a:pt x="5081" y="2409"/>
                  <a:pt x="4839" y="2420"/>
                </a:cubicBezTo>
                <a:cubicBezTo>
                  <a:pt x="4773" y="2237"/>
                  <a:pt x="4685" y="2068"/>
                  <a:pt x="4575" y="1907"/>
                </a:cubicBezTo>
                <a:cubicBezTo>
                  <a:pt x="4627" y="1606"/>
                  <a:pt x="4671" y="1313"/>
                  <a:pt x="4700" y="1013"/>
                </a:cubicBezTo>
                <a:lnTo>
                  <a:pt x="4700" y="1013"/>
                </a:lnTo>
                <a:cubicBezTo>
                  <a:pt x="4531" y="1174"/>
                  <a:pt x="4355" y="1320"/>
                  <a:pt x="4172" y="1474"/>
                </a:cubicBezTo>
                <a:cubicBezTo>
                  <a:pt x="4018" y="1342"/>
                  <a:pt x="3850" y="1240"/>
                  <a:pt x="3666" y="1159"/>
                </a:cubicBezTo>
                <a:cubicBezTo>
                  <a:pt x="3615" y="763"/>
                  <a:pt x="3564" y="382"/>
                  <a:pt x="351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77" name="Google Shape;777;p24"/>
          <p:cNvGrpSpPr/>
          <p:nvPr/>
        </p:nvGrpSpPr>
        <p:grpSpPr>
          <a:xfrm rot="-5124317" flipH="1">
            <a:off x="7690934" y="-194895"/>
            <a:ext cx="347752" cy="829260"/>
            <a:chOff x="8676468" y="4239564"/>
            <a:chExt cx="347782" cy="829332"/>
          </a:xfrm>
        </p:grpSpPr>
        <p:grpSp>
          <p:nvGrpSpPr>
            <p:cNvPr id="778" name="Google Shape;778;p24"/>
            <p:cNvGrpSpPr/>
            <p:nvPr/>
          </p:nvGrpSpPr>
          <p:grpSpPr>
            <a:xfrm>
              <a:off x="8676468" y="4239564"/>
              <a:ext cx="284426" cy="829332"/>
              <a:chOff x="8676468" y="4239564"/>
              <a:chExt cx="284426" cy="829332"/>
            </a:xfrm>
          </p:grpSpPr>
          <p:sp>
            <p:nvSpPr>
              <p:cNvPr id="779" name="Google Shape;779;p24"/>
              <p:cNvSpPr/>
              <p:nvPr/>
            </p:nvSpPr>
            <p:spPr>
              <a:xfrm rot="363973">
                <a:off x="8806293" y="4247053"/>
                <a:ext cx="148385" cy="125501"/>
              </a:xfrm>
              <a:custGeom>
                <a:avLst/>
                <a:gdLst/>
                <a:ahLst/>
                <a:cxnLst/>
                <a:rect l="l" t="t" r="r" b="b"/>
                <a:pathLst>
                  <a:path w="603" h="510" extrusionOk="0">
                    <a:moveTo>
                      <a:pt x="346" y="0"/>
                    </a:moveTo>
                    <a:cubicBezTo>
                      <a:pt x="118" y="0"/>
                      <a:pt x="1" y="272"/>
                      <a:pt x="162" y="433"/>
                    </a:cubicBezTo>
                    <a:cubicBezTo>
                      <a:pt x="215" y="486"/>
                      <a:pt x="280" y="510"/>
                      <a:pt x="343" y="510"/>
                    </a:cubicBezTo>
                    <a:cubicBezTo>
                      <a:pt x="473" y="510"/>
                      <a:pt x="597" y="410"/>
                      <a:pt x="602" y="257"/>
                    </a:cubicBezTo>
                    <a:cubicBezTo>
                      <a:pt x="602" y="118"/>
                      <a:pt x="485"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24"/>
              <p:cNvSpPr/>
              <p:nvPr/>
            </p:nvSpPr>
            <p:spPr>
              <a:xfrm rot="363976">
                <a:off x="8685105" y="4884411"/>
                <a:ext cx="203234" cy="174234"/>
              </a:xfrm>
              <a:custGeom>
                <a:avLst/>
                <a:gdLst/>
                <a:ahLst/>
                <a:cxnLst/>
                <a:rect l="l" t="t" r="r" b="b"/>
                <a:pathLst>
                  <a:path w="1093" h="937" extrusionOk="0">
                    <a:moveTo>
                      <a:pt x="631" y="0"/>
                    </a:moveTo>
                    <a:cubicBezTo>
                      <a:pt x="213" y="0"/>
                      <a:pt x="0" y="506"/>
                      <a:pt x="294" y="799"/>
                    </a:cubicBezTo>
                    <a:cubicBezTo>
                      <a:pt x="391" y="894"/>
                      <a:pt x="509" y="937"/>
                      <a:pt x="625" y="937"/>
                    </a:cubicBezTo>
                    <a:cubicBezTo>
                      <a:pt x="865" y="937"/>
                      <a:pt x="1093" y="752"/>
                      <a:pt x="1093" y="469"/>
                    </a:cubicBezTo>
                    <a:cubicBezTo>
                      <a:pt x="1093" y="213"/>
                      <a:pt x="888" y="0"/>
                      <a:pt x="6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81" name="Google Shape;781;p24"/>
            <p:cNvSpPr/>
            <p:nvPr/>
          </p:nvSpPr>
          <p:spPr>
            <a:xfrm rot="363931">
              <a:off x="8900043" y="4633709"/>
              <a:ext cx="119213" cy="100818"/>
            </a:xfrm>
            <a:custGeom>
              <a:avLst/>
              <a:gdLst/>
              <a:ahLst/>
              <a:cxnLst/>
              <a:rect l="l" t="t" r="r" b="b"/>
              <a:pathLst>
                <a:path w="603" h="510" extrusionOk="0">
                  <a:moveTo>
                    <a:pt x="346" y="0"/>
                  </a:moveTo>
                  <a:cubicBezTo>
                    <a:pt x="118" y="0"/>
                    <a:pt x="1" y="272"/>
                    <a:pt x="162" y="433"/>
                  </a:cubicBezTo>
                  <a:cubicBezTo>
                    <a:pt x="215" y="486"/>
                    <a:pt x="280" y="510"/>
                    <a:pt x="343" y="510"/>
                  </a:cubicBezTo>
                  <a:cubicBezTo>
                    <a:pt x="473" y="510"/>
                    <a:pt x="597" y="410"/>
                    <a:pt x="602" y="257"/>
                  </a:cubicBezTo>
                  <a:cubicBezTo>
                    <a:pt x="602" y="118"/>
                    <a:pt x="485"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Background 1">
  <p:cSld name="BLANK_1_1_1_1_1_1_1_1">
    <p:spTree>
      <p:nvGrpSpPr>
        <p:cNvPr id="1" name="Shape 782"/>
        <p:cNvGrpSpPr/>
        <p:nvPr/>
      </p:nvGrpSpPr>
      <p:grpSpPr>
        <a:xfrm>
          <a:off x="0" y="0"/>
          <a:ext cx="0" cy="0"/>
          <a:chOff x="0" y="0"/>
          <a:chExt cx="0" cy="0"/>
        </a:xfrm>
      </p:grpSpPr>
      <p:sp>
        <p:nvSpPr>
          <p:cNvPr id="783" name="Google Shape;783;p25"/>
          <p:cNvSpPr/>
          <p:nvPr/>
        </p:nvSpPr>
        <p:spPr>
          <a:xfrm>
            <a:off x="-152294" y="4566675"/>
            <a:ext cx="9675169" cy="667196"/>
          </a:xfrm>
          <a:custGeom>
            <a:avLst/>
            <a:gdLst/>
            <a:ahLst/>
            <a:cxnLst/>
            <a:rect l="l" t="t" r="r" b="b"/>
            <a:pathLst>
              <a:path w="37845" h="5928" extrusionOk="0">
                <a:moveTo>
                  <a:pt x="37666" y="0"/>
                </a:moveTo>
                <a:cubicBezTo>
                  <a:pt x="34015" y="0"/>
                  <a:pt x="30125" y="4342"/>
                  <a:pt x="26107" y="5099"/>
                </a:cubicBezTo>
                <a:cubicBezTo>
                  <a:pt x="25118" y="5287"/>
                  <a:pt x="24149" y="5380"/>
                  <a:pt x="23167" y="5380"/>
                </a:cubicBezTo>
                <a:cubicBezTo>
                  <a:pt x="19756" y="5380"/>
                  <a:pt x="16207" y="4258"/>
                  <a:pt x="11225" y="2122"/>
                </a:cubicBezTo>
                <a:cubicBezTo>
                  <a:pt x="8770" y="1073"/>
                  <a:pt x="6485" y="749"/>
                  <a:pt x="4600" y="749"/>
                </a:cubicBezTo>
                <a:cubicBezTo>
                  <a:pt x="2404" y="749"/>
                  <a:pt x="750" y="1189"/>
                  <a:pt x="0" y="1433"/>
                </a:cubicBezTo>
                <a:lnTo>
                  <a:pt x="0" y="5927"/>
                </a:lnTo>
                <a:lnTo>
                  <a:pt x="37845" y="5927"/>
                </a:lnTo>
                <a:lnTo>
                  <a:pt x="37845" y="4"/>
                </a:lnTo>
                <a:cubicBezTo>
                  <a:pt x="37785" y="1"/>
                  <a:pt x="37726" y="0"/>
                  <a:pt x="3766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25"/>
          <p:cNvSpPr/>
          <p:nvPr/>
        </p:nvSpPr>
        <p:spPr>
          <a:xfrm flipH="1">
            <a:off x="112410" y="4356200"/>
            <a:ext cx="490343" cy="504607"/>
          </a:xfrm>
          <a:custGeom>
            <a:avLst/>
            <a:gdLst/>
            <a:ahLst/>
            <a:cxnLst/>
            <a:rect l="l" t="t" r="r" b="b"/>
            <a:pathLst>
              <a:path w="5822" h="5991" extrusionOk="0">
                <a:moveTo>
                  <a:pt x="3512" y="1"/>
                </a:moveTo>
                <a:cubicBezTo>
                  <a:pt x="3285" y="309"/>
                  <a:pt x="3058" y="617"/>
                  <a:pt x="2830" y="969"/>
                </a:cubicBezTo>
                <a:lnTo>
                  <a:pt x="2772" y="969"/>
                </a:lnTo>
                <a:cubicBezTo>
                  <a:pt x="2581" y="969"/>
                  <a:pt x="2391" y="991"/>
                  <a:pt x="2207" y="1042"/>
                </a:cubicBezTo>
                <a:cubicBezTo>
                  <a:pt x="2024" y="727"/>
                  <a:pt x="1833" y="419"/>
                  <a:pt x="1613" y="125"/>
                </a:cubicBezTo>
                <a:lnTo>
                  <a:pt x="1613" y="125"/>
                </a:lnTo>
                <a:cubicBezTo>
                  <a:pt x="1672" y="507"/>
                  <a:pt x="1621" y="895"/>
                  <a:pt x="1635" y="1284"/>
                </a:cubicBezTo>
                <a:cubicBezTo>
                  <a:pt x="1474" y="1379"/>
                  <a:pt x="1327" y="1489"/>
                  <a:pt x="1203" y="1621"/>
                </a:cubicBezTo>
                <a:cubicBezTo>
                  <a:pt x="822" y="1430"/>
                  <a:pt x="426" y="1269"/>
                  <a:pt x="22" y="1144"/>
                </a:cubicBezTo>
                <a:lnTo>
                  <a:pt x="22" y="1144"/>
                </a:lnTo>
                <a:cubicBezTo>
                  <a:pt x="250" y="1562"/>
                  <a:pt x="477" y="1980"/>
                  <a:pt x="704" y="2398"/>
                </a:cubicBezTo>
                <a:cubicBezTo>
                  <a:pt x="653" y="2545"/>
                  <a:pt x="616" y="2691"/>
                  <a:pt x="594" y="2845"/>
                </a:cubicBezTo>
                <a:cubicBezTo>
                  <a:pt x="396" y="2875"/>
                  <a:pt x="198" y="2889"/>
                  <a:pt x="0" y="2897"/>
                </a:cubicBezTo>
                <a:cubicBezTo>
                  <a:pt x="169" y="2977"/>
                  <a:pt x="338" y="3065"/>
                  <a:pt x="499" y="3175"/>
                </a:cubicBezTo>
                <a:cubicBezTo>
                  <a:pt x="521" y="3190"/>
                  <a:pt x="550" y="3205"/>
                  <a:pt x="565" y="3219"/>
                </a:cubicBezTo>
                <a:cubicBezTo>
                  <a:pt x="572" y="3432"/>
                  <a:pt x="609" y="3637"/>
                  <a:pt x="668" y="3835"/>
                </a:cubicBezTo>
                <a:cubicBezTo>
                  <a:pt x="492" y="4106"/>
                  <a:pt x="323" y="4341"/>
                  <a:pt x="154" y="4576"/>
                </a:cubicBezTo>
                <a:cubicBezTo>
                  <a:pt x="174" y="4576"/>
                  <a:pt x="194" y="4576"/>
                  <a:pt x="214" y="4576"/>
                </a:cubicBezTo>
                <a:cubicBezTo>
                  <a:pt x="473" y="4576"/>
                  <a:pt x="731" y="4533"/>
                  <a:pt x="976" y="4451"/>
                </a:cubicBezTo>
                <a:cubicBezTo>
                  <a:pt x="1078" y="4598"/>
                  <a:pt x="1196" y="4730"/>
                  <a:pt x="1335" y="4847"/>
                </a:cubicBezTo>
                <a:cubicBezTo>
                  <a:pt x="1320" y="5155"/>
                  <a:pt x="1335" y="5470"/>
                  <a:pt x="1364" y="5778"/>
                </a:cubicBezTo>
                <a:cubicBezTo>
                  <a:pt x="1613" y="5631"/>
                  <a:pt x="1855" y="5455"/>
                  <a:pt x="2075" y="5265"/>
                </a:cubicBezTo>
                <a:cubicBezTo>
                  <a:pt x="2229" y="5316"/>
                  <a:pt x="2391" y="5345"/>
                  <a:pt x="2552" y="5367"/>
                </a:cubicBezTo>
                <a:lnTo>
                  <a:pt x="2830" y="5991"/>
                </a:lnTo>
                <a:cubicBezTo>
                  <a:pt x="2955" y="5785"/>
                  <a:pt x="3065" y="5565"/>
                  <a:pt x="3153" y="5338"/>
                </a:cubicBezTo>
                <a:cubicBezTo>
                  <a:pt x="3358" y="5301"/>
                  <a:pt x="3556" y="5235"/>
                  <a:pt x="3747" y="5147"/>
                </a:cubicBezTo>
                <a:cubicBezTo>
                  <a:pt x="4099" y="5287"/>
                  <a:pt x="4443" y="5463"/>
                  <a:pt x="4773" y="5661"/>
                </a:cubicBezTo>
                <a:cubicBezTo>
                  <a:pt x="4656" y="5287"/>
                  <a:pt x="4561" y="4913"/>
                  <a:pt x="4502" y="4532"/>
                </a:cubicBezTo>
                <a:cubicBezTo>
                  <a:pt x="4583" y="4429"/>
                  <a:pt x="4649" y="4319"/>
                  <a:pt x="4707" y="4209"/>
                </a:cubicBezTo>
                <a:cubicBezTo>
                  <a:pt x="4872" y="4193"/>
                  <a:pt x="5037" y="4184"/>
                  <a:pt x="5202" y="4184"/>
                </a:cubicBezTo>
                <a:cubicBezTo>
                  <a:pt x="5257" y="4184"/>
                  <a:pt x="5312" y="4185"/>
                  <a:pt x="5367" y="4187"/>
                </a:cubicBezTo>
                <a:cubicBezTo>
                  <a:pt x="5228" y="4011"/>
                  <a:pt x="5074" y="3842"/>
                  <a:pt x="4905" y="3688"/>
                </a:cubicBezTo>
                <a:cubicBezTo>
                  <a:pt x="4949" y="3527"/>
                  <a:pt x="4971" y="3359"/>
                  <a:pt x="4971" y="3197"/>
                </a:cubicBezTo>
                <a:cubicBezTo>
                  <a:pt x="5272" y="2948"/>
                  <a:pt x="5558" y="2684"/>
                  <a:pt x="5822" y="2405"/>
                </a:cubicBezTo>
                <a:cubicBezTo>
                  <a:pt x="5735" y="2404"/>
                  <a:pt x="5648" y="2403"/>
                  <a:pt x="5561" y="2403"/>
                </a:cubicBezTo>
                <a:cubicBezTo>
                  <a:pt x="5322" y="2403"/>
                  <a:pt x="5081" y="2409"/>
                  <a:pt x="4839" y="2420"/>
                </a:cubicBezTo>
                <a:cubicBezTo>
                  <a:pt x="4773" y="2237"/>
                  <a:pt x="4685" y="2068"/>
                  <a:pt x="4575" y="1907"/>
                </a:cubicBezTo>
                <a:cubicBezTo>
                  <a:pt x="4627" y="1606"/>
                  <a:pt x="4671" y="1313"/>
                  <a:pt x="4700" y="1013"/>
                </a:cubicBezTo>
                <a:lnTo>
                  <a:pt x="4700" y="1013"/>
                </a:lnTo>
                <a:cubicBezTo>
                  <a:pt x="4531" y="1174"/>
                  <a:pt x="4355" y="1320"/>
                  <a:pt x="4172" y="1474"/>
                </a:cubicBezTo>
                <a:cubicBezTo>
                  <a:pt x="4018" y="1342"/>
                  <a:pt x="3850" y="1240"/>
                  <a:pt x="3666" y="1159"/>
                </a:cubicBezTo>
                <a:cubicBezTo>
                  <a:pt x="3615" y="763"/>
                  <a:pt x="3564" y="382"/>
                  <a:pt x="35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85" name="Google Shape;785;p25"/>
          <p:cNvGrpSpPr/>
          <p:nvPr/>
        </p:nvGrpSpPr>
        <p:grpSpPr>
          <a:xfrm rot="563670">
            <a:off x="8412990" y="10322"/>
            <a:ext cx="632451" cy="596474"/>
            <a:chOff x="6450343" y="704875"/>
            <a:chExt cx="650509" cy="613567"/>
          </a:xfrm>
        </p:grpSpPr>
        <p:grpSp>
          <p:nvGrpSpPr>
            <p:cNvPr id="786" name="Google Shape;786;p25"/>
            <p:cNvGrpSpPr/>
            <p:nvPr/>
          </p:nvGrpSpPr>
          <p:grpSpPr>
            <a:xfrm>
              <a:off x="6450343" y="704875"/>
              <a:ext cx="650509" cy="613567"/>
              <a:chOff x="6450343" y="704875"/>
              <a:chExt cx="650509" cy="613567"/>
            </a:xfrm>
          </p:grpSpPr>
          <p:sp>
            <p:nvSpPr>
              <p:cNvPr id="787" name="Google Shape;787;p25"/>
              <p:cNvSpPr/>
              <p:nvPr/>
            </p:nvSpPr>
            <p:spPr>
              <a:xfrm>
                <a:off x="6499687" y="793722"/>
                <a:ext cx="502339" cy="441805"/>
              </a:xfrm>
              <a:custGeom>
                <a:avLst/>
                <a:gdLst/>
                <a:ahLst/>
                <a:cxnLst/>
                <a:rect l="l" t="t" r="r" b="b"/>
                <a:pathLst>
                  <a:path w="3726" h="3277" extrusionOk="0">
                    <a:moveTo>
                      <a:pt x="1862" y="1"/>
                    </a:moveTo>
                    <a:cubicBezTo>
                      <a:pt x="1223" y="1"/>
                      <a:pt x="617" y="376"/>
                      <a:pt x="353" y="1003"/>
                    </a:cubicBezTo>
                    <a:cubicBezTo>
                      <a:pt x="1" y="1831"/>
                      <a:pt x="389" y="2792"/>
                      <a:pt x="1218" y="3144"/>
                    </a:cubicBezTo>
                    <a:cubicBezTo>
                      <a:pt x="1428" y="3234"/>
                      <a:pt x="1646" y="3277"/>
                      <a:pt x="1860" y="3277"/>
                    </a:cubicBezTo>
                    <a:cubicBezTo>
                      <a:pt x="2498" y="3277"/>
                      <a:pt x="3103" y="2899"/>
                      <a:pt x="3366" y="2279"/>
                    </a:cubicBezTo>
                    <a:cubicBezTo>
                      <a:pt x="3725" y="1443"/>
                      <a:pt x="3329" y="482"/>
                      <a:pt x="2501" y="130"/>
                    </a:cubicBezTo>
                    <a:cubicBezTo>
                      <a:pt x="2292" y="42"/>
                      <a:pt x="2075" y="1"/>
                      <a:pt x="186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25"/>
              <p:cNvSpPr/>
              <p:nvPr/>
            </p:nvSpPr>
            <p:spPr>
              <a:xfrm>
                <a:off x="6627228" y="704875"/>
                <a:ext cx="122686" cy="186591"/>
              </a:xfrm>
              <a:custGeom>
                <a:avLst/>
                <a:gdLst/>
                <a:ahLst/>
                <a:cxnLst/>
                <a:rect l="l" t="t" r="r" b="b"/>
                <a:pathLst>
                  <a:path w="910" h="1384" extrusionOk="0">
                    <a:moveTo>
                      <a:pt x="75" y="0"/>
                    </a:moveTo>
                    <a:cubicBezTo>
                      <a:pt x="70" y="0"/>
                      <a:pt x="64" y="2"/>
                      <a:pt x="59" y="5"/>
                    </a:cubicBezTo>
                    <a:cubicBezTo>
                      <a:pt x="45" y="12"/>
                      <a:pt x="37" y="34"/>
                      <a:pt x="37" y="49"/>
                    </a:cubicBezTo>
                    <a:cubicBezTo>
                      <a:pt x="1" y="496"/>
                      <a:pt x="15" y="943"/>
                      <a:pt x="81" y="1383"/>
                    </a:cubicBezTo>
                    <a:cubicBezTo>
                      <a:pt x="375" y="1361"/>
                      <a:pt x="660" y="1266"/>
                      <a:pt x="910" y="1112"/>
                    </a:cubicBezTo>
                    <a:cubicBezTo>
                      <a:pt x="668" y="738"/>
                      <a:pt x="411" y="379"/>
                      <a:pt x="125" y="34"/>
                    </a:cubicBezTo>
                    <a:cubicBezTo>
                      <a:pt x="114" y="17"/>
                      <a:pt x="94" y="0"/>
                      <a:pt x="7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25"/>
              <p:cNvSpPr/>
              <p:nvPr/>
            </p:nvSpPr>
            <p:spPr>
              <a:xfrm>
                <a:off x="6777553" y="1135492"/>
                <a:ext cx="136438" cy="179041"/>
              </a:xfrm>
              <a:custGeom>
                <a:avLst/>
                <a:gdLst/>
                <a:ahLst/>
                <a:cxnLst/>
                <a:rect l="l" t="t" r="r" b="b"/>
                <a:pathLst>
                  <a:path w="1012" h="1328" extrusionOk="0">
                    <a:moveTo>
                      <a:pt x="653" y="0"/>
                    </a:moveTo>
                    <a:cubicBezTo>
                      <a:pt x="418" y="88"/>
                      <a:pt x="191" y="220"/>
                      <a:pt x="0" y="396"/>
                    </a:cubicBezTo>
                    <a:cubicBezTo>
                      <a:pt x="359" y="682"/>
                      <a:pt x="616" y="1093"/>
                      <a:pt x="1012" y="1327"/>
                    </a:cubicBezTo>
                    <a:cubicBezTo>
                      <a:pt x="946" y="873"/>
                      <a:pt x="821" y="433"/>
                      <a:pt x="65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25"/>
              <p:cNvSpPr/>
              <p:nvPr/>
            </p:nvSpPr>
            <p:spPr>
              <a:xfrm>
                <a:off x="6450343" y="929891"/>
                <a:ext cx="155313" cy="83184"/>
              </a:xfrm>
              <a:custGeom>
                <a:avLst/>
                <a:gdLst/>
                <a:ahLst/>
                <a:cxnLst/>
                <a:rect l="l" t="t" r="r" b="b"/>
                <a:pathLst>
                  <a:path w="1152" h="617" extrusionOk="0">
                    <a:moveTo>
                      <a:pt x="1151" y="0"/>
                    </a:moveTo>
                    <a:lnTo>
                      <a:pt x="367" y="81"/>
                    </a:lnTo>
                    <a:cubicBezTo>
                      <a:pt x="242" y="81"/>
                      <a:pt x="118" y="110"/>
                      <a:pt x="0" y="154"/>
                    </a:cubicBezTo>
                    <a:lnTo>
                      <a:pt x="975" y="616"/>
                    </a:lnTo>
                    <a:cubicBezTo>
                      <a:pt x="1078" y="491"/>
                      <a:pt x="1122" y="242"/>
                      <a:pt x="115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25"/>
              <p:cNvSpPr/>
              <p:nvPr/>
            </p:nvSpPr>
            <p:spPr>
              <a:xfrm>
                <a:off x="6591635" y="1136436"/>
                <a:ext cx="138595" cy="182007"/>
              </a:xfrm>
              <a:custGeom>
                <a:avLst/>
                <a:gdLst/>
                <a:ahLst/>
                <a:cxnLst/>
                <a:rect l="l" t="t" r="r" b="b"/>
                <a:pathLst>
                  <a:path w="1028" h="1350" extrusionOk="0">
                    <a:moveTo>
                      <a:pt x="301" y="0"/>
                    </a:moveTo>
                    <a:cubicBezTo>
                      <a:pt x="147" y="433"/>
                      <a:pt x="45" y="888"/>
                      <a:pt x="1" y="1349"/>
                    </a:cubicBezTo>
                    <a:cubicBezTo>
                      <a:pt x="221" y="1327"/>
                      <a:pt x="433" y="1225"/>
                      <a:pt x="595" y="1064"/>
                    </a:cubicBezTo>
                    <a:cubicBezTo>
                      <a:pt x="749" y="902"/>
                      <a:pt x="888" y="726"/>
                      <a:pt x="1005" y="536"/>
                    </a:cubicBezTo>
                    <a:cubicBezTo>
                      <a:pt x="1020" y="521"/>
                      <a:pt x="1027" y="499"/>
                      <a:pt x="1027" y="477"/>
                    </a:cubicBezTo>
                    <a:cubicBezTo>
                      <a:pt x="1027" y="448"/>
                      <a:pt x="998" y="433"/>
                      <a:pt x="976" y="418"/>
                    </a:cubicBezTo>
                    <a:cubicBezTo>
                      <a:pt x="756" y="294"/>
                      <a:pt x="529" y="169"/>
                      <a:pt x="30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25"/>
              <p:cNvSpPr/>
              <p:nvPr/>
            </p:nvSpPr>
            <p:spPr>
              <a:xfrm>
                <a:off x="6796293" y="730222"/>
                <a:ext cx="76173" cy="121473"/>
              </a:xfrm>
              <a:custGeom>
                <a:avLst/>
                <a:gdLst/>
                <a:ahLst/>
                <a:cxnLst/>
                <a:rect l="l" t="t" r="r" b="b"/>
                <a:pathLst>
                  <a:path w="565" h="901" extrusionOk="0">
                    <a:moveTo>
                      <a:pt x="411" y="0"/>
                    </a:moveTo>
                    <a:cubicBezTo>
                      <a:pt x="242" y="220"/>
                      <a:pt x="103" y="469"/>
                      <a:pt x="0" y="733"/>
                    </a:cubicBezTo>
                    <a:cubicBezTo>
                      <a:pt x="169" y="814"/>
                      <a:pt x="352" y="873"/>
                      <a:pt x="535" y="895"/>
                    </a:cubicBezTo>
                    <a:cubicBezTo>
                      <a:pt x="539" y="898"/>
                      <a:pt x="543" y="900"/>
                      <a:pt x="546" y="900"/>
                    </a:cubicBezTo>
                    <a:cubicBezTo>
                      <a:pt x="550" y="900"/>
                      <a:pt x="554" y="898"/>
                      <a:pt x="557" y="895"/>
                    </a:cubicBezTo>
                    <a:cubicBezTo>
                      <a:pt x="565" y="895"/>
                      <a:pt x="565" y="880"/>
                      <a:pt x="565" y="873"/>
                    </a:cubicBezTo>
                    <a:cubicBezTo>
                      <a:pt x="543" y="645"/>
                      <a:pt x="521" y="425"/>
                      <a:pt x="506" y="198"/>
                    </a:cubicBezTo>
                    <a:cubicBezTo>
                      <a:pt x="499" y="125"/>
                      <a:pt x="484" y="30"/>
                      <a:pt x="41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25"/>
              <p:cNvSpPr/>
              <p:nvPr/>
            </p:nvSpPr>
            <p:spPr>
              <a:xfrm>
                <a:off x="6912913" y="949575"/>
                <a:ext cx="187939" cy="123765"/>
              </a:xfrm>
              <a:custGeom>
                <a:avLst/>
                <a:gdLst/>
                <a:ahLst/>
                <a:cxnLst/>
                <a:rect l="l" t="t" r="r" b="b"/>
                <a:pathLst>
                  <a:path w="1394" h="918" extrusionOk="0">
                    <a:moveTo>
                      <a:pt x="0" y="1"/>
                    </a:moveTo>
                    <a:lnTo>
                      <a:pt x="0" y="1"/>
                    </a:lnTo>
                    <a:cubicBezTo>
                      <a:pt x="52" y="265"/>
                      <a:pt x="96" y="565"/>
                      <a:pt x="147" y="866"/>
                    </a:cubicBezTo>
                    <a:cubicBezTo>
                      <a:pt x="147" y="888"/>
                      <a:pt x="154" y="917"/>
                      <a:pt x="176" y="917"/>
                    </a:cubicBezTo>
                    <a:cubicBezTo>
                      <a:pt x="191" y="917"/>
                      <a:pt x="198" y="910"/>
                      <a:pt x="213" y="903"/>
                    </a:cubicBezTo>
                    <a:cubicBezTo>
                      <a:pt x="580" y="683"/>
                      <a:pt x="975" y="507"/>
                      <a:pt x="1393" y="382"/>
                    </a:cubicBezTo>
                    <a:cubicBezTo>
                      <a:pt x="946" y="199"/>
                      <a:pt x="477" y="74"/>
                      <a:pt x="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94" name="Google Shape;794;p25"/>
            <p:cNvGrpSpPr/>
            <p:nvPr/>
          </p:nvGrpSpPr>
          <p:grpSpPr>
            <a:xfrm>
              <a:off x="6607140" y="922206"/>
              <a:ext cx="195220" cy="133742"/>
              <a:chOff x="6607140" y="922206"/>
              <a:chExt cx="195220" cy="133742"/>
            </a:xfrm>
          </p:grpSpPr>
          <p:sp>
            <p:nvSpPr>
              <p:cNvPr id="795" name="Google Shape;795;p25"/>
              <p:cNvSpPr/>
              <p:nvPr/>
            </p:nvSpPr>
            <p:spPr>
              <a:xfrm>
                <a:off x="6607140" y="944317"/>
                <a:ext cx="66736" cy="55411"/>
              </a:xfrm>
              <a:custGeom>
                <a:avLst/>
                <a:gdLst/>
                <a:ahLst/>
                <a:cxnLst/>
                <a:rect l="l" t="t" r="r" b="b"/>
                <a:pathLst>
                  <a:path w="495" h="411" extrusionOk="0">
                    <a:moveTo>
                      <a:pt x="250" y="0"/>
                    </a:moveTo>
                    <a:cubicBezTo>
                      <a:pt x="113" y="0"/>
                      <a:pt x="0" y="141"/>
                      <a:pt x="62" y="282"/>
                    </a:cubicBezTo>
                    <a:cubicBezTo>
                      <a:pt x="90" y="362"/>
                      <a:pt x="168" y="411"/>
                      <a:pt x="253" y="411"/>
                    </a:cubicBezTo>
                    <a:cubicBezTo>
                      <a:pt x="277" y="411"/>
                      <a:pt x="302" y="407"/>
                      <a:pt x="326" y="399"/>
                    </a:cubicBezTo>
                    <a:cubicBezTo>
                      <a:pt x="494" y="333"/>
                      <a:pt x="494" y="91"/>
                      <a:pt x="333" y="18"/>
                    </a:cubicBezTo>
                    <a:cubicBezTo>
                      <a:pt x="305" y="6"/>
                      <a:pt x="277" y="0"/>
                      <a:pt x="2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25"/>
              <p:cNvSpPr/>
              <p:nvPr/>
            </p:nvSpPr>
            <p:spPr>
              <a:xfrm>
                <a:off x="6752746" y="922206"/>
                <a:ext cx="49614" cy="41120"/>
              </a:xfrm>
              <a:custGeom>
                <a:avLst/>
                <a:gdLst/>
                <a:ahLst/>
                <a:cxnLst/>
                <a:rect l="l" t="t" r="r" b="b"/>
                <a:pathLst>
                  <a:path w="368" h="305" extrusionOk="0">
                    <a:moveTo>
                      <a:pt x="182" y="1"/>
                    </a:moveTo>
                    <a:cubicBezTo>
                      <a:pt x="82" y="1"/>
                      <a:pt x="1" y="101"/>
                      <a:pt x="37" y="211"/>
                    </a:cubicBezTo>
                    <a:cubicBezTo>
                      <a:pt x="65" y="266"/>
                      <a:pt x="122" y="305"/>
                      <a:pt x="179" y="305"/>
                    </a:cubicBezTo>
                    <a:cubicBezTo>
                      <a:pt x="198" y="305"/>
                      <a:pt x="217" y="301"/>
                      <a:pt x="235" y="292"/>
                    </a:cubicBezTo>
                    <a:cubicBezTo>
                      <a:pt x="367" y="240"/>
                      <a:pt x="367" y="65"/>
                      <a:pt x="243" y="13"/>
                    </a:cubicBezTo>
                    <a:cubicBezTo>
                      <a:pt x="222" y="5"/>
                      <a:pt x="202" y="1"/>
                      <a:pt x="18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25"/>
              <p:cNvSpPr/>
              <p:nvPr/>
            </p:nvSpPr>
            <p:spPr>
              <a:xfrm>
                <a:off x="6686819" y="1014828"/>
                <a:ext cx="50288" cy="41120"/>
              </a:xfrm>
              <a:custGeom>
                <a:avLst/>
                <a:gdLst/>
                <a:ahLst/>
                <a:cxnLst/>
                <a:rect l="l" t="t" r="r" b="b"/>
                <a:pathLst>
                  <a:path w="373" h="305" extrusionOk="0">
                    <a:moveTo>
                      <a:pt x="183" y="0"/>
                    </a:moveTo>
                    <a:cubicBezTo>
                      <a:pt x="83" y="0"/>
                      <a:pt x="0" y="104"/>
                      <a:pt x="43" y="213"/>
                    </a:cubicBezTo>
                    <a:cubicBezTo>
                      <a:pt x="65" y="269"/>
                      <a:pt x="122" y="304"/>
                      <a:pt x="183" y="304"/>
                    </a:cubicBezTo>
                    <a:cubicBezTo>
                      <a:pt x="202" y="304"/>
                      <a:pt x="222" y="301"/>
                      <a:pt x="240" y="294"/>
                    </a:cubicBezTo>
                    <a:cubicBezTo>
                      <a:pt x="365" y="243"/>
                      <a:pt x="372" y="67"/>
                      <a:pt x="248" y="15"/>
                    </a:cubicBezTo>
                    <a:cubicBezTo>
                      <a:pt x="226" y="5"/>
                      <a:pt x="204" y="0"/>
                      <a:pt x="18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798" name="Google Shape;798;p25"/>
          <p:cNvGrpSpPr/>
          <p:nvPr/>
        </p:nvGrpSpPr>
        <p:grpSpPr>
          <a:xfrm rot="-8857740">
            <a:off x="8294429" y="4487344"/>
            <a:ext cx="654425" cy="566927"/>
            <a:chOff x="369449" y="4343846"/>
            <a:chExt cx="654424" cy="566926"/>
          </a:xfrm>
        </p:grpSpPr>
        <p:sp>
          <p:nvSpPr>
            <p:cNvPr id="799" name="Google Shape;799;p25"/>
            <p:cNvSpPr/>
            <p:nvPr/>
          </p:nvSpPr>
          <p:spPr>
            <a:xfrm rot="1724080">
              <a:off x="496802" y="4370332"/>
              <a:ext cx="140956" cy="120129"/>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25"/>
            <p:cNvSpPr/>
            <p:nvPr/>
          </p:nvSpPr>
          <p:spPr>
            <a:xfrm rot="1723952">
              <a:off x="831820" y="4375411"/>
              <a:ext cx="167981" cy="143153"/>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25"/>
            <p:cNvSpPr/>
            <p:nvPr/>
          </p:nvSpPr>
          <p:spPr>
            <a:xfrm rot="1723958">
              <a:off x="391450" y="4751094"/>
              <a:ext cx="153524" cy="130835"/>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02" name="Google Shape;802;p25"/>
          <p:cNvSpPr/>
          <p:nvPr/>
        </p:nvSpPr>
        <p:spPr>
          <a:xfrm flipH="1">
            <a:off x="-210462" y="-147887"/>
            <a:ext cx="4668709" cy="627510"/>
          </a:xfrm>
          <a:custGeom>
            <a:avLst/>
            <a:gdLst/>
            <a:ahLst/>
            <a:cxnLst/>
            <a:rect l="l" t="t" r="r" b="b"/>
            <a:pathLst>
              <a:path w="11350" h="7778" extrusionOk="0">
                <a:moveTo>
                  <a:pt x="0" y="1"/>
                </a:moveTo>
                <a:cubicBezTo>
                  <a:pt x="382" y="1467"/>
                  <a:pt x="1731" y="5807"/>
                  <a:pt x="4715" y="7112"/>
                </a:cubicBezTo>
                <a:cubicBezTo>
                  <a:pt x="5867" y="7608"/>
                  <a:pt x="7043" y="7777"/>
                  <a:pt x="8111" y="7777"/>
                </a:cubicBezTo>
                <a:cubicBezTo>
                  <a:pt x="9441" y="7777"/>
                  <a:pt x="10605" y="7515"/>
                  <a:pt x="11349" y="7295"/>
                </a:cubicBezTo>
                <a:lnTo>
                  <a:pt x="1134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3" name="Google Shape;803;p25"/>
          <p:cNvGrpSpPr/>
          <p:nvPr/>
        </p:nvGrpSpPr>
        <p:grpSpPr>
          <a:xfrm rot="10800000" flipH="1">
            <a:off x="307022" y="-37291"/>
            <a:ext cx="1163674" cy="383398"/>
            <a:chOff x="107034" y="4181988"/>
            <a:chExt cx="1163674" cy="383398"/>
          </a:xfrm>
        </p:grpSpPr>
        <p:sp>
          <p:nvSpPr>
            <p:cNvPr id="804" name="Google Shape;804;p25"/>
            <p:cNvSpPr/>
            <p:nvPr/>
          </p:nvSpPr>
          <p:spPr>
            <a:xfrm>
              <a:off x="1155906" y="4204919"/>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25"/>
            <p:cNvSpPr/>
            <p:nvPr/>
          </p:nvSpPr>
          <p:spPr>
            <a:xfrm>
              <a:off x="301512" y="444312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25"/>
            <p:cNvSpPr/>
            <p:nvPr/>
          </p:nvSpPr>
          <p:spPr>
            <a:xfrm>
              <a:off x="586996" y="4181988"/>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25"/>
            <p:cNvSpPr/>
            <p:nvPr/>
          </p:nvSpPr>
          <p:spPr>
            <a:xfrm>
              <a:off x="107034" y="4197409"/>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Blank slide" type="blank">
  <p:cSld name="BLANK">
    <p:spTree>
      <p:nvGrpSpPr>
        <p:cNvPr id="1" name="Shape 811"/>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67"/>
        <p:cNvGrpSpPr/>
        <p:nvPr/>
      </p:nvGrpSpPr>
      <p:grpSpPr>
        <a:xfrm>
          <a:off x="0" y="0"/>
          <a:ext cx="0" cy="0"/>
          <a:chOff x="0" y="0"/>
          <a:chExt cx="0" cy="0"/>
        </a:xfrm>
      </p:grpSpPr>
      <p:sp>
        <p:nvSpPr>
          <p:cNvPr id="68" name="Google Shape;68;p4"/>
          <p:cNvSpPr/>
          <p:nvPr/>
        </p:nvSpPr>
        <p:spPr>
          <a:xfrm rot="-150575">
            <a:off x="7609678" y="4020794"/>
            <a:ext cx="1837953" cy="1315871"/>
          </a:xfrm>
          <a:custGeom>
            <a:avLst/>
            <a:gdLst/>
            <a:ahLst/>
            <a:cxnLst/>
            <a:rect l="l" t="t" r="r" b="b"/>
            <a:pathLst>
              <a:path w="18095" h="12955" extrusionOk="0">
                <a:moveTo>
                  <a:pt x="18095" y="0"/>
                </a:moveTo>
                <a:cubicBezTo>
                  <a:pt x="16768" y="1019"/>
                  <a:pt x="15191" y="1657"/>
                  <a:pt x="13527" y="1848"/>
                </a:cubicBezTo>
                <a:cubicBezTo>
                  <a:pt x="12398" y="1979"/>
                  <a:pt x="11240" y="1892"/>
                  <a:pt x="10118" y="2126"/>
                </a:cubicBezTo>
                <a:cubicBezTo>
                  <a:pt x="8036" y="2559"/>
                  <a:pt x="6298" y="4069"/>
                  <a:pt x="5155" y="5865"/>
                </a:cubicBezTo>
                <a:cubicBezTo>
                  <a:pt x="4436" y="7001"/>
                  <a:pt x="3916" y="8262"/>
                  <a:pt x="3117" y="9348"/>
                </a:cubicBezTo>
                <a:cubicBezTo>
                  <a:pt x="2361" y="10381"/>
                  <a:pt x="1269" y="11276"/>
                  <a:pt x="1" y="11393"/>
                </a:cubicBezTo>
                <a:lnTo>
                  <a:pt x="1" y="11525"/>
                </a:lnTo>
                <a:cubicBezTo>
                  <a:pt x="433" y="11745"/>
                  <a:pt x="888" y="11921"/>
                  <a:pt x="1350" y="12053"/>
                </a:cubicBezTo>
                <a:cubicBezTo>
                  <a:pt x="1929" y="12243"/>
                  <a:pt x="2523" y="12397"/>
                  <a:pt x="3124" y="12515"/>
                </a:cubicBezTo>
                <a:cubicBezTo>
                  <a:pt x="3762" y="12626"/>
                  <a:pt x="4410" y="12651"/>
                  <a:pt x="5057" y="12651"/>
                </a:cubicBezTo>
                <a:cubicBezTo>
                  <a:pt x="5391" y="12651"/>
                  <a:pt x="5725" y="12644"/>
                  <a:pt x="6057" y="12639"/>
                </a:cubicBezTo>
                <a:cubicBezTo>
                  <a:pt x="6567" y="12632"/>
                  <a:pt x="7078" y="12628"/>
                  <a:pt x="7588" y="12628"/>
                </a:cubicBezTo>
                <a:cubicBezTo>
                  <a:pt x="10595" y="12628"/>
                  <a:pt x="13597" y="12748"/>
                  <a:pt x="16599" y="12867"/>
                </a:cubicBezTo>
                <a:cubicBezTo>
                  <a:pt x="17098" y="12881"/>
                  <a:pt x="17596" y="12903"/>
                  <a:pt x="18095" y="12955"/>
                </a:cubicBezTo>
                <a:lnTo>
                  <a:pt x="1809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9" name="Google Shape;69;p4"/>
          <p:cNvGrpSpPr/>
          <p:nvPr/>
        </p:nvGrpSpPr>
        <p:grpSpPr>
          <a:xfrm rot="509636">
            <a:off x="8434014" y="4375013"/>
            <a:ext cx="478743" cy="546539"/>
            <a:chOff x="8545491" y="4360982"/>
            <a:chExt cx="478759" cy="546557"/>
          </a:xfrm>
        </p:grpSpPr>
        <p:grpSp>
          <p:nvGrpSpPr>
            <p:cNvPr id="70" name="Google Shape;70;p4"/>
            <p:cNvGrpSpPr/>
            <p:nvPr/>
          </p:nvGrpSpPr>
          <p:grpSpPr>
            <a:xfrm>
              <a:off x="8545491" y="4360982"/>
              <a:ext cx="393873" cy="546557"/>
              <a:chOff x="8545491" y="4360982"/>
              <a:chExt cx="393873" cy="546557"/>
            </a:xfrm>
          </p:grpSpPr>
          <p:sp>
            <p:nvSpPr>
              <p:cNvPr id="71" name="Google Shape;71;p4"/>
              <p:cNvSpPr/>
              <p:nvPr/>
            </p:nvSpPr>
            <p:spPr>
              <a:xfrm rot="363973">
                <a:off x="8784764" y="4368471"/>
                <a:ext cx="148385" cy="125501"/>
              </a:xfrm>
              <a:custGeom>
                <a:avLst/>
                <a:gdLst/>
                <a:ahLst/>
                <a:cxnLst/>
                <a:rect l="l" t="t" r="r" b="b"/>
                <a:pathLst>
                  <a:path w="603" h="510" extrusionOk="0">
                    <a:moveTo>
                      <a:pt x="346" y="0"/>
                    </a:moveTo>
                    <a:cubicBezTo>
                      <a:pt x="118" y="0"/>
                      <a:pt x="1" y="272"/>
                      <a:pt x="162" y="433"/>
                    </a:cubicBezTo>
                    <a:cubicBezTo>
                      <a:pt x="215" y="486"/>
                      <a:pt x="280" y="510"/>
                      <a:pt x="343" y="510"/>
                    </a:cubicBezTo>
                    <a:cubicBezTo>
                      <a:pt x="473" y="510"/>
                      <a:pt x="597" y="410"/>
                      <a:pt x="602" y="257"/>
                    </a:cubicBezTo>
                    <a:cubicBezTo>
                      <a:pt x="602" y="118"/>
                      <a:pt x="485"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4"/>
              <p:cNvSpPr/>
              <p:nvPr/>
            </p:nvSpPr>
            <p:spPr>
              <a:xfrm rot="363976">
                <a:off x="8554128" y="4723054"/>
                <a:ext cx="203234" cy="174234"/>
              </a:xfrm>
              <a:custGeom>
                <a:avLst/>
                <a:gdLst/>
                <a:ahLst/>
                <a:cxnLst/>
                <a:rect l="l" t="t" r="r" b="b"/>
                <a:pathLst>
                  <a:path w="1093" h="937" extrusionOk="0">
                    <a:moveTo>
                      <a:pt x="631" y="0"/>
                    </a:moveTo>
                    <a:cubicBezTo>
                      <a:pt x="213" y="0"/>
                      <a:pt x="0" y="506"/>
                      <a:pt x="294" y="799"/>
                    </a:cubicBezTo>
                    <a:cubicBezTo>
                      <a:pt x="391" y="894"/>
                      <a:pt x="509" y="937"/>
                      <a:pt x="625" y="937"/>
                    </a:cubicBezTo>
                    <a:cubicBezTo>
                      <a:pt x="865" y="937"/>
                      <a:pt x="1093" y="752"/>
                      <a:pt x="1093" y="469"/>
                    </a:cubicBezTo>
                    <a:cubicBezTo>
                      <a:pt x="1093" y="213"/>
                      <a:pt x="888" y="0"/>
                      <a:pt x="6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3" name="Google Shape;73;p4"/>
            <p:cNvSpPr/>
            <p:nvPr/>
          </p:nvSpPr>
          <p:spPr>
            <a:xfrm rot="363931">
              <a:off x="8900043" y="4633709"/>
              <a:ext cx="119213" cy="100818"/>
            </a:xfrm>
            <a:custGeom>
              <a:avLst/>
              <a:gdLst/>
              <a:ahLst/>
              <a:cxnLst/>
              <a:rect l="l" t="t" r="r" b="b"/>
              <a:pathLst>
                <a:path w="603" h="510" extrusionOk="0">
                  <a:moveTo>
                    <a:pt x="346" y="0"/>
                  </a:moveTo>
                  <a:cubicBezTo>
                    <a:pt x="118" y="0"/>
                    <a:pt x="1" y="272"/>
                    <a:pt x="162" y="433"/>
                  </a:cubicBezTo>
                  <a:cubicBezTo>
                    <a:pt x="215" y="486"/>
                    <a:pt x="280" y="510"/>
                    <a:pt x="343" y="510"/>
                  </a:cubicBezTo>
                  <a:cubicBezTo>
                    <a:pt x="473" y="510"/>
                    <a:pt x="597" y="410"/>
                    <a:pt x="602" y="257"/>
                  </a:cubicBezTo>
                  <a:cubicBezTo>
                    <a:pt x="602" y="118"/>
                    <a:pt x="485"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4" name="Google Shape;74;p4"/>
          <p:cNvSpPr/>
          <p:nvPr/>
        </p:nvSpPr>
        <p:spPr>
          <a:xfrm flipH="1">
            <a:off x="-538582" y="-273400"/>
            <a:ext cx="2630107" cy="741943"/>
          </a:xfrm>
          <a:custGeom>
            <a:avLst/>
            <a:gdLst/>
            <a:ahLst/>
            <a:cxnLst/>
            <a:rect l="l" t="t" r="r" b="b"/>
            <a:pathLst>
              <a:path w="11350" h="7778" extrusionOk="0">
                <a:moveTo>
                  <a:pt x="0" y="1"/>
                </a:moveTo>
                <a:cubicBezTo>
                  <a:pt x="382" y="1467"/>
                  <a:pt x="1731" y="5807"/>
                  <a:pt x="4715" y="7112"/>
                </a:cubicBezTo>
                <a:cubicBezTo>
                  <a:pt x="5867" y="7608"/>
                  <a:pt x="7043" y="7777"/>
                  <a:pt x="8111" y="7777"/>
                </a:cubicBezTo>
                <a:cubicBezTo>
                  <a:pt x="9441" y="7777"/>
                  <a:pt x="10605" y="7515"/>
                  <a:pt x="11349" y="7295"/>
                </a:cubicBezTo>
                <a:lnTo>
                  <a:pt x="1134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5" name="Google Shape;75;p4"/>
          <p:cNvGrpSpPr/>
          <p:nvPr/>
        </p:nvGrpSpPr>
        <p:grpSpPr>
          <a:xfrm>
            <a:off x="8493493" y="144425"/>
            <a:ext cx="650509" cy="613567"/>
            <a:chOff x="6450343" y="704875"/>
            <a:chExt cx="650509" cy="613567"/>
          </a:xfrm>
        </p:grpSpPr>
        <p:grpSp>
          <p:nvGrpSpPr>
            <p:cNvPr id="76" name="Google Shape;76;p4"/>
            <p:cNvGrpSpPr/>
            <p:nvPr/>
          </p:nvGrpSpPr>
          <p:grpSpPr>
            <a:xfrm>
              <a:off x="6450343" y="704875"/>
              <a:ext cx="650509" cy="613567"/>
              <a:chOff x="6450343" y="704875"/>
              <a:chExt cx="650509" cy="613567"/>
            </a:xfrm>
          </p:grpSpPr>
          <p:sp>
            <p:nvSpPr>
              <p:cNvPr id="77" name="Google Shape;77;p4"/>
              <p:cNvSpPr/>
              <p:nvPr/>
            </p:nvSpPr>
            <p:spPr>
              <a:xfrm>
                <a:off x="6499687" y="793722"/>
                <a:ext cx="502339" cy="441805"/>
              </a:xfrm>
              <a:custGeom>
                <a:avLst/>
                <a:gdLst/>
                <a:ahLst/>
                <a:cxnLst/>
                <a:rect l="l" t="t" r="r" b="b"/>
                <a:pathLst>
                  <a:path w="3726" h="3277" extrusionOk="0">
                    <a:moveTo>
                      <a:pt x="1862" y="1"/>
                    </a:moveTo>
                    <a:cubicBezTo>
                      <a:pt x="1223" y="1"/>
                      <a:pt x="617" y="376"/>
                      <a:pt x="353" y="1003"/>
                    </a:cubicBezTo>
                    <a:cubicBezTo>
                      <a:pt x="1" y="1831"/>
                      <a:pt x="389" y="2792"/>
                      <a:pt x="1218" y="3144"/>
                    </a:cubicBezTo>
                    <a:cubicBezTo>
                      <a:pt x="1428" y="3234"/>
                      <a:pt x="1646" y="3277"/>
                      <a:pt x="1860" y="3277"/>
                    </a:cubicBezTo>
                    <a:cubicBezTo>
                      <a:pt x="2498" y="3277"/>
                      <a:pt x="3103" y="2899"/>
                      <a:pt x="3366" y="2279"/>
                    </a:cubicBezTo>
                    <a:cubicBezTo>
                      <a:pt x="3725" y="1443"/>
                      <a:pt x="3329" y="482"/>
                      <a:pt x="2501" y="130"/>
                    </a:cubicBezTo>
                    <a:cubicBezTo>
                      <a:pt x="2292" y="42"/>
                      <a:pt x="2075" y="1"/>
                      <a:pt x="186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4"/>
              <p:cNvSpPr/>
              <p:nvPr/>
            </p:nvSpPr>
            <p:spPr>
              <a:xfrm>
                <a:off x="6627228" y="704875"/>
                <a:ext cx="122686" cy="186591"/>
              </a:xfrm>
              <a:custGeom>
                <a:avLst/>
                <a:gdLst/>
                <a:ahLst/>
                <a:cxnLst/>
                <a:rect l="l" t="t" r="r" b="b"/>
                <a:pathLst>
                  <a:path w="910" h="1384" extrusionOk="0">
                    <a:moveTo>
                      <a:pt x="75" y="0"/>
                    </a:moveTo>
                    <a:cubicBezTo>
                      <a:pt x="70" y="0"/>
                      <a:pt x="64" y="2"/>
                      <a:pt x="59" y="5"/>
                    </a:cubicBezTo>
                    <a:cubicBezTo>
                      <a:pt x="45" y="12"/>
                      <a:pt x="37" y="34"/>
                      <a:pt x="37" y="49"/>
                    </a:cubicBezTo>
                    <a:cubicBezTo>
                      <a:pt x="1" y="496"/>
                      <a:pt x="15" y="943"/>
                      <a:pt x="81" y="1383"/>
                    </a:cubicBezTo>
                    <a:cubicBezTo>
                      <a:pt x="375" y="1361"/>
                      <a:pt x="660" y="1266"/>
                      <a:pt x="910" y="1112"/>
                    </a:cubicBezTo>
                    <a:cubicBezTo>
                      <a:pt x="668" y="738"/>
                      <a:pt x="411" y="379"/>
                      <a:pt x="125" y="34"/>
                    </a:cubicBezTo>
                    <a:cubicBezTo>
                      <a:pt x="114" y="17"/>
                      <a:pt x="94" y="0"/>
                      <a:pt x="7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4"/>
              <p:cNvSpPr/>
              <p:nvPr/>
            </p:nvSpPr>
            <p:spPr>
              <a:xfrm>
                <a:off x="6777553" y="1135492"/>
                <a:ext cx="136438" cy="179041"/>
              </a:xfrm>
              <a:custGeom>
                <a:avLst/>
                <a:gdLst/>
                <a:ahLst/>
                <a:cxnLst/>
                <a:rect l="l" t="t" r="r" b="b"/>
                <a:pathLst>
                  <a:path w="1012" h="1328" extrusionOk="0">
                    <a:moveTo>
                      <a:pt x="653" y="0"/>
                    </a:moveTo>
                    <a:cubicBezTo>
                      <a:pt x="418" y="88"/>
                      <a:pt x="191" y="220"/>
                      <a:pt x="0" y="396"/>
                    </a:cubicBezTo>
                    <a:cubicBezTo>
                      <a:pt x="359" y="682"/>
                      <a:pt x="616" y="1093"/>
                      <a:pt x="1012" y="1327"/>
                    </a:cubicBezTo>
                    <a:cubicBezTo>
                      <a:pt x="946" y="873"/>
                      <a:pt x="821" y="433"/>
                      <a:pt x="65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4"/>
              <p:cNvSpPr/>
              <p:nvPr/>
            </p:nvSpPr>
            <p:spPr>
              <a:xfrm>
                <a:off x="6450343" y="929891"/>
                <a:ext cx="155313" cy="83184"/>
              </a:xfrm>
              <a:custGeom>
                <a:avLst/>
                <a:gdLst/>
                <a:ahLst/>
                <a:cxnLst/>
                <a:rect l="l" t="t" r="r" b="b"/>
                <a:pathLst>
                  <a:path w="1152" h="617" extrusionOk="0">
                    <a:moveTo>
                      <a:pt x="1151" y="0"/>
                    </a:moveTo>
                    <a:lnTo>
                      <a:pt x="367" y="81"/>
                    </a:lnTo>
                    <a:cubicBezTo>
                      <a:pt x="242" y="81"/>
                      <a:pt x="118" y="110"/>
                      <a:pt x="0" y="154"/>
                    </a:cubicBezTo>
                    <a:lnTo>
                      <a:pt x="975" y="616"/>
                    </a:lnTo>
                    <a:cubicBezTo>
                      <a:pt x="1078" y="491"/>
                      <a:pt x="1122" y="242"/>
                      <a:pt x="11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4"/>
              <p:cNvSpPr/>
              <p:nvPr/>
            </p:nvSpPr>
            <p:spPr>
              <a:xfrm>
                <a:off x="6591635" y="1136436"/>
                <a:ext cx="138595" cy="182007"/>
              </a:xfrm>
              <a:custGeom>
                <a:avLst/>
                <a:gdLst/>
                <a:ahLst/>
                <a:cxnLst/>
                <a:rect l="l" t="t" r="r" b="b"/>
                <a:pathLst>
                  <a:path w="1028" h="1350" extrusionOk="0">
                    <a:moveTo>
                      <a:pt x="301" y="0"/>
                    </a:moveTo>
                    <a:cubicBezTo>
                      <a:pt x="147" y="433"/>
                      <a:pt x="45" y="888"/>
                      <a:pt x="1" y="1349"/>
                    </a:cubicBezTo>
                    <a:cubicBezTo>
                      <a:pt x="221" y="1327"/>
                      <a:pt x="433" y="1225"/>
                      <a:pt x="595" y="1064"/>
                    </a:cubicBezTo>
                    <a:cubicBezTo>
                      <a:pt x="749" y="902"/>
                      <a:pt x="888" y="726"/>
                      <a:pt x="1005" y="536"/>
                    </a:cubicBezTo>
                    <a:cubicBezTo>
                      <a:pt x="1020" y="521"/>
                      <a:pt x="1027" y="499"/>
                      <a:pt x="1027" y="477"/>
                    </a:cubicBezTo>
                    <a:cubicBezTo>
                      <a:pt x="1027" y="448"/>
                      <a:pt x="998" y="433"/>
                      <a:pt x="976" y="418"/>
                    </a:cubicBezTo>
                    <a:cubicBezTo>
                      <a:pt x="756" y="294"/>
                      <a:pt x="529" y="169"/>
                      <a:pt x="30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4"/>
              <p:cNvSpPr/>
              <p:nvPr/>
            </p:nvSpPr>
            <p:spPr>
              <a:xfrm>
                <a:off x="6796293" y="730222"/>
                <a:ext cx="76173" cy="121473"/>
              </a:xfrm>
              <a:custGeom>
                <a:avLst/>
                <a:gdLst/>
                <a:ahLst/>
                <a:cxnLst/>
                <a:rect l="l" t="t" r="r" b="b"/>
                <a:pathLst>
                  <a:path w="565" h="901" extrusionOk="0">
                    <a:moveTo>
                      <a:pt x="411" y="0"/>
                    </a:moveTo>
                    <a:cubicBezTo>
                      <a:pt x="242" y="220"/>
                      <a:pt x="103" y="469"/>
                      <a:pt x="0" y="733"/>
                    </a:cubicBezTo>
                    <a:cubicBezTo>
                      <a:pt x="169" y="814"/>
                      <a:pt x="352" y="873"/>
                      <a:pt x="535" y="895"/>
                    </a:cubicBezTo>
                    <a:cubicBezTo>
                      <a:pt x="539" y="898"/>
                      <a:pt x="543" y="900"/>
                      <a:pt x="546" y="900"/>
                    </a:cubicBezTo>
                    <a:cubicBezTo>
                      <a:pt x="550" y="900"/>
                      <a:pt x="554" y="898"/>
                      <a:pt x="557" y="895"/>
                    </a:cubicBezTo>
                    <a:cubicBezTo>
                      <a:pt x="565" y="895"/>
                      <a:pt x="565" y="880"/>
                      <a:pt x="565" y="873"/>
                    </a:cubicBezTo>
                    <a:cubicBezTo>
                      <a:pt x="543" y="645"/>
                      <a:pt x="521" y="425"/>
                      <a:pt x="506" y="198"/>
                    </a:cubicBezTo>
                    <a:cubicBezTo>
                      <a:pt x="499" y="125"/>
                      <a:pt x="484" y="30"/>
                      <a:pt x="41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4"/>
              <p:cNvSpPr/>
              <p:nvPr/>
            </p:nvSpPr>
            <p:spPr>
              <a:xfrm>
                <a:off x="6912913" y="949575"/>
                <a:ext cx="187939" cy="123765"/>
              </a:xfrm>
              <a:custGeom>
                <a:avLst/>
                <a:gdLst/>
                <a:ahLst/>
                <a:cxnLst/>
                <a:rect l="l" t="t" r="r" b="b"/>
                <a:pathLst>
                  <a:path w="1394" h="918" extrusionOk="0">
                    <a:moveTo>
                      <a:pt x="0" y="1"/>
                    </a:moveTo>
                    <a:lnTo>
                      <a:pt x="0" y="1"/>
                    </a:lnTo>
                    <a:cubicBezTo>
                      <a:pt x="52" y="265"/>
                      <a:pt x="96" y="565"/>
                      <a:pt x="147" y="866"/>
                    </a:cubicBezTo>
                    <a:cubicBezTo>
                      <a:pt x="147" y="888"/>
                      <a:pt x="154" y="917"/>
                      <a:pt x="176" y="917"/>
                    </a:cubicBezTo>
                    <a:cubicBezTo>
                      <a:pt x="191" y="917"/>
                      <a:pt x="198" y="910"/>
                      <a:pt x="213" y="903"/>
                    </a:cubicBezTo>
                    <a:cubicBezTo>
                      <a:pt x="580" y="683"/>
                      <a:pt x="975" y="507"/>
                      <a:pt x="1393" y="382"/>
                    </a:cubicBezTo>
                    <a:cubicBezTo>
                      <a:pt x="946" y="199"/>
                      <a:pt x="477" y="74"/>
                      <a:pt x="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4" name="Google Shape;84;p4"/>
            <p:cNvGrpSpPr/>
            <p:nvPr/>
          </p:nvGrpSpPr>
          <p:grpSpPr>
            <a:xfrm>
              <a:off x="6607140" y="922206"/>
              <a:ext cx="195220" cy="133742"/>
              <a:chOff x="6607140" y="922206"/>
              <a:chExt cx="195220" cy="133742"/>
            </a:xfrm>
          </p:grpSpPr>
          <p:sp>
            <p:nvSpPr>
              <p:cNvPr id="85" name="Google Shape;85;p4"/>
              <p:cNvSpPr/>
              <p:nvPr/>
            </p:nvSpPr>
            <p:spPr>
              <a:xfrm>
                <a:off x="6607140" y="944317"/>
                <a:ext cx="66736" cy="55411"/>
              </a:xfrm>
              <a:custGeom>
                <a:avLst/>
                <a:gdLst/>
                <a:ahLst/>
                <a:cxnLst/>
                <a:rect l="l" t="t" r="r" b="b"/>
                <a:pathLst>
                  <a:path w="495" h="411" extrusionOk="0">
                    <a:moveTo>
                      <a:pt x="250" y="0"/>
                    </a:moveTo>
                    <a:cubicBezTo>
                      <a:pt x="113" y="0"/>
                      <a:pt x="0" y="141"/>
                      <a:pt x="62" y="282"/>
                    </a:cubicBezTo>
                    <a:cubicBezTo>
                      <a:pt x="90" y="362"/>
                      <a:pt x="168" y="411"/>
                      <a:pt x="253" y="411"/>
                    </a:cubicBezTo>
                    <a:cubicBezTo>
                      <a:pt x="277" y="411"/>
                      <a:pt x="302" y="407"/>
                      <a:pt x="326" y="399"/>
                    </a:cubicBezTo>
                    <a:cubicBezTo>
                      <a:pt x="494" y="333"/>
                      <a:pt x="494" y="91"/>
                      <a:pt x="333" y="18"/>
                    </a:cubicBezTo>
                    <a:cubicBezTo>
                      <a:pt x="305" y="6"/>
                      <a:pt x="277" y="0"/>
                      <a:pt x="2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4"/>
              <p:cNvSpPr/>
              <p:nvPr/>
            </p:nvSpPr>
            <p:spPr>
              <a:xfrm>
                <a:off x="6752746" y="922206"/>
                <a:ext cx="49614" cy="41120"/>
              </a:xfrm>
              <a:custGeom>
                <a:avLst/>
                <a:gdLst/>
                <a:ahLst/>
                <a:cxnLst/>
                <a:rect l="l" t="t" r="r" b="b"/>
                <a:pathLst>
                  <a:path w="368" h="305" extrusionOk="0">
                    <a:moveTo>
                      <a:pt x="182" y="1"/>
                    </a:moveTo>
                    <a:cubicBezTo>
                      <a:pt x="82" y="1"/>
                      <a:pt x="1" y="101"/>
                      <a:pt x="37" y="211"/>
                    </a:cubicBezTo>
                    <a:cubicBezTo>
                      <a:pt x="65" y="266"/>
                      <a:pt x="122" y="305"/>
                      <a:pt x="179" y="305"/>
                    </a:cubicBezTo>
                    <a:cubicBezTo>
                      <a:pt x="198" y="305"/>
                      <a:pt x="217" y="301"/>
                      <a:pt x="235" y="292"/>
                    </a:cubicBezTo>
                    <a:cubicBezTo>
                      <a:pt x="367" y="240"/>
                      <a:pt x="367" y="65"/>
                      <a:pt x="243" y="13"/>
                    </a:cubicBezTo>
                    <a:cubicBezTo>
                      <a:pt x="222" y="5"/>
                      <a:pt x="202" y="1"/>
                      <a:pt x="18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4"/>
              <p:cNvSpPr/>
              <p:nvPr/>
            </p:nvSpPr>
            <p:spPr>
              <a:xfrm>
                <a:off x="6686819" y="1014828"/>
                <a:ext cx="50288" cy="41120"/>
              </a:xfrm>
              <a:custGeom>
                <a:avLst/>
                <a:gdLst/>
                <a:ahLst/>
                <a:cxnLst/>
                <a:rect l="l" t="t" r="r" b="b"/>
                <a:pathLst>
                  <a:path w="373" h="305" extrusionOk="0">
                    <a:moveTo>
                      <a:pt x="183" y="0"/>
                    </a:moveTo>
                    <a:cubicBezTo>
                      <a:pt x="83" y="0"/>
                      <a:pt x="0" y="104"/>
                      <a:pt x="43" y="213"/>
                    </a:cubicBezTo>
                    <a:cubicBezTo>
                      <a:pt x="65" y="269"/>
                      <a:pt x="122" y="304"/>
                      <a:pt x="183" y="304"/>
                    </a:cubicBezTo>
                    <a:cubicBezTo>
                      <a:pt x="202" y="304"/>
                      <a:pt x="222" y="301"/>
                      <a:pt x="240" y="294"/>
                    </a:cubicBezTo>
                    <a:cubicBezTo>
                      <a:pt x="365" y="243"/>
                      <a:pt x="372" y="67"/>
                      <a:pt x="248" y="15"/>
                    </a:cubicBezTo>
                    <a:cubicBezTo>
                      <a:pt x="226" y="5"/>
                      <a:pt x="204" y="0"/>
                      <a:pt x="18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88" name="Google Shape;88;p4"/>
          <p:cNvGrpSpPr/>
          <p:nvPr/>
        </p:nvGrpSpPr>
        <p:grpSpPr>
          <a:xfrm rot="-155092">
            <a:off x="137885" y="30527"/>
            <a:ext cx="1277195" cy="362987"/>
            <a:chOff x="24114" y="4248483"/>
            <a:chExt cx="1277173" cy="362981"/>
          </a:xfrm>
        </p:grpSpPr>
        <p:sp>
          <p:nvSpPr>
            <p:cNvPr id="89" name="Google Shape;89;p4"/>
            <p:cNvSpPr/>
            <p:nvPr/>
          </p:nvSpPr>
          <p:spPr>
            <a:xfrm>
              <a:off x="1186485" y="4426993"/>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4"/>
            <p:cNvSpPr/>
            <p:nvPr/>
          </p:nvSpPr>
          <p:spPr>
            <a:xfrm>
              <a:off x="24114" y="4489198"/>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4"/>
            <p:cNvSpPr/>
            <p:nvPr/>
          </p:nvSpPr>
          <p:spPr>
            <a:xfrm>
              <a:off x="796331" y="424848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4"/>
            <p:cNvSpPr/>
            <p:nvPr/>
          </p:nvSpPr>
          <p:spPr>
            <a:xfrm>
              <a:off x="509378" y="4480282"/>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3" name="Google Shape;93;p4"/>
          <p:cNvSpPr txBox="1">
            <a:spLocks noGrp="1"/>
          </p:cNvSpPr>
          <p:nvPr>
            <p:ph type="title"/>
          </p:nvPr>
        </p:nvSpPr>
        <p:spPr>
          <a:xfrm>
            <a:off x="720000" y="535000"/>
            <a:ext cx="7704000" cy="5046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94" name="Google Shape;94;p4"/>
          <p:cNvSpPr txBox="1">
            <a:spLocks noGrp="1"/>
          </p:cNvSpPr>
          <p:nvPr>
            <p:ph type="body" idx="1"/>
          </p:nvPr>
        </p:nvSpPr>
        <p:spPr>
          <a:xfrm>
            <a:off x="720000" y="1152475"/>
            <a:ext cx="7704000" cy="3456000"/>
          </a:xfrm>
          <a:prstGeom prst="rect">
            <a:avLst/>
          </a:prstGeom>
        </p:spPr>
        <p:txBody>
          <a:bodyPr spcFirstLastPara="1" wrap="square" lIns="91425" tIns="91425" rIns="91425" bIns="91425" anchor="t" anchorCtr="0">
            <a:noAutofit/>
          </a:bodyPr>
          <a:lstStyle>
            <a:lvl1pPr marL="457200" lvl="0" indent="-304800" rtl="0">
              <a:spcBef>
                <a:spcPts val="0"/>
              </a:spcBef>
              <a:spcAft>
                <a:spcPts val="0"/>
              </a:spcAft>
              <a:buClr>
                <a:srgbClr val="EFF8FF"/>
              </a:buClr>
              <a:buSzPts val="1200"/>
              <a:buFont typeface="Roboto"/>
              <a:buAutoNum type="arabicPeriod"/>
              <a:defRPr sz="1200">
                <a:solidFill>
                  <a:srgbClr val="434343"/>
                </a:solidFill>
              </a:defRPr>
            </a:lvl1pPr>
            <a:lvl2pPr marL="914400" lvl="1" indent="-304800" rtl="0">
              <a:lnSpc>
                <a:spcPct val="115000"/>
              </a:lnSpc>
              <a:spcBef>
                <a:spcPts val="0"/>
              </a:spcBef>
              <a:spcAft>
                <a:spcPts val="0"/>
              </a:spcAft>
              <a:buClr>
                <a:srgbClr val="EFF8FF"/>
              </a:buClr>
              <a:buSzPts val="1200"/>
              <a:buFont typeface="Open Sans"/>
              <a:buAutoNum type="alphaLcPeriod"/>
              <a:defRPr>
                <a:solidFill>
                  <a:srgbClr val="434343"/>
                </a:solidFill>
              </a:defRPr>
            </a:lvl2pPr>
            <a:lvl3pPr marL="1371600" lvl="2" indent="-304800" rtl="0">
              <a:lnSpc>
                <a:spcPct val="115000"/>
              </a:lnSpc>
              <a:spcBef>
                <a:spcPts val="0"/>
              </a:spcBef>
              <a:spcAft>
                <a:spcPts val="0"/>
              </a:spcAft>
              <a:buClr>
                <a:srgbClr val="EFF8FF"/>
              </a:buClr>
              <a:buSzPts val="1200"/>
              <a:buFont typeface="Open Sans"/>
              <a:buAutoNum type="romanLcPeriod"/>
              <a:defRPr>
                <a:solidFill>
                  <a:srgbClr val="434343"/>
                </a:solidFill>
              </a:defRPr>
            </a:lvl3pPr>
            <a:lvl4pPr marL="1828800" lvl="3" indent="-304800" rtl="0">
              <a:lnSpc>
                <a:spcPct val="115000"/>
              </a:lnSpc>
              <a:spcBef>
                <a:spcPts val="0"/>
              </a:spcBef>
              <a:spcAft>
                <a:spcPts val="0"/>
              </a:spcAft>
              <a:buClr>
                <a:srgbClr val="EFF8FF"/>
              </a:buClr>
              <a:buSzPts val="1200"/>
              <a:buFont typeface="Open Sans"/>
              <a:buAutoNum type="arabicPeriod"/>
              <a:defRPr>
                <a:solidFill>
                  <a:srgbClr val="434343"/>
                </a:solidFill>
              </a:defRPr>
            </a:lvl4pPr>
            <a:lvl5pPr marL="2286000" lvl="4" indent="-304800" rtl="0">
              <a:lnSpc>
                <a:spcPct val="115000"/>
              </a:lnSpc>
              <a:spcBef>
                <a:spcPts val="0"/>
              </a:spcBef>
              <a:spcAft>
                <a:spcPts val="0"/>
              </a:spcAft>
              <a:buClr>
                <a:srgbClr val="EFF8FF"/>
              </a:buClr>
              <a:buSzPts val="1200"/>
              <a:buFont typeface="Open Sans"/>
              <a:buAutoNum type="alphaLcPeriod"/>
              <a:defRPr>
                <a:solidFill>
                  <a:srgbClr val="434343"/>
                </a:solidFill>
              </a:defRPr>
            </a:lvl5pPr>
            <a:lvl6pPr marL="2743200" lvl="5" indent="-304800" rtl="0">
              <a:lnSpc>
                <a:spcPct val="115000"/>
              </a:lnSpc>
              <a:spcBef>
                <a:spcPts val="0"/>
              </a:spcBef>
              <a:spcAft>
                <a:spcPts val="0"/>
              </a:spcAft>
              <a:buClr>
                <a:srgbClr val="EFF8FF"/>
              </a:buClr>
              <a:buSzPts val="1200"/>
              <a:buFont typeface="Open Sans"/>
              <a:buAutoNum type="romanLcPeriod"/>
              <a:defRPr>
                <a:solidFill>
                  <a:srgbClr val="434343"/>
                </a:solidFill>
              </a:defRPr>
            </a:lvl6pPr>
            <a:lvl7pPr marL="3200400" lvl="6" indent="-304800" rtl="0">
              <a:lnSpc>
                <a:spcPct val="115000"/>
              </a:lnSpc>
              <a:spcBef>
                <a:spcPts val="0"/>
              </a:spcBef>
              <a:spcAft>
                <a:spcPts val="0"/>
              </a:spcAft>
              <a:buClr>
                <a:srgbClr val="EFF8FF"/>
              </a:buClr>
              <a:buSzPts val="1200"/>
              <a:buFont typeface="Open Sans"/>
              <a:buAutoNum type="arabicPeriod"/>
              <a:defRPr>
                <a:solidFill>
                  <a:srgbClr val="434343"/>
                </a:solidFill>
              </a:defRPr>
            </a:lvl7pPr>
            <a:lvl8pPr marL="3657600" lvl="7" indent="-304800" rtl="0">
              <a:lnSpc>
                <a:spcPct val="115000"/>
              </a:lnSpc>
              <a:spcBef>
                <a:spcPts val="0"/>
              </a:spcBef>
              <a:spcAft>
                <a:spcPts val="0"/>
              </a:spcAft>
              <a:buClr>
                <a:srgbClr val="EFF8FF"/>
              </a:buClr>
              <a:buSzPts val="1200"/>
              <a:buFont typeface="Open Sans"/>
              <a:buAutoNum type="alphaLcPeriod"/>
              <a:defRPr>
                <a:solidFill>
                  <a:srgbClr val="434343"/>
                </a:solidFill>
              </a:defRPr>
            </a:lvl8pPr>
            <a:lvl9pPr marL="4114800" lvl="8" indent="-304800" rtl="0">
              <a:lnSpc>
                <a:spcPct val="115000"/>
              </a:lnSpc>
              <a:spcBef>
                <a:spcPts val="0"/>
              </a:spcBef>
              <a:spcAft>
                <a:spcPts val="0"/>
              </a:spcAft>
              <a:buClr>
                <a:srgbClr val="EFF8FF"/>
              </a:buClr>
              <a:buSzPts val="1200"/>
              <a:buFont typeface="Open Sans"/>
              <a:buAutoNum type="romanLcPeriod"/>
              <a:defRPr>
                <a:solidFill>
                  <a:srgbClr val="434343"/>
                </a:solidFil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95"/>
        <p:cNvGrpSpPr/>
        <p:nvPr/>
      </p:nvGrpSpPr>
      <p:grpSpPr>
        <a:xfrm>
          <a:off x="0" y="0"/>
          <a:ext cx="0" cy="0"/>
          <a:chOff x="0" y="0"/>
          <a:chExt cx="0" cy="0"/>
        </a:xfrm>
      </p:grpSpPr>
      <p:sp>
        <p:nvSpPr>
          <p:cNvPr id="96" name="Google Shape;96;p5"/>
          <p:cNvSpPr/>
          <p:nvPr/>
        </p:nvSpPr>
        <p:spPr>
          <a:xfrm rot="-10649425" flipH="1">
            <a:off x="7325953" y="-190156"/>
            <a:ext cx="1837953" cy="1315871"/>
          </a:xfrm>
          <a:custGeom>
            <a:avLst/>
            <a:gdLst/>
            <a:ahLst/>
            <a:cxnLst/>
            <a:rect l="l" t="t" r="r" b="b"/>
            <a:pathLst>
              <a:path w="18095" h="12955" extrusionOk="0">
                <a:moveTo>
                  <a:pt x="18095" y="0"/>
                </a:moveTo>
                <a:cubicBezTo>
                  <a:pt x="16768" y="1019"/>
                  <a:pt x="15191" y="1657"/>
                  <a:pt x="13527" y="1848"/>
                </a:cubicBezTo>
                <a:cubicBezTo>
                  <a:pt x="12398" y="1979"/>
                  <a:pt x="11240" y="1892"/>
                  <a:pt x="10118" y="2126"/>
                </a:cubicBezTo>
                <a:cubicBezTo>
                  <a:pt x="8036" y="2559"/>
                  <a:pt x="6298" y="4069"/>
                  <a:pt x="5155" y="5865"/>
                </a:cubicBezTo>
                <a:cubicBezTo>
                  <a:pt x="4436" y="7001"/>
                  <a:pt x="3916" y="8262"/>
                  <a:pt x="3117" y="9348"/>
                </a:cubicBezTo>
                <a:cubicBezTo>
                  <a:pt x="2361" y="10381"/>
                  <a:pt x="1269" y="11276"/>
                  <a:pt x="1" y="11393"/>
                </a:cubicBezTo>
                <a:lnTo>
                  <a:pt x="1" y="11525"/>
                </a:lnTo>
                <a:cubicBezTo>
                  <a:pt x="433" y="11745"/>
                  <a:pt x="888" y="11921"/>
                  <a:pt x="1350" y="12053"/>
                </a:cubicBezTo>
                <a:cubicBezTo>
                  <a:pt x="1929" y="12243"/>
                  <a:pt x="2523" y="12397"/>
                  <a:pt x="3124" y="12515"/>
                </a:cubicBezTo>
                <a:cubicBezTo>
                  <a:pt x="3762" y="12626"/>
                  <a:pt x="4410" y="12651"/>
                  <a:pt x="5057" y="12651"/>
                </a:cubicBezTo>
                <a:cubicBezTo>
                  <a:pt x="5391" y="12651"/>
                  <a:pt x="5725" y="12644"/>
                  <a:pt x="6057" y="12639"/>
                </a:cubicBezTo>
                <a:cubicBezTo>
                  <a:pt x="6567" y="12632"/>
                  <a:pt x="7078" y="12628"/>
                  <a:pt x="7588" y="12628"/>
                </a:cubicBezTo>
                <a:cubicBezTo>
                  <a:pt x="10595" y="12628"/>
                  <a:pt x="13597" y="12748"/>
                  <a:pt x="16599" y="12867"/>
                </a:cubicBezTo>
                <a:cubicBezTo>
                  <a:pt x="17098" y="12881"/>
                  <a:pt x="17596" y="12903"/>
                  <a:pt x="18095" y="12955"/>
                </a:cubicBezTo>
                <a:lnTo>
                  <a:pt x="1809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5"/>
          <p:cNvSpPr/>
          <p:nvPr/>
        </p:nvSpPr>
        <p:spPr>
          <a:xfrm>
            <a:off x="-525747" y="4496275"/>
            <a:ext cx="9776866" cy="810670"/>
          </a:xfrm>
          <a:custGeom>
            <a:avLst/>
            <a:gdLst/>
            <a:ahLst/>
            <a:cxnLst/>
            <a:rect l="l" t="t" r="r" b="b"/>
            <a:pathLst>
              <a:path w="37479" h="6101" extrusionOk="0">
                <a:moveTo>
                  <a:pt x="37479" y="1"/>
                </a:moveTo>
                <a:cubicBezTo>
                  <a:pt x="35072" y="1365"/>
                  <a:pt x="31547" y="1826"/>
                  <a:pt x="27627" y="1826"/>
                </a:cubicBezTo>
                <a:cubicBezTo>
                  <a:pt x="24217" y="1826"/>
                  <a:pt x="20507" y="1477"/>
                  <a:pt x="16973" y="1071"/>
                </a:cubicBezTo>
                <a:cubicBezTo>
                  <a:pt x="16411" y="1006"/>
                  <a:pt x="15843" y="976"/>
                  <a:pt x="15273" y="976"/>
                </a:cubicBezTo>
                <a:cubicBezTo>
                  <a:pt x="8882" y="976"/>
                  <a:pt x="2161" y="4768"/>
                  <a:pt x="1" y="6101"/>
                </a:cubicBezTo>
                <a:lnTo>
                  <a:pt x="37479" y="6101"/>
                </a:lnTo>
                <a:lnTo>
                  <a:pt x="3747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5"/>
          <p:cNvSpPr/>
          <p:nvPr/>
        </p:nvSpPr>
        <p:spPr>
          <a:xfrm>
            <a:off x="8346905" y="3422053"/>
            <a:ext cx="581399" cy="598306"/>
          </a:xfrm>
          <a:custGeom>
            <a:avLst/>
            <a:gdLst/>
            <a:ahLst/>
            <a:cxnLst/>
            <a:rect l="l" t="t" r="r" b="b"/>
            <a:pathLst>
              <a:path w="5822" h="5991" extrusionOk="0">
                <a:moveTo>
                  <a:pt x="3512" y="1"/>
                </a:moveTo>
                <a:cubicBezTo>
                  <a:pt x="3285" y="309"/>
                  <a:pt x="3058" y="617"/>
                  <a:pt x="2830" y="969"/>
                </a:cubicBezTo>
                <a:lnTo>
                  <a:pt x="2772" y="969"/>
                </a:lnTo>
                <a:cubicBezTo>
                  <a:pt x="2581" y="969"/>
                  <a:pt x="2391" y="991"/>
                  <a:pt x="2207" y="1042"/>
                </a:cubicBezTo>
                <a:cubicBezTo>
                  <a:pt x="2024" y="727"/>
                  <a:pt x="1833" y="419"/>
                  <a:pt x="1613" y="125"/>
                </a:cubicBezTo>
                <a:lnTo>
                  <a:pt x="1613" y="125"/>
                </a:lnTo>
                <a:cubicBezTo>
                  <a:pt x="1672" y="507"/>
                  <a:pt x="1621" y="895"/>
                  <a:pt x="1635" y="1284"/>
                </a:cubicBezTo>
                <a:cubicBezTo>
                  <a:pt x="1474" y="1379"/>
                  <a:pt x="1327" y="1489"/>
                  <a:pt x="1203" y="1621"/>
                </a:cubicBezTo>
                <a:cubicBezTo>
                  <a:pt x="822" y="1430"/>
                  <a:pt x="426" y="1269"/>
                  <a:pt x="22" y="1144"/>
                </a:cubicBezTo>
                <a:lnTo>
                  <a:pt x="22" y="1144"/>
                </a:lnTo>
                <a:cubicBezTo>
                  <a:pt x="250" y="1562"/>
                  <a:pt x="477" y="1980"/>
                  <a:pt x="704" y="2398"/>
                </a:cubicBezTo>
                <a:cubicBezTo>
                  <a:pt x="653" y="2545"/>
                  <a:pt x="616" y="2691"/>
                  <a:pt x="594" y="2845"/>
                </a:cubicBezTo>
                <a:cubicBezTo>
                  <a:pt x="396" y="2875"/>
                  <a:pt x="198" y="2889"/>
                  <a:pt x="0" y="2897"/>
                </a:cubicBezTo>
                <a:cubicBezTo>
                  <a:pt x="169" y="2977"/>
                  <a:pt x="338" y="3065"/>
                  <a:pt x="499" y="3175"/>
                </a:cubicBezTo>
                <a:cubicBezTo>
                  <a:pt x="521" y="3190"/>
                  <a:pt x="550" y="3205"/>
                  <a:pt x="565" y="3219"/>
                </a:cubicBezTo>
                <a:cubicBezTo>
                  <a:pt x="572" y="3432"/>
                  <a:pt x="609" y="3637"/>
                  <a:pt x="668" y="3835"/>
                </a:cubicBezTo>
                <a:cubicBezTo>
                  <a:pt x="492" y="4106"/>
                  <a:pt x="323" y="4341"/>
                  <a:pt x="154" y="4576"/>
                </a:cubicBezTo>
                <a:cubicBezTo>
                  <a:pt x="174" y="4576"/>
                  <a:pt x="194" y="4576"/>
                  <a:pt x="214" y="4576"/>
                </a:cubicBezTo>
                <a:cubicBezTo>
                  <a:pt x="473" y="4576"/>
                  <a:pt x="731" y="4533"/>
                  <a:pt x="976" y="4451"/>
                </a:cubicBezTo>
                <a:cubicBezTo>
                  <a:pt x="1078" y="4598"/>
                  <a:pt x="1196" y="4730"/>
                  <a:pt x="1335" y="4847"/>
                </a:cubicBezTo>
                <a:cubicBezTo>
                  <a:pt x="1320" y="5155"/>
                  <a:pt x="1335" y="5470"/>
                  <a:pt x="1364" y="5778"/>
                </a:cubicBezTo>
                <a:cubicBezTo>
                  <a:pt x="1613" y="5631"/>
                  <a:pt x="1855" y="5455"/>
                  <a:pt x="2075" y="5265"/>
                </a:cubicBezTo>
                <a:cubicBezTo>
                  <a:pt x="2229" y="5316"/>
                  <a:pt x="2391" y="5345"/>
                  <a:pt x="2552" y="5367"/>
                </a:cubicBezTo>
                <a:lnTo>
                  <a:pt x="2830" y="5991"/>
                </a:lnTo>
                <a:cubicBezTo>
                  <a:pt x="2955" y="5785"/>
                  <a:pt x="3065" y="5565"/>
                  <a:pt x="3153" y="5338"/>
                </a:cubicBezTo>
                <a:cubicBezTo>
                  <a:pt x="3358" y="5301"/>
                  <a:pt x="3556" y="5235"/>
                  <a:pt x="3747" y="5147"/>
                </a:cubicBezTo>
                <a:cubicBezTo>
                  <a:pt x="4099" y="5287"/>
                  <a:pt x="4443" y="5463"/>
                  <a:pt x="4773" y="5661"/>
                </a:cubicBezTo>
                <a:cubicBezTo>
                  <a:pt x="4656" y="5287"/>
                  <a:pt x="4561" y="4913"/>
                  <a:pt x="4502" y="4532"/>
                </a:cubicBezTo>
                <a:cubicBezTo>
                  <a:pt x="4583" y="4429"/>
                  <a:pt x="4649" y="4319"/>
                  <a:pt x="4707" y="4209"/>
                </a:cubicBezTo>
                <a:cubicBezTo>
                  <a:pt x="4872" y="4193"/>
                  <a:pt x="5037" y="4184"/>
                  <a:pt x="5202" y="4184"/>
                </a:cubicBezTo>
                <a:cubicBezTo>
                  <a:pt x="5257" y="4184"/>
                  <a:pt x="5312" y="4185"/>
                  <a:pt x="5367" y="4187"/>
                </a:cubicBezTo>
                <a:cubicBezTo>
                  <a:pt x="5228" y="4011"/>
                  <a:pt x="5074" y="3842"/>
                  <a:pt x="4905" y="3688"/>
                </a:cubicBezTo>
                <a:cubicBezTo>
                  <a:pt x="4949" y="3527"/>
                  <a:pt x="4971" y="3359"/>
                  <a:pt x="4971" y="3197"/>
                </a:cubicBezTo>
                <a:cubicBezTo>
                  <a:pt x="5272" y="2948"/>
                  <a:pt x="5558" y="2684"/>
                  <a:pt x="5822" y="2405"/>
                </a:cubicBezTo>
                <a:cubicBezTo>
                  <a:pt x="5735" y="2404"/>
                  <a:pt x="5648" y="2403"/>
                  <a:pt x="5561" y="2403"/>
                </a:cubicBezTo>
                <a:cubicBezTo>
                  <a:pt x="5322" y="2403"/>
                  <a:pt x="5081" y="2409"/>
                  <a:pt x="4839" y="2420"/>
                </a:cubicBezTo>
                <a:cubicBezTo>
                  <a:pt x="4773" y="2237"/>
                  <a:pt x="4685" y="2068"/>
                  <a:pt x="4575" y="1907"/>
                </a:cubicBezTo>
                <a:cubicBezTo>
                  <a:pt x="4627" y="1606"/>
                  <a:pt x="4671" y="1313"/>
                  <a:pt x="4700" y="1013"/>
                </a:cubicBezTo>
                <a:lnTo>
                  <a:pt x="4700" y="1013"/>
                </a:lnTo>
                <a:cubicBezTo>
                  <a:pt x="4531" y="1174"/>
                  <a:pt x="4355" y="1320"/>
                  <a:pt x="4172" y="1474"/>
                </a:cubicBezTo>
                <a:cubicBezTo>
                  <a:pt x="4018" y="1342"/>
                  <a:pt x="3850" y="1240"/>
                  <a:pt x="3666" y="1159"/>
                </a:cubicBezTo>
                <a:cubicBezTo>
                  <a:pt x="3615" y="763"/>
                  <a:pt x="3564" y="382"/>
                  <a:pt x="351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9" name="Google Shape;99;p5"/>
          <p:cNvGrpSpPr/>
          <p:nvPr/>
        </p:nvGrpSpPr>
        <p:grpSpPr>
          <a:xfrm rot="10510184">
            <a:off x="85816" y="4512235"/>
            <a:ext cx="1095921" cy="513048"/>
            <a:chOff x="174734" y="4159063"/>
            <a:chExt cx="1095974" cy="513073"/>
          </a:xfrm>
        </p:grpSpPr>
        <p:sp>
          <p:nvSpPr>
            <p:cNvPr id="100" name="Google Shape;100;p5"/>
            <p:cNvSpPr/>
            <p:nvPr/>
          </p:nvSpPr>
          <p:spPr>
            <a:xfrm>
              <a:off x="1155906" y="4204919"/>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5"/>
            <p:cNvSpPr/>
            <p:nvPr/>
          </p:nvSpPr>
          <p:spPr>
            <a:xfrm>
              <a:off x="372137" y="454987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5"/>
            <p:cNvSpPr/>
            <p:nvPr/>
          </p:nvSpPr>
          <p:spPr>
            <a:xfrm>
              <a:off x="586996" y="415906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5"/>
            <p:cNvSpPr/>
            <p:nvPr/>
          </p:nvSpPr>
          <p:spPr>
            <a:xfrm>
              <a:off x="174734" y="4175309"/>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4" name="Google Shape;104;p5"/>
          <p:cNvGrpSpPr/>
          <p:nvPr/>
        </p:nvGrpSpPr>
        <p:grpSpPr>
          <a:xfrm>
            <a:off x="6784868" y="-109475"/>
            <a:ext cx="650509" cy="613567"/>
            <a:chOff x="6450343" y="704875"/>
            <a:chExt cx="650509" cy="613567"/>
          </a:xfrm>
        </p:grpSpPr>
        <p:grpSp>
          <p:nvGrpSpPr>
            <p:cNvPr id="105" name="Google Shape;105;p5"/>
            <p:cNvGrpSpPr/>
            <p:nvPr/>
          </p:nvGrpSpPr>
          <p:grpSpPr>
            <a:xfrm>
              <a:off x="6450343" y="704875"/>
              <a:ext cx="650509" cy="613567"/>
              <a:chOff x="6450343" y="704875"/>
              <a:chExt cx="650509" cy="613567"/>
            </a:xfrm>
          </p:grpSpPr>
          <p:sp>
            <p:nvSpPr>
              <p:cNvPr id="106" name="Google Shape;106;p5"/>
              <p:cNvSpPr/>
              <p:nvPr/>
            </p:nvSpPr>
            <p:spPr>
              <a:xfrm>
                <a:off x="6499687" y="793722"/>
                <a:ext cx="502339" cy="441805"/>
              </a:xfrm>
              <a:custGeom>
                <a:avLst/>
                <a:gdLst/>
                <a:ahLst/>
                <a:cxnLst/>
                <a:rect l="l" t="t" r="r" b="b"/>
                <a:pathLst>
                  <a:path w="3726" h="3277" extrusionOk="0">
                    <a:moveTo>
                      <a:pt x="1862" y="1"/>
                    </a:moveTo>
                    <a:cubicBezTo>
                      <a:pt x="1223" y="1"/>
                      <a:pt x="617" y="376"/>
                      <a:pt x="353" y="1003"/>
                    </a:cubicBezTo>
                    <a:cubicBezTo>
                      <a:pt x="1" y="1831"/>
                      <a:pt x="389" y="2792"/>
                      <a:pt x="1218" y="3144"/>
                    </a:cubicBezTo>
                    <a:cubicBezTo>
                      <a:pt x="1428" y="3234"/>
                      <a:pt x="1646" y="3277"/>
                      <a:pt x="1860" y="3277"/>
                    </a:cubicBezTo>
                    <a:cubicBezTo>
                      <a:pt x="2498" y="3277"/>
                      <a:pt x="3103" y="2899"/>
                      <a:pt x="3366" y="2279"/>
                    </a:cubicBezTo>
                    <a:cubicBezTo>
                      <a:pt x="3725" y="1443"/>
                      <a:pt x="3329" y="482"/>
                      <a:pt x="2501" y="130"/>
                    </a:cubicBezTo>
                    <a:cubicBezTo>
                      <a:pt x="2292" y="42"/>
                      <a:pt x="2075" y="1"/>
                      <a:pt x="186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5"/>
              <p:cNvSpPr/>
              <p:nvPr/>
            </p:nvSpPr>
            <p:spPr>
              <a:xfrm>
                <a:off x="6627228" y="704875"/>
                <a:ext cx="122686" cy="186591"/>
              </a:xfrm>
              <a:custGeom>
                <a:avLst/>
                <a:gdLst/>
                <a:ahLst/>
                <a:cxnLst/>
                <a:rect l="l" t="t" r="r" b="b"/>
                <a:pathLst>
                  <a:path w="910" h="1384" extrusionOk="0">
                    <a:moveTo>
                      <a:pt x="75" y="0"/>
                    </a:moveTo>
                    <a:cubicBezTo>
                      <a:pt x="70" y="0"/>
                      <a:pt x="64" y="2"/>
                      <a:pt x="59" y="5"/>
                    </a:cubicBezTo>
                    <a:cubicBezTo>
                      <a:pt x="45" y="12"/>
                      <a:pt x="37" y="34"/>
                      <a:pt x="37" y="49"/>
                    </a:cubicBezTo>
                    <a:cubicBezTo>
                      <a:pt x="1" y="496"/>
                      <a:pt x="15" y="943"/>
                      <a:pt x="81" y="1383"/>
                    </a:cubicBezTo>
                    <a:cubicBezTo>
                      <a:pt x="375" y="1361"/>
                      <a:pt x="660" y="1266"/>
                      <a:pt x="910" y="1112"/>
                    </a:cubicBezTo>
                    <a:cubicBezTo>
                      <a:pt x="668" y="738"/>
                      <a:pt x="411" y="379"/>
                      <a:pt x="125" y="34"/>
                    </a:cubicBezTo>
                    <a:cubicBezTo>
                      <a:pt x="114" y="17"/>
                      <a:pt x="94" y="0"/>
                      <a:pt x="7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5"/>
              <p:cNvSpPr/>
              <p:nvPr/>
            </p:nvSpPr>
            <p:spPr>
              <a:xfrm>
                <a:off x="6777553" y="1135492"/>
                <a:ext cx="136438" cy="179041"/>
              </a:xfrm>
              <a:custGeom>
                <a:avLst/>
                <a:gdLst/>
                <a:ahLst/>
                <a:cxnLst/>
                <a:rect l="l" t="t" r="r" b="b"/>
                <a:pathLst>
                  <a:path w="1012" h="1328" extrusionOk="0">
                    <a:moveTo>
                      <a:pt x="653" y="0"/>
                    </a:moveTo>
                    <a:cubicBezTo>
                      <a:pt x="418" y="88"/>
                      <a:pt x="191" y="220"/>
                      <a:pt x="0" y="396"/>
                    </a:cubicBezTo>
                    <a:cubicBezTo>
                      <a:pt x="359" y="682"/>
                      <a:pt x="616" y="1093"/>
                      <a:pt x="1012" y="1327"/>
                    </a:cubicBezTo>
                    <a:cubicBezTo>
                      <a:pt x="946" y="873"/>
                      <a:pt x="821" y="433"/>
                      <a:pt x="65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5"/>
              <p:cNvSpPr/>
              <p:nvPr/>
            </p:nvSpPr>
            <p:spPr>
              <a:xfrm>
                <a:off x="6450343" y="929891"/>
                <a:ext cx="155313" cy="83184"/>
              </a:xfrm>
              <a:custGeom>
                <a:avLst/>
                <a:gdLst/>
                <a:ahLst/>
                <a:cxnLst/>
                <a:rect l="l" t="t" r="r" b="b"/>
                <a:pathLst>
                  <a:path w="1152" h="617" extrusionOk="0">
                    <a:moveTo>
                      <a:pt x="1151" y="0"/>
                    </a:moveTo>
                    <a:lnTo>
                      <a:pt x="367" y="81"/>
                    </a:lnTo>
                    <a:cubicBezTo>
                      <a:pt x="242" y="81"/>
                      <a:pt x="118" y="110"/>
                      <a:pt x="0" y="154"/>
                    </a:cubicBezTo>
                    <a:lnTo>
                      <a:pt x="975" y="616"/>
                    </a:lnTo>
                    <a:cubicBezTo>
                      <a:pt x="1078" y="491"/>
                      <a:pt x="1122" y="242"/>
                      <a:pt x="115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5"/>
              <p:cNvSpPr/>
              <p:nvPr/>
            </p:nvSpPr>
            <p:spPr>
              <a:xfrm>
                <a:off x="6591635" y="1136436"/>
                <a:ext cx="138595" cy="182007"/>
              </a:xfrm>
              <a:custGeom>
                <a:avLst/>
                <a:gdLst/>
                <a:ahLst/>
                <a:cxnLst/>
                <a:rect l="l" t="t" r="r" b="b"/>
                <a:pathLst>
                  <a:path w="1028" h="1350" extrusionOk="0">
                    <a:moveTo>
                      <a:pt x="301" y="0"/>
                    </a:moveTo>
                    <a:cubicBezTo>
                      <a:pt x="147" y="433"/>
                      <a:pt x="45" y="888"/>
                      <a:pt x="1" y="1349"/>
                    </a:cubicBezTo>
                    <a:cubicBezTo>
                      <a:pt x="221" y="1327"/>
                      <a:pt x="433" y="1225"/>
                      <a:pt x="595" y="1064"/>
                    </a:cubicBezTo>
                    <a:cubicBezTo>
                      <a:pt x="749" y="902"/>
                      <a:pt x="888" y="726"/>
                      <a:pt x="1005" y="536"/>
                    </a:cubicBezTo>
                    <a:cubicBezTo>
                      <a:pt x="1020" y="521"/>
                      <a:pt x="1027" y="499"/>
                      <a:pt x="1027" y="477"/>
                    </a:cubicBezTo>
                    <a:cubicBezTo>
                      <a:pt x="1027" y="448"/>
                      <a:pt x="998" y="433"/>
                      <a:pt x="976" y="418"/>
                    </a:cubicBezTo>
                    <a:cubicBezTo>
                      <a:pt x="756" y="294"/>
                      <a:pt x="529" y="169"/>
                      <a:pt x="30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5"/>
              <p:cNvSpPr/>
              <p:nvPr/>
            </p:nvSpPr>
            <p:spPr>
              <a:xfrm>
                <a:off x="6796293" y="730222"/>
                <a:ext cx="76173" cy="121473"/>
              </a:xfrm>
              <a:custGeom>
                <a:avLst/>
                <a:gdLst/>
                <a:ahLst/>
                <a:cxnLst/>
                <a:rect l="l" t="t" r="r" b="b"/>
                <a:pathLst>
                  <a:path w="565" h="901" extrusionOk="0">
                    <a:moveTo>
                      <a:pt x="411" y="0"/>
                    </a:moveTo>
                    <a:cubicBezTo>
                      <a:pt x="242" y="220"/>
                      <a:pt x="103" y="469"/>
                      <a:pt x="0" y="733"/>
                    </a:cubicBezTo>
                    <a:cubicBezTo>
                      <a:pt x="169" y="814"/>
                      <a:pt x="352" y="873"/>
                      <a:pt x="535" y="895"/>
                    </a:cubicBezTo>
                    <a:cubicBezTo>
                      <a:pt x="539" y="898"/>
                      <a:pt x="543" y="900"/>
                      <a:pt x="546" y="900"/>
                    </a:cubicBezTo>
                    <a:cubicBezTo>
                      <a:pt x="550" y="900"/>
                      <a:pt x="554" y="898"/>
                      <a:pt x="557" y="895"/>
                    </a:cubicBezTo>
                    <a:cubicBezTo>
                      <a:pt x="565" y="895"/>
                      <a:pt x="565" y="880"/>
                      <a:pt x="565" y="873"/>
                    </a:cubicBezTo>
                    <a:cubicBezTo>
                      <a:pt x="543" y="645"/>
                      <a:pt x="521" y="425"/>
                      <a:pt x="506" y="198"/>
                    </a:cubicBezTo>
                    <a:cubicBezTo>
                      <a:pt x="499" y="125"/>
                      <a:pt x="484" y="30"/>
                      <a:pt x="41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5"/>
              <p:cNvSpPr/>
              <p:nvPr/>
            </p:nvSpPr>
            <p:spPr>
              <a:xfrm>
                <a:off x="6912913" y="949575"/>
                <a:ext cx="187939" cy="123765"/>
              </a:xfrm>
              <a:custGeom>
                <a:avLst/>
                <a:gdLst/>
                <a:ahLst/>
                <a:cxnLst/>
                <a:rect l="l" t="t" r="r" b="b"/>
                <a:pathLst>
                  <a:path w="1394" h="918" extrusionOk="0">
                    <a:moveTo>
                      <a:pt x="0" y="1"/>
                    </a:moveTo>
                    <a:lnTo>
                      <a:pt x="0" y="1"/>
                    </a:lnTo>
                    <a:cubicBezTo>
                      <a:pt x="52" y="265"/>
                      <a:pt x="96" y="565"/>
                      <a:pt x="147" y="866"/>
                    </a:cubicBezTo>
                    <a:cubicBezTo>
                      <a:pt x="147" y="888"/>
                      <a:pt x="154" y="917"/>
                      <a:pt x="176" y="917"/>
                    </a:cubicBezTo>
                    <a:cubicBezTo>
                      <a:pt x="191" y="917"/>
                      <a:pt x="198" y="910"/>
                      <a:pt x="213" y="903"/>
                    </a:cubicBezTo>
                    <a:cubicBezTo>
                      <a:pt x="580" y="683"/>
                      <a:pt x="975" y="507"/>
                      <a:pt x="1393" y="382"/>
                    </a:cubicBezTo>
                    <a:cubicBezTo>
                      <a:pt x="946" y="199"/>
                      <a:pt x="477" y="74"/>
                      <a:pt x="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3" name="Google Shape;113;p5"/>
            <p:cNvGrpSpPr/>
            <p:nvPr/>
          </p:nvGrpSpPr>
          <p:grpSpPr>
            <a:xfrm>
              <a:off x="6607140" y="922206"/>
              <a:ext cx="195220" cy="133742"/>
              <a:chOff x="6607140" y="922206"/>
              <a:chExt cx="195220" cy="133742"/>
            </a:xfrm>
          </p:grpSpPr>
          <p:sp>
            <p:nvSpPr>
              <p:cNvPr id="114" name="Google Shape;114;p5"/>
              <p:cNvSpPr/>
              <p:nvPr/>
            </p:nvSpPr>
            <p:spPr>
              <a:xfrm>
                <a:off x="6607140" y="944317"/>
                <a:ext cx="66736" cy="55411"/>
              </a:xfrm>
              <a:custGeom>
                <a:avLst/>
                <a:gdLst/>
                <a:ahLst/>
                <a:cxnLst/>
                <a:rect l="l" t="t" r="r" b="b"/>
                <a:pathLst>
                  <a:path w="495" h="411" extrusionOk="0">
                    <a:moveTo>
                      <a:pt x="250" y="0"/>
                    </a:moveTo>
                    <a:cubicBezTo>
                      <a:pt x="113" y="0"/>
                      <a:pt x="0" y="141"/>
                      <a:pt x="62" y="282"/>
                    </a:cubicBezTo>
                    <a:cubicBezTo>
                      <a:pt x="90" y="362"/>
                      <a:pt x="168" y="411"/>
                      <a:pt x="253" y="411"/>
                    </a:cubicBezTo>
                    <a:cubicBezTo>
                      <a:pt x="277" y="411"/>
                      <a:pt x="302" y="407"/>
                      <a:pt x="326" y="399"/>
                    </a:cubicBezTo>
                    <a:cubicBezTo>
                      <a:pt x="494" y="333"/>
                      <a:pt x="494" y="91"/>
                      <a:pt x="333" y="18"/>
                    </a:cubicBezTo>
                    <a:cubicBezTo>
                      <a:pt x="305" y="6"/>
                      <a:pt x="277" y="0"/>
                      <a:pt x="2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5"/>
              <p:cNvSpPr/>
              <p:nvPr/>
            </p:nvSpPr>
            <p:spPr>
              <a:xfrm>
                <a:off x="6752746" y="922206"/>
                <a:ext cx="49614" cy="41120"/>
              </a:xfrm>
              <a:custGeom>
                <a:avLst/>
                <a:gdLst/>
                <a:ahLst/>
                <a:cxnLst/>
                <a:rect l="l" t="t" r="r" b="b"/>
                <a:pathLst>
                  <a:path w="368" h="305" extrusionOk="0">
                    <a:moveTo>
                      <a:pt x="182" y="1"/>
                    </a:moveTo>
                    <a:cubicBezTo>
                      <a:pt x="82" y="1"/>
                      <a:pt x="1" y="101"/>
                      <a:pt x="37" y="211"/>
                    </a:cubicBezTo>
                    <a:cubicBezTo>
                      <a:pt x="65" y="266"/>
                      <a:pt x="122" y="305"/>
                      <a:pt x="179" y="305"/>
                    </a:cubicBezTo>
                    <a:cubicBezTo>
                      <a:pt x="198" y="305"/>
                      <a:pt x="217" y="301"/>
                      <a:pt x="235" y="292"/>
                    </a:cubicBezTo>
                    <a:cubicBezTo>
                      <a:pt x="367" y="240"/>
                      <a:pt x="367" y="65"/>
                      <a:pt x="243" y="13"/>
                    </a:cubicBezTo>
                    <a:cubicBezTo>
                      <a:pt x="222" y="5"/>
                      <a:pt x="202" y="1"/>
                      <a:pt x="18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5"/>
              <p:cNvSpPr/>
              <p:nvPr/>
            </p:nvSpPr>
            <p:spPr>
              <a:xfrm>
                <a:off x="6686819" y="1014828"/>
                <a:ext cx="50288" cy="41120"/>
              </a:xfrm>
              <a:custGeom>
                <a:avLst/>
                <a:gdLst/>
                <a:ahLst/>
                <a:cxnLst/>
                <a:rect l="l" t="t" r="r" b="b"/>
                <a:pathLst>
                  <a:path w="373" h="305" extrusionOk="0">
                    <a:moveTo>
                      <a:pt x="183" y="0"/>
                    </a:moveTo>
                    <a:cubicBezTo>
                      <a:pt x="83" y="0"/>
                      <a:pt x="0" y="104"/>
                      <a:pt x="43" y="213"/>
                    </a:cubicBezTo>
                    <a:cubicBezTo>
                      <a:pt x="65" y="269"/>
                      <a:pt x="122" y="304"/>
                      <a:pt x="183" y="304"/>
                    </a:cubicBezTo>
                    <a:cubicBezTo>
                      <a:pt x="202" y="304"/>
                      <a:pt x="222" y="301"/>
                      <a:pt x="240" y="294"/>
                    </a:cubicBezTo>
                    <a:cubicBezTo>
                      <a:pt x="365" y="243"/>
                      <a:pt x="372" y="67"/>
                      <a:pt x="248" y="15"/>
                    </a:cubicBezTo>
                    <a:cubicBezTo>
                      <a:pt x="226" y="5"/>
                      <a:pt x="204" y="0"/>
                      <a:pt x="18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17" name="Google Shape;117;p5"/>
          <p:cNvGrpSpPr/>
          <p:nvPr/>
        </p:nvGrpSpPr>
        <p:grpSpPr>
          <a:xfrm rot="-2700000">
            <a:off x="8240692" y="-134698"/>
            <a:ext cx="574396" cy="558135"/>
            <a:chOff x="8232529" y="4398236"/>
            <a:chExt cx="574402" cy="558141"/>
          </a:xfrm>
        </p:grpSpPr>
        <p:grpSp>
          <p:nvGrpSpPr>
            <p:cNvPr id="118" name="Google Shape;118;p5"/>
            <p:cNvGrpSpPr/>
            <p:nvPr/>
          </p:nvGrpSpPr>
          <p:grpSpPr>
            <a:xfrm rot="1724099">
              <a:off x="8358098" y="4397943"/>
              <a:ext cx="141899" cy="558727"/>
              <a:chOff x="2894536" y="2269944"/>
              <a:chExt cx="127536" cy="502175"/>
            </a:xfrm>
          </p:grpSpPr>
          <p:sp>
            <p:nvSpPr>
              <p:cNvPr id="119" name="Google Shape;119;p5"/>
              <p:cNvSpPr/>
              <p:nvPr/>
            </p:nvSpPr>
            <p:spPr>
              <a:xfrm>
                <a:off x="2922797" y="2269944"/>
                <a:ext cx="99275" cy="76328"/>
              </a:xfrm>
              <a:custGeom>
                <a:avLst/>
                <a:gdLst/>
                <a:ahLst/>
                <a:cxnLst/>
                <a:rect l="l" t="t" r="r" b="b"/>
                <a:pathLst>
                  <a:path w="822" h="632" extrusionOk="0">
                    <a:moveTo>
                      <a:pt x="411" y="1"/>
                    </a:moveTo>
                    <a:cubicBezTo>
                      <a:pt x="1" y="1"/>
                      <a:pt x="1" y="631"/>
                      <a:pt x="411" y="631"/>
                    </a:cubicBezTo>
                    <a:cubicBezTo>
                      <a:pt x="822" y="631"/>
                      <a:pt x="822" y="1"/>
                      <a:pt x="4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5"/>
              <p:cNvSpPr/>
              <p:nvPr/>
            </p:nvSpPr>
            <p:spPr>
              <a:xfrm>
                <a:off x="2894536" y="2664148"/>
                <a:ext cx="126690" cy="107971"/>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1" name="Google Shape;121;p5"/>
            <p:cNvSpPr/>
            <p:nvPr/>
          </p:nvSpPr>
          <p:spPr>
            <a:xfrm rot="1724080">
              <a:off x="8645777" y="4796032"/>
              <a:ext cx="140956" cy="120129"/>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2" name="Google Shape;122;p5"/>
          <p:cNvGrpSpPr/>
          <p:nvPr/>
        </p:nvGrpSpPr>
        <p:grpSpPr>
          <a:xfrm rot="-3268259" flipH="1">
            <a:off x="162236" y="-212429"/>
            <a:ext cx="511321" cy="517591"/>
            <a:chOff x="8512915" y="4379430"/>
            <a:chExt cx="511335" cy="517604"/>
          </a:xfrm>
        </p:grpSpPr>
        <p:grpSp>
          <p:nvGrpSpPr>
            <p:cNvPr id="123" name="Google Shape;123;p5"/>
            <p:cNvGrpSpPr/>
            <p:nvPr/>
          </p:nvGrpSpPr>
          <p:grpSpPr>
            <a:xfrm>
              <a:off x="8512915" y="4379430"/>
              <a:ext cx="396521" cy="517604"/>
              <a:chOff x="8512915" y="4379430"/>
              <a:chExt cx="396521" cy="517604"/>
            </a:xfrm>
          </p:grpSpPr>
          <p:sp>
            <p:nvSpPr>
              <p:cNvPr id="124" name="Google Shape;124;p5"/>
              <p:cNvSpPr/>
              <p:nvPr/>
            </p:nvSpPr>
            <p:spPr>
              <a:xfrm rot="363973">
                <a:off x="8754835" y="4386919"/>
                <a:ext cx="148385" cy="125501"/>
              </a:xfrm>
              <a:custGeom>
                <a:avLst/>
                <a:gdLst/>
                <a:ahLst/>
                <a:cxnLst/>
                <a:rect l="l" t="t" r="r" b="b"/>
                <a:pathLst>
                  <a:path w="603" h="510" extrusionOk="0">
                    <a:moveTo>
                      <a:pt x="346" y="0"/>
                    </a:moveTo>
                    <a:cubicBezTo>
                      <a:pt x="118" y="0"/>
                      <a:pt x="1" y="272"/>
                      <a:pt x="162" y="433"/>
                    </a:cubicBezTo>
                    <a:cubicBezTo>
                      <a:pt x="215" y="486"/>
                      <a:pt x="280" y="510"/>
                      <a:pt x="343" y="510"/>
                    </a:cubicBezTo>
                    <a:cubicBezTo>
                      <a:pt x="473" y="510"/>
                      <a:pt x="597" y="410"/>
                      <a:pt x="602" y="257"/>
                    </a:cubicBezTo>
                    <a:cubicBezTo>
                      <a:pt x="602" y="118"/>
                      <a:pt x="485"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5"/>
              <p:cNvSpPr/>
              <p:nvPr/>
            </p:nvSpPr>
            <p:spPr>
              <a:xfrm rot="363976">
                <a:off x="8521552" y="4712550"/>
                <a:ext cx="203234" cy="174234"/>
              </a:xfrm>
              <a:custGeom>
                <a:avLst/>
                <a:gdLst/>
                <a:ahLst/>
                <a:cxnLst/>
                <a:rect l="l" t="t" r="r" b="b"/>
                <a:pathLst>
                  <a:path w="1093" h="937" extrusionOk="0">
                    <a:moveTo>
                      <a:pt x="631" y="0"/>
                    </a:moveTo>
                    <a:cubicBezTo>
                      <a:pt x="213" y="0"/>
                      <a:pt x="0" y="506"/>
                      <a:pt x="294" y="799"/>
                    </a:cubicBezTo>
                    <a:cubicBezTo>
                      <a:pt x="391" y="894"/>
                      <a:pt x="509" y="937"/>
                      <a:pt x="625" y="937"/>
                    </a:cubicBezTo>
                    <a:cubicBezTo>
                      <a:pt x="865" y="937"/>
                      <a:pt x="1093" y="752"/>
                      <a:pt x="1093" y="469"/>
                    </a:cubicBezTo>
                    <a:cubicBezTo>
                      <a:pt x="1093" y="213"/>
                      <a:pt x="888" y="0"/>
                      <a:pt x="6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6" name="Google Shape;126;p5"/>
            <p:cNvSpPr/>
            <p:nvPr/>
          </p:nvSpPr>
          <p:spPr>
            <a:xfrm rot="363931">
              <a:off x="8900043" y="4633709"/>
              <a:ext cx="119213" cy="100818"/>
            </a:xfrm>
            <a:custGeom>
              <a:avLst/>
              <a:gdLst/>
              <a:ahLst/>
              <a:cxnLst/>
              <a:rect l="l" t="t" r="r" b="b"/>
              <a:pathLst>
                <a:path w="603" h="510" extrusionOk="0">
                  <a:moveTo>
                    <a:pt x="346" y="0"/>
                  </a:moveTo>
                  <a:cubicBezTo>
                    <a:pt x="118" y="0"/>
                    <a:pt x="1" y="272"/>
                    <a:pt x="162" y="433"/>
                  </a:cubicBezTo>
                  <a:cubicBezTo>
                    <a:pt x="215" y="486"/>
                    <a:pt x="280" y="510"/>
                    <a:pt x="343" y="510"/>
                  </a:cubicBezTo>
                  <a:cubicBezTo>
                    <a:pt x="473" y="510"/>
                    <a:pt x="597" y="410"/>
                    <a:pt x="602" y="257"/>
                  </a:cubicBezTo>
                  <a:cubicBezTo>
                    <a:pt x="602" y="118"/>
                    <a:pt x="485"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7" name="Google Shape;127;p5"/>
          <p:cNvSpPr txBox="1">
            <a:spLocks noGrp="1"/>
          </p:cNvSpPr>
          <p:nvPr>
            <p:ph type="subTitle" idx="1"/>
          </p:nvPr>
        </p:nvSpPr>
        <p:spPr>
          <a:xfrm>
            <a:off x="715100" y="2276473"/>
            <a:ext cx="3000600" cy="7011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28" name="Google Shape;128;p5"/>
          <p:cNvSpPr txBox="1">
            <a:spLocks noGrp="1"/>
          </p:cNvSpPr>
          <p:nvPr>
            <p:ph type="title"/>
          </p:nvPr>
        </p:nvSpPr>
        <p:spPr>
          <a:xfrm>
            <a:off x="715100" y="553079"/>
            <a:ext cx="3416400" cy="9201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
        <p:nvSpPr>
          <p:cNvPr id="129" name="Google Shape;129;p5"/>
          <p:cNvSpPr txBox="1">
            <a:spLocks noGrp="1"/>
          </p:cNvSpPr>
          <p:nvPr>
            <p:ph type="title" idx="2"/>
          </p:nvPr>
        </p:nvSpPr>
        <p:spPr>
          <a:xfrm>
            <a:off x="715101" y="1871175"/>
            <a:ext cx="3000600" cy="4365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1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30" name="Google Shape;130;p5"/>
          <p:cNvSpPr txBox="1">
            <a:spLocks noGrp="1"/>
          </p:cNvSpPr>
          <p:nvPr>
            <p:ph type="subTitle" idx="3"/>
          </p:nvPr>
        </p:nvSpPr>
        <p:spPr>
          <a:xfrm>
            <a:off x="715100" y="3370651"/>
            <a:ext cx="3000600" cy="7011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31" name="Google Shape;131;p5"/>
          <p:cNvSpPr txBox="1">
            <a:spLocks noGrp="1"/>
          </p:cNvSpPr>
          <p:nvPr>
            <p:ph type="title" idx="4"/>
          </p:nvPr>
        </p:nvSpPr>
        <p:spPr>
          <a:xfrm>
            <a:off x="715101" y="2965351"/>
            <a:ext cx="3000600" cy="4365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1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32"/>
        <p:cNvGrpSpPr/>
        <p:nvPr/>
      </p:nvGrpSpPr>
      <p:grpSpPr>
        <a:xfrm>
          <a:off x="0" y="0"/>
          <a:ext cx="0" cy="0"/>
          <a:chOff x="0" y="0"/>
          <a:chExt cx="0" cy="0"/>
        </a:xfrm>
      </p:grpSpPr>
      <p:sp>
        <p:nvSpPr>
          <p:cNvPr id="133" name="Google Shape;133;p6"/>
          <p:cNvSpPr/>
          <p:nvPr/>
        </p:nvSpPr>
        <p:spPr>
          <a:xfrm rot="10535645">
            <a:off x="-653148" y="-572615"/>
            <a:ext cx="5090962" cy="969993"/>
          </a:xfrm>
          <a:custGeom>
            <a:avLst/>
            <a:gdLst/>
            <a:ahLst/>
            <a:cxnLst/>
            <a:rect l="l" t="t" r="r" b="b"/>
            <a:pathLst>
              <a:path w="26108" h="6148" extrusionOk="0">
                <a:moveTo>
                  <a:pt x="19994" y="1"/>
                </a:moveTo>
                <a:cubicBezTo>
                  <a:pt x="18212" y="1"/>
                  <a:pt x="16219" y="1364"/>
                  <a:pt x="11569" y="2563"/>
                </a:cubicBezTo>
                <a:cubicBezTo>
                  <a:pt x="9953" y="2979"/>
                  <a:pt x="8404" y="3138"/>
                  <a:pt x="6982" y="3138"/>
                </a:cubicBezTo>
                <a:cubicBezTo>
                  <a:pt x="3797" y="3138"/>
                  <a:pt x="1247" y="2343"/>
                  <a:pt x="0" y="1866"/>
                </a:cubicBezTo>
                <a:lnTo>
                  <a:pt x="0" y="6148"/>
                </a:lnTo>
                <a:lnTo>
                  <a:pt x="26108" y="6148"/>
                </a:lnTo>
                <a:lnTo>
                  <a:pt x="26108" y="2805"/>
                </a:lnTo>
                <a:cubicBezTo>
                  <a:pt x="25191" y="2570"/>
                  <a:pt x="23967" y="2071"/>
                  <a:pt x="22567" y="1023"/>
                </a:cubicBezTo>
                <a:cubicBezTo>
                  <a:pt x="21594" y="291"/>
                  <a:pt x="20816" y="1"/>
                  <a:pt x="1999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4" name="Google Shape;134;p6"/>
          <p:cNvGrpSpPr/>
          <p:nvPr/>
        </p:nvGrpSpPr>
        <p:grpSpPr>
          <a:xfrm rot="1456141">
            <a:off x="8308803" y="49120"/>
            <a:ext cx="653719" cy="659288"/>
            <a:chOff x="2671346" y="3429005"/>
            <a:chExt cx="524278" cy="528745"/>
          </a:xfrm>
        </p:grpSpPr>
        <p:grpSp>
          <p:nvGrpSpPr>
            <p:cNvPr id="135" name="Google Shape;135;p6"/>
            <p:cNvGrpSpPr/>
            <p:nvPr/>
          </p:nvGrpSpPr>
          <p:grpSpPr>
            <a:xfrm>
              <a:off x="2671346" y="3429005"/>
              <a:ext cx="524278" cy="528745"/>
              <a:chOff x="2671346" y="3429005"/>
              <a:chExt cx="524278" cy="528745"/>
            </a:xfrm>
          </p:grpSpPr>
          <p:sp>
            <p:nvSpPr>
              <p:cNvPr id="136" name="Google Shape;136;p6"/>
              <p:cNvSpPr/>
              <p:nvPr/>
            </p:nvSpPr>
            <p:spPr>
              <a:xfrm>
                <a:off x="2736926" y="3496880"/>
                <a:ext cx="375482" cy="365458"/>
              </a:xfrm>
              <a:custGeom>
                <a:avLst/>
                <a:gdLst/>
                <a:ahLst/>
                <a:cxnLst/>
                <a:rect l="l" t="t" r="r" b="b"/>
                <a:pathLst>
                  <a:path w="3109" h="3026" extrusionOk="0">
                    <a:moveTo>
                      <a:pt x="1554" y="1"/>
                    </a:moveTo>
                    <a:cubicBezTo>
                      <a:pt x="754" y="1"/>
                      <a:pt x="87" y="624"/>
                      <a:pt x="44" y="1433"/>
                    </a:cubicBezTo>
                    <a:cubicBezTo>
                      <a:pt x="0" y="2268"/>
                      <a:pt x="638" y="2979"/>
                      <a:pt x="1474" y="3023"/>
                    </a:cubicBezTo>
                    <a:cubicBezTo>
                      <a:pt x="1501" y="3025"/>
                      <a:pt x="1528" y="3026"/>
                      <a:pt x="1555" y="3026"/>
                    </a:cubicBezTo>
                    <a:cubicBezTo>
                      <a:pt x="2348" y="3026"/>
                      <a:pt x="3022" y="2402"/>
                      <a:pt x="3065" y="1594"/>
                    </a:cubicBezTo>
                    <a:cubicBezTo>
                      <a:pt x="3109" y="758"/>
                      <a:pt x="2464" y="47"/>
                      <a:pt x="1635" y="3"/>
                    </a:cubicBezTo>
                    <a:cubicBezTo>
                      <a:pt x="1608" y="1"/>
                      <a:pt x="1581" y="1"/>
                      <a:pt x="155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6"/>
              <p:cNvSpPr/>
              <p:nvPr/>
            </p:nvSpPr>
            <p:spPr>
              <a:xfrm>
                <a:off x="2751902" y="3463063"/>
                <a:ext cx="130314" cy="146618"/>
              </a:xfrm>
              <a:custGeom>
                <a:avLst/>
                <a:gdLst/>
                <a:ahLst/>
                <a:cxnLst/>
                <a:rect l="l" t="t" r="r" b="b"/>
                <a:pathLst>
                  <a:path w="1079" h="1214" extrusionOk="0">
                    <a:moveTo>
                      <a:pt x="31" y="0"/>
                    </a:moveTo>
                    <a:cubicBezTo>
                      <a:pt x="22" y="0"/>
                      <a:pt x="14" y="4"/>
                      <a:pt x="8" y="12"/>
                    </a:cubicBezTo>
                    <a:cubicBezTo>
                      <a:pt x="1" y="26"/>
                      <a:pt x="1" y="41"/>
                      <a:pt x="8" y="56"/>
                    </a:cubicBezTo>
                    <a:cubicBezTo>
                      <a:pt x="103" y="459"/>
                      <a:pt x="243" y="847"/>
                      <a:pt x="426" y="1214"/>
                    </a:cubicBezTo>
                    <a:cubicBezTo>
                      <a:pt x="675" y="1111"/>
                      <a:pt x="903" y="950"/>
                      <a:pt x="1079" y="745"/>
                    </a:cubicBezTo>
                    <a:cubicBezTo>
                      <a:pt x="756" y="481"/>
                      <a:pt x="426" y="239"/>
                      <a:pt x="81" y="19"/>
                    </a:cubicBezTo>
                    <a:cubicBezTo>
                      <a:pt x="68" y="10"/>
                      <a:pt x="48" y="0"/>
                      <a:pt x="3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6"/>
              <p:cNvSpPr/>
              <p:nvPr/>
            </p:nvSpPr>
            <p:spPr>
              <a:xfrm>
                <a:off x="2989223" y="3744224"/>
                <a:ext cx="139130" cy="128502"/>
              </a:xfrm>
              <a:custGeom>
                <a:avLst/>
                <a:gdLst/>
                <a:ahLst/>
                <a:cxnLst/>
                <a:rect l="l" t="t" r="r" b="b"/>
                <a:pathLst>
                  <a:path w="1152" h="1064" extrusionOk="0">
                    <a:moveTo>
                      <a:pt x="463" y="0"/>
                    </a:moveTo>
                    <a:cubicBezTo>
                      <a:pt x="272" y="147"/>
                      <a:pt x="118" y="323"/>
                      <a:pt x="1" y="528"/>
                    </a:cubicBezTo>
                    <a:cubicBezTo>
                      <a:pt x="397" y="682"/>
                      <a:pt x="734" y="968"/>
                      <a:pt x="1152" y="1063"/>
                    </a:cubicBezTo>
                    <a:cubicBezTo>
                      <a:pt x="961" y="690"/>
                      <a:pt x="726" y="330"/>
                      <a:pt x="46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6"/>
              <p:cNvSpPr/>
              <p:nvPr/>
            </p:nvSpPr>
            <p:spPr>
              <a:xfrm>
                <a:off x="2671346" y="3648571"/>
                <a:ext cx="125845" cy="71860"/>
              </a:xfrm>
              <a:custGeom>
                <a:avLst/>
                <a:gdLst/>
                <a:ahLst/>
                <a:cxnLst/>
                <a:rect l="l" t="t" r="r" b="b"/>
                <a:pathLst>
                  <a:path w="1042" h="595" extrusionOk="0">
                    <a:moveTo>
                      <a:pt x="961" y="1"/>
                    </a:moveTo>
                    <a:lnTo>
                      <a:pt x="301" y="286"/>
                    </a:lnTo>
                    <a:cubicBezTo>
                      <a:pt x="191" y="330"/>
                      <a:pt x="89" y="382"/>
                      <a:pt x="1" y="462"/>
                    </a:cubicBezTo>
                    <a:lnTo>
                      <a:pt x="983" y="594"/>
                    </a:lnTo>
                    <a:cubicBezTo>
                      <a:pt x="1042" y="455"/>
                      <a:pt x="1005" y="221"/>
                      <a:pt x="96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6"/>
              <p:cNvSpPr/>
              <p:nvPr/>
            </p:nvSpPr>
            <p:spPr>
              <a:xfrm>
                <a:off x="2859995" y="3804369"/>
                <a:ext cx="96376" cy="153381"/>
              </a:xfrm>
              <a:custGeom>
                <a:avLst/>
                <a:gdLst/>
                <a:ahLst/>
                <a:cxnLst/>
                <a:rect l="l" t="t" r="r" b="b"/>
                <a:pathLst>
                  <a:path w="798" h="1270" extrusionOk="0">
                    <a:moveTo>
                      <a:pt x="8" y="1"/>
                    </a:moveTo>
                    <a:lnTo>
                      <a:pt x="8" y="1"/>
                    </a:lnTo>
                    <a:cubicBezTo>
                      <a:pt x="0" y="426"/>
                      <a:pt x="37" y="851"/>
                      <a:pt x="125" y="1269"/>
                    </a:cubicBezTo>
                    <a:cubicBezTo>
                      <a:pt x="316" y="1181"/>
                      <a:pt x="469" y="1035"/>
                      <a:pt x="565" y="851"/>
                    </a:cubicBezTo>
                    <a:cubicBezTo>
                      <a:pt x="660" y="668"/>
                      <a:pt x="733" y="470"/>
                      <a:pt x="777" y="272"/>
                    </a:cubicBezTo>
                    <a:cubicBezTo>
                      <a:pt x="798" y="231"/>
                      <a:pt x="774" y="183"/>
                      <a:pt x="728" y="183"/>
                    </a:cubicBezTo>
                    <a:cubicBezTo>
                      <a:pt x="725" y="183"/>
                      <a:pt x="722" y="184"/>
                      <a:pt x="719" y="184"/>
                    </a:cubicBezTo>
                    <a:cubicBezTo>
                      <a:pt x="491" y="126"/>
                      <a:pt x="257" y="82"/>
                      <a:pt x="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6"/>
              <p:cNvSpPr/>
              <p:nvPr/>
            </p:nvSpPr>
            <p:spPr>
              <a:xfrm>
                <a:off x="2912169" y="3429005"/>
                <a:ext cx="65700" cy="93961"/>
              </a:xfrm>
              <a:custGeom>
                <a:avLst/>
                <a:gdLst/>
                <a:ahLst/>
                <a:cxnLst/>
                <a:rect l="l" t="t" r="r" b="b"/>
                <a:pathLst>
                  <a:path w="544" h="778" extrusionOk="0">
                    <a:moveTo>
                      <a:pt x="155" y="0"/>
                    </a:moveTo>
                    <a:cubicBezTo>
                      <a:pt x="74" y="242"/>
                      <a:pt x="23" y="499"/>
                      <a:pt x="1" y="756"/>
                    </a:cubicBezTo>
                    <a:cubicBezTo>
                      <a:pt x="89" y="770"/>
                      <a:pt x="175" y="778"/>
                      <a:pt x="261" y="778"/>
                    </a:cubicBezTo>
                    <a:cubicBezTo>
                      <a:pt x="347" y="778"/>
                      <a:pt x="433" y="770"/>
                      <a:pt x="521" y="756"/>
                    </a:cubicBezTo>
                    <a:cubicBezTo>
                      <a:pt x="529" y="756"/>
                      <a:pt x="529" y="748"/>
                      <a:pt x="536" y="748"/>
                    </a:cubicBezTo>
                    <a:cubicBezTo>
                      <a:pt x="543" y="741"/>
                      <a:pt x="543" y="726"/>
                      <a:pt x="536" y="719"/>
                    </a:cubicBezTo>
                    <a:lnTo>
                      <a:pt x="294" y="154"/>
                    </a:lnTo>
                    <a:cubicBezTo>
                      <a:pt x="265" y="88"/>
                      <a:pt x="228" y="8"/>
                      <a:pt x="15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6"/>
              <p:cNvSpPr/>
              <p:nvPr/>
            </p:nvSpPr>
            <p:spPr>
              <a:xfrm>
                <a:off x="3035238" y="3577073"/>
                <a:ext cx="160386" cy="100000"/>
              </a:xfrm>
              <a:custGeom>
                <a:avLst/>
                <a:gdLst/>
                <a:ahLst/>
                <a:cxnLst/>
                <a:rect l="l" t="t" r="r" b="b"/>
                <a:pathLst>
                  <a:path w="1328" h="828" extrusionOk="0">
                    <a:moveTo>
                      <a:pt x="945" y="1"/>
                    </a:moveTo>
                    <a:cubicBezTo>
                      <a:pt x="626" y="1"/>
                      <a:pt x="310" y="27"/>
                      <a:pt x="1" y="79"/>
                    </a:cubicBezTo>
                    <a:cubicBezTo>
                      <a:pt x="118" y="292"/>
                      <a:pt x="243" y="541"/>
                      <a:pt x="367" y="798"/>
                    </a:cubicBezTo>
                    <a:cubicBezTo>
                      <a:pt x="375" y="813"/>
                      <a:pt x="389" y="827"/>
                      <a:pt x="411" y="827"/>
                    </a:cubicBezTo>
                    <a:cubicBezTo>
                      <a:pt x="419" y="827"/>
                      <a:pt x="426" y="820"/>
                      <a:pt x="433" y="813"/>
                    </a:cubicBezTo>
                    <a:cubicBezTo>
                      <a:pt x="697" y="512"/>
                      <a:pt x="998" y="241"/>
                      <a:pt x="1328" y="13"/>
                    </a:cubicBezTo>
                    <a:cubicBezTo>
                      <a:pt x="1200" y="5"/>
                      <a:pt x="1072" y="1"/>
                      <a:pt x="94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3" name="Google Shape;143;p6"/>
            <p:cNvGrpSpPr/>
            <p:nvPr/>
          </p:nvGrpSpPr>
          <p:grpSpPr>
            <a:xfrm>
              <a:off x="2795864" y="3598088"/>
              <a:ext cx="152779" cy="123792"/>
              <a:chOff x="2795864" y="3598088"/>
              <a:chExt cx="152779" cy="123792"/>
            </a:xfrm>
          </p:grpSpPr>
          <p:sp>
            <p:nvSpPr>
              <p:cNvPr id="144" name="Google Shape;144;p6"/>
              <p:cNvSpPr/>
              <p:nvPr/>
            </p:nvSpPr>
            <p:spPr>
              <a:xfrm>
                <a:off x="2795864" y="3650262"/>
                <a:ext cx="60628" cy="45773"/>
              </a:xfrm>
              <a:custGeom>
                <a:avLst/>
                <a:gdLst/>
                <a:ahLst/>
                <a:cxnLst/>
                <a:rect l="l" t="t" r="r" b="b"/>
                <a:pathLst>
                  <a:path w="502" h="379" extrusionOk="0">
                    <a:moveTo>
                      <a:pt x="249" y="0"/>
                    </a:moveTo>
                    <a:cubicBezTo>
                      <a:pt x="91" y="0"/>
                      <a:pt x="0" y="182"/>
                      <a:pt x="106" y="309"/>
                    </a:cubicBezTo>
                    <a:cubicBezTo>
                      <a:pt x="143" y="354"/>
                      <a:pt x="196" y="379"/>
                      <a:pt x="249" y="379"/>
                    </a:cubicBezTo>
                    <a:cubicBezTo>
                      <a:pt x="292" y="379"/>
                      <a:pt x="334" y="363"/>
                      <a:pt x="370" y="331"/>
                    </a:cubicBezTo>
                    <a:cubicBezTo>
                      <a:pt x="502" y="229"/>
                      <a:pt x="436" y="16"/>
                      <a:pt x="267" y="1"/>
                    </a:cubicBezTo>
                    <a:cubicBezTo>
                      <a:pt x="261" y="1"/>
                      <a:pt x="255" y="0"/>
                      <a:pt x="2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6"/>
              <p:cNvSpPr/>
              <p:nvPr/>
            </p:nvSpPr>
            <p:spPr>
              <a:xfrm>
                <a:off x="2903594" y="3598088"/>
                <a:ext cx="45048" cy="34299"/>
              </a:xfrm>
              <a:custGeom>
                <a:avLst/>
                <a:gdLst/>
                <a:ahLst/>
                <a:cxnLst/>
                <a:rect l="l" t="t" r="r" b="b"/>
                <a:pathLst>
                  <a:path w="373" h="284" extrusionOk="0">
                    <a:moveTo>
                      <a:pt x="194" y="0"/>
                    </a:moveTo>
                    <a:cubicBezTo>
                      <a:pt x="75" y="0"/>
                      <a:pt x="1" y="135"/>
                      <a:pt x="79" y="228"/>
                    </a:cubicBezTo>
                    <a:cubicBezTo>
                      <a:pt x="108" y="265"/>
                      <a:pt x="148" y="284"/>
                      <a:pt x="189" y="284"/>
                    </a:cubicBezTo>
                    <a:cubicBezTo>
                      <a:pt x="220" y="284"/>
                      <a:pt x="251" y="272"/>
                      <a:pt x="277" y="250"/>
                    </a:cubicBezTo>
                    <a:cubicBezTo>
                      <a:pt x="372" y="169"/>
                      <a:pt x="328" y="15"/>
                      <a:pt x="204" y="1"/>
                    </a:cubicBezTo>
                    <a:cubicBezTo>
                      <a:pt x="201" y="0"/>
                      <a:pt x="197" y="0"/>
                      <a:pt x="19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6"/>
              <p:cNvSpPr/>
              <p:nvPr/>
            </p:nvSpPr>
            <p:spPr>
              <a:xfrm>
                <a:off x="2876178" y="3687460"/>
                <a:ext cx="44082" cy="34420"/>
              </a:xfrm>
              <a:custGeom>
                <a:avLst/>
                <a:gdLst/>
                <a:ahLst/>
                <a:cxnLst/>
                <a:rect l="l" t="t" r="r" b="b"/>
                <a:pathLst>
                  <a:path w="365" h="285" extrusionOk="0">
                    <a:moveTo>
                      <a:pt x="187" y="1"/>
                    </a:moveTo>
                    <a:cubicBezTo>
                      <a:pt x="68" y="1"/>
                      <a:pt x="0" y="136"/>
                      <a:pt x="72" y="228"/>
                    </a:cubicBezTo>
                    <a:cubicBezTo>
                      <a:pt x="100" y="266"/>
                      <a:pt x="141" y="284"/>
                      <a:pt x="181" y="284"/>
                    </a:cubicBezTo>
                    <a:cubicBezTo>
                      <a:pt x="213" y="284"/>
                      <a:pt x="244" y="273"/>
                      <a:pt x="269" y="250"/>
                    </a:cubicBezTo>
                    <a:cubicBezTo>
                      <a:pt x="365" y="170"/>
                      <a:pt x="321" y="16"/>
                      <a:pt x="196" y="1"/>
                    </a:cubicBezTo>
                    <a:cubicBezTo>
                      <a:pt x="193" y="1"/>
                      <a:pt x="190" y="1"/>
                      <a:pt x="18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47" name="Google Shape;147;p6"/>
          <p:cNvGrpSpPr/>
          <p:nvPr/>
        </p:nvGrpSpPr>
        <p:grpSpPr>
          <a:xfrm>
            <a:off x="8479593" y="730192"/>
            <a:ext cx="541529" cy="428270"/>
            <a:chOff x="8086255" y="4399904"/>
            <a:chExt cx="541529" cy="428270"/>
          </a:xfrm>
        </p:grpSpPr>
        <p:grpSp>
          <p:nvGrpSpPr>
            <p:cNvPr id="148" name="Google Shape;148;p6"/>
            <p:cNvGrpSpPr/>
            <p:nvPr/>
          </p:nvGrpSpPr>
          <p:grpSpPr>
            <a:xfrm rot="1724099">
              <a:off x="8396678" y="4408473"/>
              <a:ext cx="140958" cy="411133"/>
              <a:chOff x="2897655" y="2269944"/>
              <a:chExt cx="126690" cy="369520"/>
            </a:xfrm>
          </p:grpSpPr>
          <p:sp>
            <p:nvSpPr>
              <p:cNvPr id="149" name="Google Shape;149;p6"/>
              <p:cNvSpPr/>
              <p:nvPr/>
            </p:nvSpPr>
            <p:spPr>
              <a:xfrm>
                <a:off x="2922797" y="2269944"/>
                <a:ext cx="99275" cy="76328"/>
              </a:xfrm>
              <a:custGeom>
                <a:avLst/>
                <a:gdLst/>
                <a:ahLst/>
                <a:cxnLst/>
                <a:rect l="l" t="t" r="r" b="b"/>
                <a:pathLst>
                  <a:path w="822" h="632" extrusionOk="0">
                    <a:moveTo>
                      <a:pt x="411" y="1"/>
                    </a:moveTo>
                    <a:cubicBezTo>
                      <a:pt x="1" y="1"/>
                      <a:pt x="1" y="631"/>
                      <a:pt x="411" y="631"/>
                    </a:cubicBezTo>
                    <a:cubicBezTo>
                      <a:pt x="822" y="631"/>
                      <a:pt x="822" y="1"/>
                      <a:pt x="4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6"/>
              <p:cNvSpPr/>
              <p:nvPr/>
            </p:nvSpPr>
            <p:spPr>
              <a:xfrm>
                <a:off x="2897655" y="2531493"/>
                <a:ext cx="126690" cy="107971"/>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1" name="Google Shape;151;p6"/>
            <p:cNvSpPr/>
            <p:nvPr/>
          </p:nvSpPr>
          <p:spPr>
            <a:xfrm rot="1724080">
              <a:off x="8106452" y="4508457"/>
              <a:ext cx="140956" cy="120129"/>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2" name="Google Shape;152;p6"/>
          <p:cNvSpPr/>
          <p:nvPr/>
        </p:nvSpPr>
        <p:spPr>
          <a:xfrm>
            <a:off x="4619725" y="4543000"/>
            <a:ext cx="4675693" cy="810670"/>
          </a:xfrm>
          <a:custGeom>
            <a:avLst/>
            <a:gdLst/>
            <a:ahLst/>
            <a:cxnLst/>
            <a:rect l="l" t="t" r="r" b="b"/>
            <a:pathLst>
              <a:path w="37479" h="6101" extrusionOk="0">
                <a:moveTo>
                  <a:pt x="37479" y="1"/>
                </a:moveTo>
                <a:cubicBezTo>
                  <a:pt x="35072" y="1365"/>
                  <a:pt x="31547" y="1826"/>
                  <a:pt x="27627" y="1826"/>
                </a:cubicBezTo>
                <a:cubicBezTo>
                  <a:pt x="24217" y="1826"/>
                  <a:pt x="20507" y="1477"/>
                  <a:pt x="16973" y="1071"/>
                </a:cubicBezTo>
                <a:cubicBezTo>
                  <a:pt x="16411" y="1006"/>
                  <a:pt x="15843" y="976"/>
                  <a:pt x="15273" y="976"/>
                </a:cubicBezTo>
                <a:cubicBezTo>
                  <a:pt x="8882" y="976"/>
                  <a:pt x="2161" y="4768"/>
                  <a:pt x="1" y="6101"/>
                </a:cubicBezTo>
                <a:lnTo>
                  <a:pt x="37479" y="6101"/>
                </a:lnTo>
                <a:lnTo>
                  <a:pt x="3747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6"/>
          <p:cNvSpPr/>
          <p:nvPr/>
        </p:nvSpPr>
        <p:spPr>
          <a:xfrm rot="10800000">
            <a:off x="-32398" y="4662732"/>
            <a:ext cx="3966626" cy="741943"/>
          </a:xfrm>
          <a:custGeom>
            <a:avLst/>
            <a:gdLst/>
            <a:ahLst/>
            <a:cxnLst/>
            <a:rect l="l" t="t" r="r" b="b"/>
            <a:pathLst>
              <a:path w="11350" h="7778" extrusionOk="0">
                <a:moveTo>
                  <a:pt x="0" y="1"/>
                </a:moveTo>
                <a:cubicBezTo>
                  <a:pt x="382" y="1467"/>
                  <a:pt x="1731" y="5807"/>
                  <a:pt x="4715" y="7112"/>
                </a:cubicBezTo>
                <a:cubicBezTo>
                  <a:pt x="5867" y="7608"/>
                  <a:pt x="7043" y="7777"/>
                  <a:pt x="8111" y="7777"/>
                </a:cubicBezTo>
                <a:cubicBezTo>
                  <a:pt x="9441" y="7777"/>
                  <a:pt x="10605" y="7515"/>
                  <a:pt x="11349" y="7295"/>
                </a:cubicBezTo>
                <a:lnTo>
                  <a:pt x="1134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4" name="Google Shape;154;p6"/>
          <p:cNvGrpSpPr/>
          <p:nvPr/>
        </p:nvGrpSpPr>
        <p:grpSpPr>
          <a:xfrm>
            <a:off x="470527" y="4414285"/>
            <a:ext cx="489150" cy="388427"/>
            <a:chOff x="769102" y="4343723"/>
            <a:chExt cx="489150" cy="388427"/>
          </a:xfrm>
        </p:grpSpPr>
        <p:sp>
          <p:nvSpPr>
            <p:cNvPr id="155" name="Google Shape;155;p6"/>
            <p:cNvSpPr/>
            <p:nvPr/>
          </p:nvSpPr>
          <p:spPr>
            <a:xfrm rot="10800000">
              <a:off x="1122920" y="4551540"/>
              <a:ext cx="135333" cy="113915"/>
            </a:xfrm>
            <a:custGeom>
              <a:avLst/>
              <a:gdLst/>
              <a:ahLst/>
              <a:cxnLst/>
              <a:rect l="l" t="t" r="r" b="b"/>
              <a:pathLst>
                <a:path w="419" h="353" extrusionOk="0">
                  <a:moveTo>
                    <a:pt x="248" y="1"/>
                  </a:moveTo>
                  <a:cubicBezTo>
                    <a:pt x="244" y="1"/>
                    <a:pt x="240" y="1"/>
                    <a:pt x="236" y="1"/>
                  </a:cubicBezTo>
                  <a:cubicBezTo>
                    <a:pt x="82" y="1"/>
                    <a:pt x="1" y="185"/>
                    <a:pt x="111" y="302"/>
                  </a:cubicBezTo>
                  <a:cubicBezTo>
                    <a:pt x="148" y="337"/>
                    <a:pt x="193" y="353"/>
                    <a:pt x="237" y="353"/>
                  </a:cubicBezTo>
                  <a:cubicBezTo>
                    <a:pt x="331" y="353"/>
                    <a:pt x="419" y="282"/>
                    <a:pt x="419" y="177"/>
                  </a:cubicBezTo>
                  <a:cubicBezTo>
                    <a:pt x="419" y="79"/>
                    <a:pt x="345" y="1"/>
                    <a:pt x="2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6"/>
            <p:cNvSpPr/>
            <p:nvPr/>
          </p:nvSpPr>
          <p:spPr>
            <a:xfrm rot="10800000">
              <a:off x="769102" y="4343723"/>
              <a:ext cx="198125" cy="166775"/>
            </a:xfrm>
            <a:custGeom>
              <a:avLst/>
              <a:gdLst/>
              <a:ahLst/>
              <a:cxnLst/>
              <a:rect l="l" t="t" r="r" b="b"/>
              <a:pathLst>
                <a:path w="419" h="353" extrusionOk="0">
                  <a:moveTo>
                    <a:pt x="248" y="1"/>
                  </a:moveTo>
                  <a:cubicBezTo>
                    <a:pt x="244" y="1"/>
                    <a:pt x="240" y="1"/>
                    <a:pt x="236" y="1"/>
                  </a:cubicBezTo>
                  <a:cubicBezTo>
                    <a:pt x="82" y="1"/>
                    <a:pt x="1" y="185"/>
                    <a:pt x="111" y="302"/>
                  </a:cubicBezTo>
                  <a:cubicBezTo>
                    <a:pt x="148" y="337"/>
                    <a:pt x="193" y="353"/>
                    <a:pt x="237" y="353"/>
                  </a:cubicBezTo>
                  <a:cubicBezTo>
                    <a:pt x="331" y="353"/>
                    <a:pt x="419" y="282"/>
                    <a:pt x="419" y="177"/>
                  </a:cubicBezTo>
                  <a:cubicBezTo>
                    <a:pt x="419" y="79"/>
                    <a:pt x="345" y="1"/>
                    <a:pt x="2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6"/>
            <p:cNvSpPr/>
            <p:nvPr/>
          </p:nvSpPr>
          <p:spPr>
            <a:xfrm rot="10800000">
              <a:off x="874575" y="4608500"/>
              <a:ext cx="146900" cy="123650"/>
            </a:xfrm>
            <a:custGeom>
              <a:avLst/>
              <a:gdLst/>
              <a:ahLst/>
              <a:cxnLst/>
              <a:rect l="l" t="t" r="r" b="b"/>
              <a:pathLst>
                <a:path w="419" h="353" extrusionOk="0">
                  <a:moveTo>
                    <a:pt x="248" y="1"/>
                  </a:moveTo>
                  <a:cubicBezTo>
                    <a:pt x="244" y="1"/>
                    <a:pt x="240" y="1"/>
                    <a:pt x="236" y="1"/>
                  </a:cubicBezTo>
                  <a:cubicBezTo>
                    <a:pt x="82" y="1"/>
                    <a:pt x="1" y="185"/>
                    <a:pt x="111" y="302"/>
                  </a:cubicBezTo>
                  <a:cubicBezTo>
                    <a:pt x="148" y="337"/>
                    <a:pt x="193" y="353"/>
                    <a:pt x="237" y="353"/>
                  </a:cubicBezTo>
                  <a:cubicBezTo>
                    <a:pt x="331" y="353"/>
                    <a:pt x="419" y="282"/>
                    <a:pt x="419" y="177"/>
                  </a:cubicBezTo>
                  <a:cubicBezTo>
                    <a:pt x="419" y="79"/>
                    <a:pt x="345" y="1"/>
                    <a:pt x="2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8" name="Google Shape;158;p6"/>
          <p:cNvGrpSpPr/>
          <p:nvPr/>
        </p:nvGrpSpPr>
        <p:grpSpPr>
          <a:xfrm>
            <a:off x="8428907" y="4414268"/>
            <a:ext cx="642905" cy="641748"/>
            <a:chOff x="4319250" y="2328426"/>
            <a:chExt cx="505508" cy="504599"/>
          </a:xfrm>
        </p:grpSpPr>
        <p:grpSp>
          <p:nvGrpSpPr>
            <p:cNvPr id="159" name="Google Shape;159;p6"/>
            <p:cNvGrpSpPr/>
            <p:nvPr/>
          </p:nvGrpSpPr>
          <p:grpSpPr>
            <a:xfrm>
              <a:off x="4319250" y="2328426"/>
              <a:ext cx="505508" cy="504599"/>
              <a:chOff x="4319250" y="2319450"/>
              <a:chExt cx="505508" cy="504599"/>
            </a:xfrm>
          </p:grpSpPr>
          <p:sp>
            <p:nvSpPr>
              <p:cNvPr id="160" name="Google Shape;160;p6"/>
              <p:cNvSpPr/>
              <p:nvPr/>
            </p:nvSpPr>
            <p:spPr>
              <a:xfrm>
                <a:off x="4374463" y="2387391"/>
                <a:ext cx="405411" cy="376813"/>
              </a:xfrm>
              <a:custGeom>
                <a:avLst/>
                <a:gdLst/>
                <a:ahLst/>
                <a:cxnLst/>
                <a:rect l="l" t="t" r="r" b="b"/>
                <a:pathLst>
                  <a:path w="4905" h="4559" extrusionOk="0">
                    <a:moveTo>
                      <a:pt x="2455" y="1"/>
                    </a:moveTo>
                    <a:cubicBezTo>
                      <a:pt x="1356" y="1"/>
                      <a:pt x="390" y="794"/>
                      <a:pt x="205" y="1908"/>
                    </a:cubicBezTo>
                    <a:cubicBezTo>
                      <a:pt x="0" y="3147"/>
                      <a:pt x="836" y="4320"/>
                      <a:pt x="2082" y="4526"/>
                    </a:cubicBezTo>
                    <a:cubicBezTo>
                      <a:pt x="2211" y="4548"/>
                      <a:pt x="2339" y="4558"/>
                      <a:pt x="2466" y="4558"/>
                    </a:cubicBezTo>
                    <a:cubicBezTo>
                      <a:pt x="3555" y="4558"/>
                      <a:pt x="4516" y="3766"/>
                      <a:pt x="4700" y="2656"/>
                    </a:cubicBezTo>
                    <a:cubicBezTo>
                      <a:pt x="4905" y="1417"/>
                      <a:pt x="4069" y="244"/>
                      <a:pt x="2830" y="31"/>
                    </a:cubicBezTo>
                    <a:cubicBezTo>
                      <a:pt x="2704" y="11"/>
                      <a:pt x="2579" y="1"/>
                      <a:pt x="245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6"/>
              <p:cNvSpPr/>
              <p:nvPr/>
            </p:nvSpPr>
            <p:spPr>
              <a:xfrm>
                <a:off x="4558615" y="2319450"/>
                <a:ext cx="102489" cy="124888"/>
              </a:xfrm>
              <a:custGeom>
                <a:avLst/>
                <a:gdLst/>
                <a:ahLst/>
                <a:cxnLst/>
                <a:rect l="l" t="t" r="r" b="b"/>
                <a:pathLst>
                  <a:path w="1240" h="1511" extrusionOk="0">
                    <a:moveTo>
                      <a:pt x="1106" y="0"/>
                    </a:moveTo>
                    <a:cubicBezTo>
                      <a:pt x="1039" y="0"/>
                      <a:pt x="957" y="62"/>
                      <a:pt x="910" y="120"/>
                    </a:cubicBezTo>
                    <a:cubicBezTo>
                      <a:pt x="595" y="494"/>
                      <a:pt x="294" y="883"/>
                      <a:pt x="1" y="1286"/>
                    </a:cubicBezTo>
                    <a:cubicBezTo>
                      <a:pt x="301" y="1409"/>
                      <a:pt x="653" y="1511"/>
                      <a:pt x="1005" y="1511"/>
                    </a:cubicBezTo>
                    <a:cubicBezTo>
                      <a:pt x="1074" y="1511"/>
                      <a:pt x="1142" y="1507"/>
                      <a:pt x="1211" y="1499"/>
                    </a:cubicBezTo>
                    <a:cubicBezTo>
                      <a:pt x="1240" y="1044"/>
                      <a:pt x="1240" y="589"/>
                      <a:pt x="1203" y="142"/>
                    </a:cubicBezTo>
                    <a:cubicBezTo>
                      <a:pt x="1203" y="106"/>
                      <a:pt x="1196" y="62"/>
                      <a:pt x="1174" y="32"/>
                    </a:cubicBezTo>
                    <a:cubicBezTo>
                      <a:pt x="1155" y="10"/>
                      <a:pt x="1132" y="0"/>
                      <a:pt x="11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6"/>
              <p:cNvSpPr/>
              <p:nvPr/>
            </p:nvSpPr>
            <p:spPr>
              <a:xfrm>
                <a:off x="4319250" y="2475996"/>
                <a:ext cx="126128" cy="79677"/>
              </a:xfrm>
              <a:custGeom>
                <a:avLst/>
                <a:gdLst/>
                <a:ahLst/>
                <a:cxnLst/>
                <a:rect l="l" t="t" r="r" b="b"/>
                <a:pathLst>
                  <a:path w="1526" h="964" extrusionOk="0">
                    <a:moveTo>
                      <a:pt x="1526" y="0"/>
                    </a:moveTo>
                    <a:cubicBezTo>
                      <a:pt x="1049" y="59"/>
                      <a:pt x="587" y="191"/>
                      <a:pt x="155" y="389"/>
                    </a:cubicBezTo>
                    <a:cubicBezTo>
                      <a:pt x="89" y="426"/>
                      <a:pt x="1" y="492"/>
                      <a:pt x="38" y="558"/>
                    </a:cubicBezTo>
                    <a:cubicBezTo>
                      <a:pt x="60" y="594"/>
                      <a:pt x="96" y="624"/>
                      <a:pt x="133" y="631"/>
                    </a:cubicBezTo>
                    <a:lnTo>
                      <a:pt x="1093" y="954"/>
                    </a:lnTo>
                    <a:cubicBezTo>
                      <a:pt x="1109" y="959"/>
                      <a:pt x="1124" y="964"/>
                      <a:pt x="1140" y="964"/>
                    </a:cubicBezTo>
                    <a:cubicBezTo>
                      <a:pt x="1146" y="964"/>
                      <a:pt x="1153" y="963"/>
                      <a:pt x="1159" y="961"/>
                    </a:cubicBezTo>
                    <a:cubicBezTo>
                      <a:pt x="1189" y="939"/>
                      <a:pt x="1203" y="917"/>
                      <a:pt x="1203" y="888"/>
                    </a:cubicBezTo>
                    <a:cubicBezTo>
                      <a:pt x="1277" y="580"/>
                      <a:pt x="1387" y="286"/>
                      <a:pt x="152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6"/>
              <p:cNvSpPr/>
              <p:nvPr/>
            </p:nvSpPr>
            <p:spPr>
              <a:xfrm>
                <a:off x="4396283" y="2639567"/>
                <a:ext cx="81247" cy="124557"/>
              </a:xfrm>
              <a:custGeom>
                <a:avLst/>
                <a:gdLst/>
                <a:ahLst/>
                <a:cxnLst/>
                <a:rect l="l" t="t" r="r" b="b"/>
                <a:pathLst>
                  <a:path w="983" h="1507" extrusionOk="0">
                    <a:moveTo>
                      <a:pt x="477" y="1"/>
                    </a:moveTo>
                    <a:cubicBezTo>
                      <a:pt x="323" y="456"/>
                      <a:pt x="169" y="910"/>
                      <a:pt x="15" y="1365"/>
                    </a:cubicBezTo>
                    <a:cubicBezTo>
                      <a:pt x="0" y="1394"/>
                      <a:pt x="0" y="1431"/>
                      <a:pt x="7" y="1467"/>
                    </a:cubicBezTo>
                    <a:cubicBezTo>
                      <a:pt x="21" y="1495"/>
                      <a:pt x="46" y="1506"/>
                      <a:pt x="75" y="1506"/>
                    </a:cubicBezTo>
                    <a:cubicBezTo>
                      <a:pt x="121" y="1506"/>
                      <a:pt x="179" y="1477"/>
                      <a:pt x="220" y="1445"/>
                    </a:cubicBezTo>
                    <a:lnTo>
                      <a:pt x="902" y="881"/>
                    </a:lnTo>
                    <a:cubicBezTo>
                      <a:pt x="946" y="859"/>
                      <a:pt x="968" y="815"/>
                      <a:pt x="982" y="771"/>
                    </a:cubicBezTo>
                    <a:cubicBezTo>
                      <a:pt x="975" y="734"/>
                      <a:pt x="968" y="697"/>
                      <a:pt x="938" y="668"/>
                    </a:cubicBezTo>
                    <a:cubicBezTo>
                      <a:pt x="762" y="404"/>
                      <a:pt x="587" y="140"/>
                      <a:pt x="47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6"/>
              <p:cNvSpPr/>
              <p:nvPr/>
            </p:nvSpPr>
            <p:spPr>
              <a:xfrm>
                <a:off x="4568368" y="2713707"/>
                <a:ext cx="86702" cy="110341"/>
              </a:xfrm>
              <a:custGeom>
                <a:avLst/>
                <a:gdLst/>
                <a:ahLst/>
                <a:cxnLst/>
                <a:rect l="l" t="t" r="r" b="b"/>
                <a:pathLst>
                  <a:path w="1049" h="1335" extrusionOk="0">
                    <a:moveTo>
                      <a:pt x="874" y="0"/>
                    </a:moveTo>
                    <a:cubicBezTo>
                      <a:pt x="579" y="0"/>
                      <a:pt x="282" y="47"/>
                      <a:pt x="0" y="145"/>
                    </a:cubicBezTo>
                    <a:cubicBezTo>
                      <a:pt x="154" y="504"/>
                      <a:pt x="315" y="863"/>
                      <a:pt x="477" y="1230"/>
                    </a:cubicBezTo>
                    <a:cubicBezTo>
                      <a:pt x="497" y="1276"/>
                      <a:pt x="528" y="1335"/>
                      <a:pt x="578" y="1335"/>
                    </a:cubicBezTo>
                    <a:cubicBezTo>
                      <a:pt x="583" y="1335"/>
                      <a:pt x="588" y="1334"/>
                      <a:pt x="594" y="1333"/>
                    </a:cubicBezTo>
                    <a:cubicBezTo>
                      <a:pt x="653" y="1325"/>
                      <a:pt x="667" y="1281"/>
                      <a:pt x="682" y="1245"/>
                    </a:cubicBezTo>
                    <a:cubicBezTo>
                      <a:pt x="851" y="849"/>
                      <a:pt x="975" y="431"/>
                      <a:pt x="1049" y="6"/>
                    </a:cubicBezTo>
                    <a:cubicBezTo>
                      <a:pt x="990" y="2"/>
                      <a:pt x="932" y="0"/>
                      <a:pt x="8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6"/>
              <p:cNvSpPr/>
              <p:nvPr/>
            </p:nvSpPr>
            <p:spPr>
              <a:xfrm>
                <a:off x="4730121" y="2509719"/>
                <a:ext cx="94637" cy="96042"/>
              </a:xfrm>
              <a:custGeom>
                <a:avLst/>
                <a:gdLst/>
                <a:ahLst/>
                <a:cxnLst/>
                <a:rect l="l" t="t" r="r" b="b"/>
                <a:pathLst>
                  <a:path w="1145" h="1162" extrusionOk="0">
                    <a:moveTo>
                      <a:pt x="289" y="0"/>
                    </a:moveTo>
                    <a:cubicBezTo>
                      <a:pt x="192" y="0"/>
                      <a:pt x="96" y="6"/>
                      <a:pt x="1" y="18"/>
                    </a:cubicBezTo>
                    <a:cubicBezTo>
                      <a:pt x="8" y="318"/>
                      <a:pt x="8" y="744"/>
                      <a:pt x="45" y="1161"/>
                    </a:cubicBezTo>
                    <a:cubicBezTo>
                      <a:pt x="397" y="963"/>
                      <a:pt x="726" y="722"/>
                      <a:pt x="1027" y="450"/>
                    </a:cubicBezTo>
                    <a:cubicBezTo>
                      <a:pt x="1086" y="406"/>
                      <a:pt x="1122" y="348"/>
                      <a:pt x="1137" y="282"/>
                    </a:cubicBezTo>
                    <a:cubicBezTo>
                      <a:pt x="1144" y="164"/>
                      <a:pt x="1005" y="98"/>
                      <a:pt x="888" y="69"/>
                    </a:cubicBezTo>
                    <a:cubicBezTo>
                      <a:pt x="690" y="25"/>
                      <a:pt x="489" y="0"/>
                      <a:pt x="28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6" name="Google Shape;166;p6"/>
            <p:cNvGrpSpPr/>
            <p:nvPr/>
          </p:nvGrpSpPr>
          <p:grpSpPr>
            <a:xfrm>
              <a:off x="4459265" y="2464342"/>
              <a:ext cx="254572" cy="194152"/>
              <a:chOff x="4459265" y="2464342"/>
              <a:chExt cx="254572" cy="194152"/>
            </a:xfrm>
          </p:grpSpPr>
          <p:sp>
            <p:nvSpPr>
              <p:cNvPr id="167" name="Google Shape;167;p6"/>
              <p:cNvSpPr/>
              <p:nvPr/>
            </p:nvSpPr>
            <p:spPr>
              <a:xfrm>
                <a:off x="4459265" y="2575345"/>
                <a:ext cx="83066" cy="83148"/>
              </a:xfrm>
              <a:custGeom>
                <a:avLst/>
                <a:gdLst/>
                <a:ahLst/>
                <a:cxnLst/>
                <a:rect l="l" t="t" r="r" b="b"/>
                <a:pathLst>
                  <a:path w="1005" h="1006" extrusionOk="0">
                    <a:moveTo>
                      <a:pt x="506" y="1"/>
                    </a:moveTo>
                    <a:cubicBezTo>
                      <a:pt x="228" y="1"/>
                      <a:pt x="0" y="228"/>
                      <a:pt x="0" y="499"/>
                    </a:cubicBezTo>
                    <a:cubicBezTo>
                      <a:pt x="0" y="778"/>
                      <a:pt x="228" y="1005"/>
                      <a:pt x="506" y="1005"/>
                    </a:cubicBezTo>
                    <a:cubicBezTo>
                      <a:pt x="778" y="1005"/>
                      <a:pt x="1005" y="778"/>
                      <a:pt x="1005" y="499"/>
                    </a:cubicBezTo>
                    <a:cubicBezTo>
                      <a:pt x="1005" y="228"/>
                      <a:pt x="778" y="1"/>
                      <a:pt x="5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6"/>
              <p:cNvSpPr/>
              <p:nvPr/>
            </p:nvSpPr>
            <p:spPr>
              <a:xfrm>
                <a:off x="4617381" y="2545673"/>
                <a:ext cx="96455" cy="83066"/>
              </a:xfrm>
              <a:custGeom>
                <a:avLst/>
                <a:gdLst/>
                <a:ahLst/>
                <a:cxnLst/>
                <a:rect l="l" t="t" r="r" b="b"/>
                <a:pathLst>
                  <a:path w="1167" h="1005" extrusionOk="0">
                    <a:moveTo>
                      <a:pt x="505" y="1"/>
                    </a:moveTo>
                    <a:cubicBezTo>
                      <a:pt x="248" y="1"/>
                      <a:pt x="1" y="203"/>
                      <a:pt x="1" y="506"/>
                    </a:cubicBezTo>
                    <a:cubicBezTo>
                      <a:pt x="1" y="778"/>
                      <a:pt x="221" y="1005"/>
                      <a:pt x="500" y="1005"/>
                    </a:cubicBezTo>
                    <a:cubicBezTo>
                      <a:pt x="947" y="1005"/>
                      <a:pt x="1167" y="462"/>
                      <a:pt x="851" y="147"/>
                    </a:cubicBezTo>
                    <a:cubicBezTo>
                      <a:pt x="750" y="46"/>
                      <a:pt x="626" y="1"/>
                      <a:pt x="5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6"/>
              <p:cNvSpPr/>
              <p:nvPr/>
            </p:nvSpPr>
            <p:spPr>
              <a:xfrm>
                <a:off x="4554399" y="2464342"/>
                <a:ext cx="49178" cy="42070"/>
              </a:xfrm>
              <a:custGeom>
                <a:avLst/>
                <a:gdLst/>
                <a:ahLst/>
                <a:cxnLst/>
                <a:rect l="l" t="t" r="r" b="b"/>
                <a:pathLst>
                  <a:path w="595" h="509" extrusionOk="0">
                    <a:moveTo>
                      <a:pt x="257" y="1"/>
                    </a:moveTo>
                    <a:cubicBezTo>
                      <a:pt x="126" y="1"/>
                      <a:pt x="1" y="104"/>
                      <a:pt x="1" y="259"/>
                    </a:cubicBezTo>
                    <a:cubicBezTo>
                      <a:pt x="1" y="398"/>
                      <a:pt x="110" y="508"/>
                      <a:pt x="257" y="508"/>
                    </a:cubicBezTo>
                    <a:cubicBezTo>
                      <a:pt x="477" y="508"/>
                      <a:pt x="594" y="237"/>
                      <a:pt x="433" y="76"/>
                    </a:cubicBezTo>
                    <a:cubicBezTo>
                      <a:pt x="381" y="24"/>
                      <a:pt x="318" y="1"/>
                      <a:pt x="2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70" name="Google Shape;170;p6"/>
          <p:cNvSpPr txBox="1">
            <a:spLocks noGrp="1"/>
          </p:cNvSpPr>
          <p:nvPr>
            <p:ph type="title"/>
          </p:nvPr>
        </p:nvSpPr>
        <p:spPr>
          <a:xfrm>
            <a:off x="720000" y="535000"/>
            <a:ext cx="7704000" cy="50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71"/>
        <p:cNvGrpSpPr/>
        <p:nvPr/>
      </p:nvGrpSpPr>
      <p:grpSpPr>
        <a:xfrm>
          <a:off x="0" y="0"/>
          <a:ext cx="0" cy="0"/>
          <a:chOff x="0" y="0"/>
          <a:chExt cx="0" cy="0"/>
        </a:xfrm>
      </p:grpSpPr>
      <p:sp>
        <p:nvSpPr>
          <p:cNvPr id="172" name="Google Shape;172;p7"/>
          <p:cNvSpPr/>
          <p:nvPr/>
        </p:nvSpPr>
        <p:spPr>
          <a:xfrm flipH="1">
            <a:off x="-359057" y="-323500"/>
            <a:ext cx="2630107" cy="741943"/>
          </a:xfrm>
          <a:custGeom>
            <a:avLst/>
            <a:gdLst/>
            <a:ahLst/>
            <a:cxnLst/>
            <a:rect l="l" t="t" r="r" b="b"/>
            <a:pathLst>
              <a:path w="11350" h="7778" extrusionOk="0">
                <a:moveTo>
                  <a:pt x="0" y="1"/>
                </a:moveTo>
                <a:cubicBezTo>
                  <a:pt x="382" y="1467"/>
                  <a:pt x="1731" y="5807"/>
                  <a:pt x="4715" y="7112"/>
                </a:cubicBezTo>
                <a:cubicBezTo>
                  <a:pt x="5867" y="7608"/>
                  <a:pt x="7043" y="7777"/>
                  <a:pt x="8111" y="7777"/>
                </a:cubicBezTo>
                <a:cubicBezTo>
                  <a:pt x="9441" y="7777"/>
                  <a:pt x="10605" y="7515"/>
                  <a:pt x="11349" y="7295"/>
                </a:cubicBezTo>
                <a:lnTo>
                  <a:pt x="1134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3" name="Google Shape;173;p7"/>
          <p:cNvGrpSpPr/>
          <p:nvPr/>
        </p:nvGrpSpPr>
        <p:grpSpPr>
          <a:xfrm rot="10800000" flipH="1">
            <a:off x="85747" y="4512009"/>
            <a:ext cx="1095974" cy="513073"/>
            <a:chOff x="174734" y="4159063"/>
            <a:chExt cx="1095974" cy="513073"/>
          </a:xfrm>
        </p:grpSpPr>
        <p:sp>
          <p:nvSpPr>
            <p:cNvPr id="174" name="Google Shape;174;p7"/>
            <p:cNvSpPr/>
            <p:nvPr/>
          </p:nvSpPr>
          <p:spPr>
            <a:xfrm>
              <a:off x="1155906" y="4204919"/>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7"/>
            <p:cNvSpPr/>
            <p:nvPr/>
          </p:nvSpPr>
          <p:spPr>
            <a:xfrm>
              <a:off x="372137" y="454987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7"/>
            <p:cNvSpPr/>
            <p:nvPr/>
          </p:nvSpPr>
          <p:spPr>
            <a:xfrm>
              <a:off x="586996" y="415906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7"/>
            <p:cNvSpPr/>
            <p:nvPr/>
          </p:nvSpPr>
          <p:spPr>
            <a:xfrm>
              <a:off x="174734" y="4175309"/>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8" name="Google Shape;178;p7"/>
          <p:cNvSpPr txBox="1">
            <a:spLocks noGrp="1"/>
          </p:cNvSpPr>
          <p:nvPr>
            <p:ph type="title"/>
          </p:nvPr>
        </p:nvSpPr>
        <p:spPr>
          <a:xfrm>
            <a:off x="715100" y="458800"/>
            <a:ext cx="3883500" cy="11220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79" name="Google Shape;179;p7"/>
          <p:cNvSpPr txBox="1">
            <a:spLocks noGrp="1"/>
          </p:cNvSpPr>
          <p:nvPr>
            <p:ph type="body" idx="1"/>
          </p:nvPr>
        </p:nvSpPr>
        <p:spPr>
          <a:xfrm>
            <a:off x="715100" y="1840762"/>
            <a:ext cx="3883500" cy="2545500"/>
          </a:xfrm>
          <a:prstGeom prst="rect">
            <a:avLst/>
          </a:prstGeom>
        </p:spPr>
        <p:txBody>
          <a:bodyPr spcFirstLastPara="1" wrap="square" lIns="91425" tIns="91425" rIns="91425" bIns="91425" anchor="ctr" anchorCtr="0">
            <a:noAutofit/>
          </a:bodyPr>
          <a:lstStyle>
            <a:lvl1pPr marL="457200" lvl="0" indent="-317500" rtl="0">
              <a:lnSpc>
                <a:spcPct val="115000"/>
              </a:lnSpc>
              <a:spcBef>
                <a:spcPts val="0"/>
              </a:spcBef>
              <a:spcAft>
                <a:spcPts val="0"/>
              </a:spcAft>
              <a:buClr>
                <a:schemeClr val="accent4"/>
              </a:buClr>
              <a:buSzPts val="1400"/>
              <a:buChar char="●"/>
              <a:defRPr sz="1400">
                <a:solidFill>
                  <a:srgbClr val="434343"/>
                </a:solidFill>
              </a:defRPr>
            </a:lvl1pPr>
            <a:lvl2pPr marL="914400" lvl="1" indent="-317500" rtl="0">
              <a:lnSpc>
                <a:spcPct val="115000"/>
              </a:lnSpc>
              <a:spcBef>
                <a:spcPts val="0"/>
              </a:spcBef>
              <a:spcAft>
                <a:spcPts val="0"/>
              </a:spcAft>
              <a:buClr>
                <a:schemeClr val="dk2"/>
              </a:buClr>
              <a:buSzPts val="1400"/>
              <a:buFont typeface="Anaheim"/>
              <a:buChar char="○"/>
              <a:defRPr>
                <a:solidFill>
                  <a:srgbClr val="434343"/>
                </a:solidFill>
              </a:defRPr>
            </a:lvl2pPr>
            <a:lvl3pPr marL="1371600" lvl="2" indent="-317500" rtl="0">
              <a:lnSpc>
                <a:spcPct val="115000"/>
              </a:lnSpc>
              <a:spcBef>
                <a:spcPts val="0"/>
              </a:spcBef>
              <a:spcAft>
                <a:spcPts val="0"/>
              </a:spcAft>
              <a:buClr>
                <a:schemeClr val="dk2"/>
              </a:buClr>
              <a:buSzPts val="1400"/>
              <a:buFont typeface="Anaheim"/>
              <a:buChar char="■"/>
              <a:defRPr>
                <a:solidFill>
                  <a:srgbClr val="434343"/>
                </a:solidFill>
              </a:defRPr>
            </a:lvl3pPr>
            <a:lvl4pPr marL="1828800" lvl="3" indent="-317500" rtl="0">
              <a:lnSpc>
                <a:spcPct val="115000"/>
              </a:lnSpc>
              <a:spcBef>
                <a:spcPts val="0"/>
              </a:spcBef>
              <a:spcAft>
                <a:spcPts val="0"/>
              </a:spcAft>
              <a:buClr>
                <a:schemeClr val="dk2"/>
              </a:buClr>
              <a:buSzPts val="1400"/>
              <a:buFont typeface="Anaheim"/>
              <a:buChar char="●"/>
              <a:defRPr>
                <a:solidFill>
                  <a:srgbClr val="434343"/>
                </a:solidFill>
              </a:defRPr>
            </a:lvl4pPr>
            <a:lvl5pPr marL="2286000" lvl="4" indent="-317500" rtl="0">
              <a:lnSpc>
                <a:spcPct val="115000"/>
              </a:lnSpc>
              <a:spcBef>
                <a:spcPts val="0"/>
              </a:spcBef>
              <a:spcAft>
                <a:spcPts val="0"/>
              </a:spcAft>
              <a:buClr>
                <a:schemeClr val="dk2"/>
              </a:buClr>
              <a:buSzPts val="1400"/>
              <a:buFont typeface="Anaheim"/>
              <a:buChar char="○"/>
              <a:defRPr>
                <a:solidFill>
                  <a:srgbClr val="434343"/>
                </a:solidFill>
              </a:defRPr>
            </a:lvl5pPr>
            <a:lvl6pPr marL="2743200" lvl="5" indent="-317500" rtl="0">
              <a:lnSpc>
                <a:spcPct val="115000"/>
              </a:lnSpc>
              <a:spcBef>
                <a:spcPts val="0"/>
              </a:spcBef>
              <a:spcAft>
                <a:spcPts val="0"/>
              </a:spcAft>
              <a:buClr>
                <a:schemeClr val="dk2"/>
              </a:buClr>
              <a:buSzPts val="1400"/>
              <a:buFont typeface="Anaheim"/>
              <a:buChar char="■"/>
              <a:defRPr>
                <a:solidFill>
                  <a:srgbClr val="434343"/>
                </a:solidFill>
              </a:defRPr>
            </a:lvl6pPr>
            <a:lvl7pPr marL="3200400" lvl="6" indent="-317500" rtl="0">
              <a:lnSpc>
                <a:spcPct val="115000"/>
              </a:lnSpc>
              <a:spcBef>
                <a:spcPts val="0"/>
              </a:spcBef>
              <a:spcAft>
                <a:spcPts val="0"/>
              </a:spcAft>
              <a:buClr>
                <a:schemeClr val="dk2"/>
              </a:buClr>
              <a:buSzPts val="1400"/>
              <a:buFont typeface="Anaheim"/>
              <a:buChar char="●"/>
              <a:defRPr>
                <a:solidFill>
                  <a:srgbClr val="434343"/>
                </a:solidFill>
              </a:defRPr>
            </a:lvl7pPr>
            <a:lvl8pPr marL="3657600" lvl="7" indent="-317500" rtl="0">
              <a:lnSpc>
                <a:spcPct val="115000"/>
              </a:lnSpc>
              <a:spcBef>
                <a:spcPts val="0"/>
              </a:spcBef>
              <a:spcAft>
                <a:spcPts val="0"/>
              </a:spcAft>
              <a:buClr>
                <a:schemeClr val="dk2"/>
              </a:buClr>
              <a:buSzPts val="1400"/>
              <a:buFont typeface="Anaheim"/>
              <a:buChar char="○"/>
              <a:defRPr>
                <a:solidFill>
                  <a:srgbClr val="434343"/>
                </a:solidFill>
              </a:defRPr>
            </a:lvl8pPr>
            <a:lvl9pPr marL="4114800" lvl="8" indent="-317500" rtl="0">
              <a:lnSpc>
                <a:spcPct val="115000"/>
              </a:lnSpc>
              <a:spcBef>
                <a:spcPts val="0"/>
              </a:spcBef>
              <a:spcAft>
                <a:spcPts val="0"/>
              </a:spcAft>
              <a:buClr>
                <a:schemeClr val="dk2"/>
              </a:buClr>
              <a:buSzPts val="1400"/>
              <a:buFont typeface="Anaheim"/>
              <a:buChar char="■"/>
              <a:defRPr>
                <a:solidFill>
                  <a:srgbClr val="434343"/>
                </a:solidFill>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180"/>
        <p:cNvGrpSpPr/>
        <p:nvPr/>
      </p:nvGrpSpPr>
      <p:grpSpPr>
        <a:xfrm>
          <a:off x="0" y="0"/>
          <a:ext cx="0" cy="0"/>
          <a:chOff x="0" y="0"/>
          <a:chExt cx="0" cy="0"/>
        </a:xfrm>
      </p:grpSpPr>
      <p:sp>
        <p:nvSpPr>
          <p:cNvPr id="181" name="Google Shape;181;p8"/>
          <p:cNvSpPr/>
          <p:nvPr/>
        </p:nvSpPr>
        <p:spPr>
          <a:xfrm>
            <a:off x="6151926" y="4436783"/>
            <a:ext cx="4619568" cy="752009"/>
          </a:xfrm>
          <a:custGeom>
            <a:avLst/>
            <a:gdLst/>
            <a:ahLst/>
            <a:cxnLst/>
            <a:rect l="l" t="t" r="r" b="b"/>
            <a:pathLst>
              <a:path w="37479" h="6101" extrusionOk="0">
                <a:moveTo>
                  <a:pt x="37479" y="1"/>
                </a:moveTo>
                <a:cubicBezTo>
                  <a:pt x="35072" y="1365"/>
                  <a:pt x="31547" y="1826"/>
                  <a:pt x="27627" y="1826"/>
                </a:cubicBezTo>
                <a:cubicBezTo>
                  <a:pt x="24217" y="1826"/>
                  <a:pt x="20507" y="1477"/>
                  <a:pt x="16973" y="1071"/>
                </a:cubicBezTo>
                <a:cubicBezTo>
                  <a:pt x="16411" y="1006"/>
                  <a:pt x="15843" y="976"/>
                  <a:pt x="15273" y="976"/>
                </a:cubicBezTo>
                <a:cubicBezTo>
                  <a:pt x="8882" y="976"/>
                  <a:pt x="2161" y="4768"/>
                  <a:pt x="1" y="6101"/>
                </a:cubicBezTo>
                <a:lnTo>
                  <a:pt x="37479" y="6101"/>
                </a:lnTo>
                <a:lnTo>
                  <a:pt x="3747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8"/>
          <p:cNvSpPr txBox="1">
            <a:spLocks noGrp="1"/>
          </p:cNvSpPr>
          <p:nvPr>
            <p:ph type="title"/>
          </p:nvPr>
        </p:nvSpPr>
        <p:spPr>
          <a:xfrm>
            <a:off x="2136200" y="1376550"/>
            <a:ext cx="4871400" cy="2390400"/>
          </a:xfrm>
          <a:prstGeom prst="rect">
            <a:avLst/>
          </a:prstGeom>
        </p:spPr>
        <p:txBody>
          <a:bodyPr spcFirstLastPara="1" wrap="square" lIns="91425" tIns="91425" rIns="91425" bIns="91425" anchor="ctr" anchorCtr="0">
            <a:noAutofit/>
          </a:bodyPr>
          <a:lstStyle>
            <a:lvl1pPr lvl="0" algn="ctr">
              <a:spcBef>
                <a:spcPts val="0"/>
              </a:spcBef>
              <a:spcAft>
                <a:spcPts val="0"/>
              </a:spcAft>
              <a:buSzPts val="6000"/>
              <a:buNone/>
              <a:defRPr sz="65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sp>
        <p:nvSpPr>
          <p:cNvPr id="183" name="Google Shape;183;p8"/>
          <p:cNvSpPr/>
          <p:nvPr/>
        </p:nvSpPr>
        <p:spPr>
          <a:xfrm flipH="1">
            <a:off x="-1001352" y="4392325"/>
            <a:ext cx="6136624" cy="810670"/>
          </a:xfrm>
          <a:custGeom>
            <a:avLst/>
            <a:gdLst/>
            <a:ahLst/>
            <a:cxnLst/>
            <a:rect l="l" t="t" r="r" b="b"/>
            <a:pathLst>
              <a:path w="37479" h="6101" extrusionOk="0">
                <a:moveTo>
                  <a:pt x="37479" y="1"/>
                </a:moveTo>
                <a:cubicBezTo>
                  <a:pt x="35072" y="1365"/>
                  <a:pt x="31547" y="1826"/>
                  <a:pt x="27627" y="1826"/>
                </a:cubicBezTo>
                <a:cubicBezTo>
                  <a:pt x="24217" y="1826"/>
                  <a:pt x="20507" y="1477"/>
                  <a:pt x="16973" y="1071"/>
                </a:cubicBezTo>
                <a:cubicBezTo>
                  <a:pt x="16411" y="1006"/>
                  <a:pt x="15843" y="976"/>
                  <a:pt x="15273" y="976"/>
                </a:cubicBezTo>
                <a:cubicBezTo>
                  <a:pt x="8882" y="976"/>
                  <a:pt x="2161" y="4768"/>
                  <a:pt x="1" y="6101"/>
                </a:cubicBezTo>
                <a:lnTo>
                  <a:pt x="37479" y="6101"/>
                </a:lnTo>
                <a:lnTo>
                  <a:pt x="3747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8"/>
          <p:cNvSpPr/>
          <p:nvPr/>
        </p:nvSpPr>
        <p:spPr>
          <a:xfrm rot="10800000">
            <a:off x="-146683" y="-26333"/>
            <a:ext cx="9448383" cy="1391302"/>
          </a:xfrm>
          <a:custGeom>
            <a:avLst/>
            <a:gdLst/>
            <a:ahLst/>
            <a:cxnLst/>
            <a:rect l="l" t="t" r="r" b="b"/>
            <a:pathLst>
              <a:path w="37845" h="5928" extrusionOk="0">
                <a:moveTo>
                  <a:pt x="37666" y="0"/>
                </a:moveTo>
                <a:cubicBezTo>
                  <a:pt x="34015" y="0"/>
                  <a:pt x="30125" y="4342"/>
                  <a:pt x="26107" y="5099"/>
                </a:cubicBezTo>
                <a:cubicBezTo>
                  <a:pt x="25118" y="5287"/>
                  <a:pt x="24149" y="5380"/>
                  <a:pt x="23167" y="5380"/>
                </a:cubicBezTo>
                <a:cubicBezTo>
                  <a:pt x="19756" y="5380"/>
                  <a:pt x="16207" y="4258"/>
                  <a:pt x="11225" y="2122"/>
                </a:cubicBezTo>
                <a:cubicBezTo>
                  <a:pt x="8770" y="1073"/>
                  <a:pt x="6485" y="749"/>
                  <a:pt x="4600" y="749"/>
                </a:cubicBezTo>
                <a:cubicBezTo>
                  <a:pt x="2404" y="749"/>
                  <a:pt x="750" y="1189"/>
                  <a:pt x="0" y="1433"/>
                </a:cubicBezTo>
                <a:lnTo>
                  <a:pt x="0" y="5927"/>
                </a:lnTo>
                <a:lnTo>
                  <a:pt x="37845" y="5927"/>
                </a:lnTo>
                <a:lnTo>
                  <a:pt x="37845" y="4"/>
                </a:lnTo>
                <a:cubicBezTo>
                  <a:pt x="37785" y="1"/>
                  <a:pt x="37726" y="0"/>
                  <a:pt x="3766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5" name="Google Shape;185;p8"/>
          <p:cNvGrpSpPr/>
          <p:nvPr/>
        </p:nvGrpSpPr>
        <p:grpSpPr>
          <a:xfrm>
            <a:off x="1214572" y="451138"/>
            <a:ext cx="952083" cy="925403"/>
            <a:chOff x="1083122" y="730213"/>
            <a:chExt cx="952083" cy="925403"/>
          </a:xfrm>
        </p:grpSpPr>
        <p:grpSp>
          <p:nvGrpSpPr>
            <p:cNvPr id="186" name="Google Shape;186;p8"/>
            <p:cNvGrpSpPr/>
            <p:nvPr/>
          </p:nvGrpSpPr>
          <p:grpSpPr>
            <a:xfrm>
              <a:off x="1083122" y="730213"/>
              <a:ext cx="952083" cy="925403"/>
              <a:chOff x="1083122" y="730213"/>
              <a:chExt cx="952083" cy="925403"/>
            </a:xfrm>
          </p:grpSpPr>
          <p:sp>
            <p:nvSpPr>
              <p:cNvPr id="187" name="Google Shape;187;p8"/>
              <p:cNvSpPr/>
              <p:nvPr/>
            </p:nvSpPr>
            <p:spPr>
              <a:xfrm>
                <a:off x="1083122" y="730213"/>
                <a:ext cx="952083" cy="925403"/>
              </a:xfrm>
              <a:custGeom>
                <a:avLst/>
                <a:gdLst/>
                <a:ahLst/>
                <a:cxnLst/>
                <a:rect l="l" t="t" r="r" b="b"/>
                <a:pathLst>
                  <a:path w="8850" h="8602" extrusionOk="0">
                    <a:moveTo>
                      <a:pt x="5345" y="1"/>
                    </a:moveTo>
                    <a:cubicBezTo>
                      <a:pt x="5235" y="1"/>
                      <a:pt x="5140" y="89"/>
                      <a:pt x="5059" y="177"/>
                    </a:cubicBezTo>
                    <a:cubicBezTo>
                      <a:pt x="4553" y="741"/>
                      <a:pt x="4106" y="1350"/>
                      <a:pt x="3710" y="1995"/>
                    </a:cubicBezTo>
                    <a:cubicBezTo>
                      <a:pt x="3307" y="1672"/>
                      <a:pt x="2874" y="1379"/>
                      <a:pt x="2420" y="1130"/>
                    </a:cubicBezTo>
                    <a:cubicBezTo>
                      <a:pt x="2128" y="958"/>
                      <a:pt x="1803" y="787"/>
                      <a:pt x="1473" y="787"/>
                    </a:cubicBezTo>
                    <a:cubicBezTo>
                      <a:pt x="1422" y="787"/>
                      <a:pt x="1371" y="791"/>
                      <a:pt x="1320" y="800"/>
                    </a:cubicBezTo>
                    <a:cubicBezTo>
                      <a:pt x="1217" y="807"/>
                      <a:pt x="1137" y="866"/>
                      <a:pt x="1093" y="954"/>
                    </a:cubicBezTo>
                    <a:cubicBezTo>
                      <a:pt x="1078" y="1012"/>
                      <a:pt x="1085" y="1078"/>
                      <a:pt x="1115" y="1137"/>
                    </a:cubicBezTo>
                    <a:cubicBezTo>
                      <a:pt x="1342" y="1877"/>
                      <a:pt x="1577" y="2618"/>
                      <a:pt x="1804" y="3358"/>
                    </a:cubicBezTo>
                    <a:cubicBezTo>
                      <a:pt x="1261" y="3402"/>
                      <a:pt x="733" y="3520"/>
                      <a:pt x="213" y="3688"/>
                    </a:cubicBezTo>
                    <a:cubicBezTo>
                      <a:pt x="162" y="3703"/>
                      <a:pt x="110" y="3732"/>
                      <a:pt x="74" y="3769"/>
                    </a:cubicBezTo>
                    <a:cubicBezTo>
                      <a:pt x="0" y="3850"/>
                      <a:pt x="52" y="3974"/>
                      <a:pt x="110" y="4062"/>
                    </a:cubicBezTo>
                    <a:cubicBezTo>
                      <a:pt x="286" y="4290"/>
                      <a:pt x="557" y="4443"/>
                      <a:pt x="821" y="4590"/>
                    </a:cubicBezTo>
                    <a:cubicBezTo>
                      <a:pt x="1063" y="4722"/>
                      <a:pt x="1313" y="4847"/>
                      <a:pt x="1562" y="4971"/>
                    </a:cubicBezTo>
                    <a:cubicBezTo>
                      <a:pt x="1320" y="5375"/>
                      <a:pt x="1063" y="5770"/>
                      <a:pt x="792" y="6152"/>
                    </a:cubicBezTo>
                    <a:cubicBezTo>
                      <a:pt x="711" y="6262"/>
                      <a:pt x="623" y="6394"/>
                      <a:pt x="660" y="6526"/>
                    </a:cubicBezTo>
                    <a:cubicBezTo>
                      <a:pt x="701" y="6678"/>
                      <a:pt x="860" y="6725"/>
                      <a:pt x="1027" y="6725"/>
                    </a:cubicBezTo>
                    <a:cubicBezTo>
                      <a:pt x="1102" y="6725"/>
                      <a:pt x="1179" y="6715"/>
                      <a:pt x="1247" y="6702"/>
                    </a:cubicBezTo>
                    <a:lnTo>
                      <a:pt x="2625" y="6438"/>
                    </a:lnTo>
                    <a:cubicBezTo>
                      <a:pt x="2716" y="6417"/>
                      <a:pt x="2813" y="6398"/>
                      <a:pt x="2906" y="6398"/>
                    </a:cubicBezTo>
                    <a:cubicBezTo>
                      <a:pt x="2976" y="6398"/>
                      <a:pt x="3045" y="6409"/>
                      <a:pt x="3109" y="6438"/>
                    </a:cubicBezTo>
                    <a:cubicBezTo>
                      <a:pt x="3409" y="6577"/>
                      <a:pt x="3417" y="8556"/>
                      <a:pt x="3776" y="8600"/>
                    </a:cubicBezTo>
                    <a:cubicBezTo>
                      <a:pt x="3780" y="8601"/>
                      <a:pt x="3784" y="8601"/>
                      <a:pt x="3789" y="8601"/>
                    </a:cubicBezTo>
                    <a:cubicBezTo>
                      <a:pt x="4149" y="8601"/>
                      <a:pt x="4738" y="7094"/>
                      <a:pt x="4898" y="6790"/>
                    </a:cubicBezTo>
                    <a:cubicBezTo>
                      <a:pt x="4927" y="6724"/>
                      <a:pt x="4971" y="6672"/>
                      <a:pt x="5037" y="6636"/>
                    </a:cubicBezTo>
                    <a:cubicBezTo>
                      <a:pt x="5071" y="6623"/>
                      <a:pt x="5110" y="6615"/>
                      <a:pt x="5150" y="6615"/>
                    </a:cubicBezTo>
                    <a:cubicBezTo>
                      <a:pt x="5178" y="6615"/>
                      <a:pt x="5207" y="6619"/>
                      <a:pt x="5235" y="6628"/>
                    </a:cubicBezTo>
                    <a:cubicBezTo>
                      <a:pt x="6405" y="6838"/>
                      <a:pt x="6966" y="6902"/>
                      <a:pt x="7232" y="6902"/>
                    </a:cubicBezTo>
                    <a:cubicBezTo>
                      <a:pt x="7579" y="6902"/>
                      <a:pt x="7425" y="6793"/>
                      <a:pt x="7471" y="6760"/>
                    </a:cubicBezTo>
                    <a:cubicBezTo>
                      <a:pt x="7471" y="6760"/>
                      <a:pt x="7053" y="5609"/>
                      <a:pt x="6782" y="5059"/>
                    </a:cubicBezTo>
                    <a:cubicBezTo>
                      <a:pt x="6738" y="4986"/>
                      <a:pt x="6723" y="4905"/>
                      <a:pt x="6738" y="4825"/>
                    </a:cubicBezTo>
                    <a:cubicBezTo>
                      <a:pt x="6760" y="4737"/>
                      <a:pt x="6855" y="4693"/>
                      <a:pt x="6936" y="4649"/>
                    </a:cubicBezTo>
                    <a:cubicBezTo>
                      <a:pt x="7882" y="4194"/>
                      <a:pt x="8849" y="3564"/>
                      <a:pt x="8651" y="3241"/>
                    </a:cubicBezTo>
                    <a:cubicBezTo>
                      <a:pt x="8566" y="3111"/>
                      <a:pt x="8199" y="3058"/>
                      <a:pt x="7816" y="3058"/>
                    </a:cubicBezTo>
                    <a:cubicBezTo>
                      <a:pt x="7572" y="3058"/>
                      <a:pt x="7322" y="3079"/>
                      <a:pt x="7134" y="3116"/>
                    </a:cubicBezTo>
                    <a:cubicBezTo>
                      <a:pt x="6985" y="3145"/>
                      <a:pt x="6827" y="3174"/>
                      <a:pt x="6672" y="3174"/>
                    </a:cubicBezTo>
                    <a:cubicBezTo>
                      <a:pt x="6553" y="3174"/>
                      <a:pt x="6436" y="3157"/>
                      <a:pt x="6327" y="3109"/>
                    </a:cubicBezTo>
                    <a:cubicBezTo>
                      <a:pt x="6049" y="2985"/>
                      <a:pt x="5880" y="2691"/>
                      <a:pt x="5821" y="2398"/>
                    </a:cubicBezTo>
                    <a:cubicBezTo>
                      <a:pt x="5763" y="2097"/>
                      <a:pt x="5792" y="1797"/>
                      <a:pt x="5785" y="1489"/>
                    </a:cubicBezTo>
                    <a:cubicBezTo>
                      <a:pt x="5785" y="1115"/>
                      <a:pt x="5741" y="741"/>
                      <a:pt x="5653" y="375"/>
                    </a:cubicBezTo>
                    <a:cubicBezTo>
                      <a:pt x="5616" y="206"/>
                      <a:pt x="5521" y="1"/>
                      <a:pt x="534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8"/>
              <p:cNvSpPr/>
              <p:nvPr/>
            </p:nvSpPr>
            <p:spPr>
              <a:xfrm>
                <a:off x="1206085" y="854037"/>
                <a:ext cx="646125" cy="646125"/>
              </a:xfrm>
              <a:custGeom>
                <a:avLst/>
                <a:gdLst/>
                <a:ahLst/>
                <a:cxnLst/>
                <a:rect l="l" t="t" r="r" b="b"/>
                <a:pathLst>
                  <a:path w="6006" h="6006" extrusionOk="0">
                    <a:moveTo>
                      <a:pt x="3007" y="1"/>
                    </a:moveTo>
                    <a:cubicBezTo>
                      <a:pt x="1343" y="1"/>
                      <a:pt x="1" y="1350"/>
                      <a:pt x="1" y="3007"/>
                    </a:cubicBezTo>
                    <a:cubicBezTo>
                      <a:pt x="1" y="4663"/>
                      <a:pt x="1343" y="6005"/>
                      <a:pt x="3007" y="6005"/>
                    </a:cubicBezTo>
                    <a:cubicBezTo>
                      <a:pt x="4664" y="6005"/>
                      <a:pt x="6005" y="4663"/>
                      <a:pt x="6005" y="3007"/>
                    </a:cubicBezTo>
                    <a:cubicBezTo>
                      <a:pt x="6005" y="1350"/>
                      <a:pt x="4664" y="1"/>
                      <a:pt x="300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9" name="Google Shape;189;p8"/>
            <p:cNvSpPr/>
            <p:nvPr/>
          </p:nvSpPr>
          <p:spPr>
            <a:xfrm>
              <a:off x="1284188" y="1029929"/>
              <a:ext cx="279385" cy="291111"/>
            </a:xfrm>
            <a:custGeom>
              <a:avLst/>
              <a:gdLst/>
              <a:ahLst/>
              <a:cxnLst/>
              <a:rect l="l" t="t" r="r" b="b"/>
              <a:pathLst>
                <a:path w="2597" h="2706" extrusionOk="0">
                  <a:moveTo>
                    <a:pt x="1298" y="1"/>
                  </a:moveTo>
                  <a:cubicBezTo>
                    <a:pt x="580" y="1"/>
                    <a:pt x="1" y="602"/>
                    <a:pt x="1" y="1350"/>
                  </a:cubicBezTo>
                  <a:cubicBezTo>
                    <a:pt x="1" y="2097"/>
                    <a:pt x="580" y="2706"/>
                    <a:pt x="1298" y="2706"/>
                  </a:cubicBezTo>
                  <a:cubicBezTo>
                    <a:pt x="2017" y="2706"/>
                    <a:pt x="2596" y="2097"/>
                    <a:pt x="2596" y="1350"/>
                  </a:cubicBezTo>
                  <a:cubicBezTo>
                    <a:pt x="2596" y="602"/>
                    <a:pt x="2017" y="1"/>
                    <a:pt x="129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0" name="Google Shape;190;p8"/>
            <p:cNvGrpSpPr/>
            <p:nvPr/>
          </p:nvGrpSpPr>
          <p:grpSpPr>
            <a:xfrm>
              <a:off x="1497195" y="951504"/>
              <a:ext cx="194934" cy="74553"/>
              <a:chOff x="1497195" y="951504"/>
              <a:chExt cx="194934" cy="74553"/>
            </a:xfrm>
          </p:grpSpPr>
          <p:sp>
            <p:nvSpPr>
              <p:cNvPr id="191" name="Google Shape;191;p8"/>
              <p:cNvSpPr/>
              <p:nvPr/>
            </p:nvSpPr>
            <p:spPr>
              <a:xfrm>
                <a:off x="1497195" y="951504"/>
                <a:ext cx="57663" cy="49379"/>
              </a:xfrm>
              <a:custGeom>
                <a:avLst/>
                <a:gdLst/>
                <a:ahLst/>
                <a:cxnLst/>
                <a:rect l="l" t="t" r="r" b="b"/>
                <a:pathLst>
                  <a:path w="536" h="459" extrusionOk="0">
                    <a:moveTo>
                      <a:pt x="230" y="1"/>
                    </a:moveTo>
                    <a:cubicBezTo>
                      <a:pt x="114" y="1"/>
                      <a:pt x="0" y="93"/>
                      <a:pt x="0" y="231"/>
                    </a:cubicBezTo>
                    <a:cubicBezTo>
                      <a:pt x="0" y="356"/>
                      <a:pt x="103" y="458"/>
                      <a:pt x="228" y="458"/>
                    </a:cubicBezTo>
                    <a:cubicBezTo>
                      <a:pt x="433" y="458"/>
                      <a:pt x="535" y="216"/>
                      <a:pt x="389" y="70"/>
                    </a:cubicBezTo>
                    <a:cubicBezTo>
                      <a:pt x="344" y="22"/>
                      <a:pt x="287" y="1"/>
                      <a:pt x="23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8"/>
              <p:cNvSpPr/>
              <p:nvPr/>
            </p:nvSpPr>
            <p:spPr>
              <a:xfrm>
                <a:off x="1634359" y="976032"/>
                <a:ext cx="57770" cy="50025"/>
              </a:xfrm>
              <a:custGeom>
                <a:avLst/>
                <a:gdLst/>
                <a:ahLst/>
                <a:cxnLst/>
                <a:rect l="l" t="t" r="r" b="b"/>
                <a:pathLst>
                  <a:path w="537" h="465" extrusionOk="0">
                    <a:moveTo>
                      <a:pt x="233" y="0"/>
                    </a:moveTo>
                    <a:cubicBezTo>
                      <a:pt x="114" y="0"/>
                      <a:pt x="1" y="92"/>
                      <a:pt x="1" y="230"/>
                    </a:cubicBezTo>
                    <a:cubicBezTo>
                      <a:pt x="1" y="362"/>
                      <a:pt x="104" y="465"/>
                      <a:pt x="228" y="465"/>
                    </a:cubicBezTo>
                    <a:cubicBezTo>
                      <a:pt x="433" y="465"/>
                      <a:pt x="536" y="216"/>
                      <a:pt x="397" y="69"/>
                    </a:cubicBezTo>
                    <a:cubicBezTo>
                      <a:pt x="349" y="21"/>
                      <a:pt x="291" y="0"/>
                      <a:pt x="23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3" name="Google Shape;193;p8"/>
            <p:cNvGrpSpPr/>
            <p:nvPr/>
          </p:nvGrpSpPr>
          <p:grpSpPr>
            <a:xfrm>
              <a:off x="1550017" y="1079631"/>
              <a:ext cx="243775" cy="194934"/>
              <a:chOff x="1550017" y="1079631"/>
              <a:chExt cx="243775" cy="194934"/>
            </a:xfrm>
          </p:grpSpPr>
          <p:sp>
            <p:nvSpPr>
              <p:cNvPr id="194" name="Google Shape;194;p8"/>
              <p:cNvSpPr/>
              <p:nvPr/>
            </p:nvSpPr>
            <p:spPr>
              <a:xfrm>
                <a:off x="1550017" y="1136432"/>
                <a:ext cx="64010" cy="51316"/>
              </a:xfrm>
              <a:custGeom>
                <a:avLst/>
                <a:gdLst/>
                <a:ahLst/>
                <a:cxnLst/>
                <a:rect l="l" t="t" r="r" b="b"/>
                <a:pathLst>
                  <a:path w="595" h="477" fill="none" extrusionOk="0">
                    <a:moveTo>
                      <a:pt x="0" y="462"/>
                    </a:moveTo>
                    <a:cubicBezTo>
                      <a:pt x="22" y="396"/>
                      <a:pt x="37" y="323"/>
                      <a:pt x="59" y="250"/>
                    </a:cubicBezTo>
                    <a:cubicBezTo>
                      <a:pt x="81" y="176"/>
                      <a:pt x="125" y="118"/>
                      <a:pt x="176" y="66"/>
                    </a:cubicBezTo>
                    <a:cubicBezTo>
                      <a:pt x="235" y="22"/>
                      <a:pt x="316" y="0"/>
                      <a:pt x="382" y="22"/>
                    </a:cubicBezTo>
                    <a:cubicBezTo>
                      <a:pt x="462" y="66"/>
                      <a:pt x="521" y="140"/>
                      <a:pt x="536" y="228"/>
                    </a:cubicBezTo>
                    <a:cubicBezTo>
                      <a:pt x="558" y="308"/>
                      <a:pt x="594" y="477"/>
                      <a:pt x="594" y="477"/>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8"/>
              <p:cNvSpPr/>
              <p:nvPr/>
            </p:nvSpPr>
            <p:spPr>
              <a:xfrm>
                <a:off x="1558730" y="1081997"/>
                <a:ext cx="71003" cy="47443"/>
              </a:xfrm>
              <a:custGeom>
                <a:avLst/>
                <a:gdLst/>
                <a:ahLst/>
                <a:cxnLst/>
                <a:rect l="l" t="t" r="r" b="b"/>
                <a:pathLst>
                  <a:path w="660" h="441" fill="none" extrusionOk="0">
                    <a:moveTo>
                      <a:pt x="0" y="0"/>
                    </a:moveTo>
                    <a:cubicBezTo>
                      <a:pt x="257" y="81"/>
                      <a:pt x="484" y="235"/>
                      <a:pt x="660" y="440"/>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8"/>
              <p:cNvSpPr/>
              <p:nvPr/>
            </p:nvSpPr>
            <p:spPr>
              <a:xfrm>
                <a:off x="1626506" y="1238955"/>
                <a:ext cx="63257" cy="35609"/>
              </a:xfrm>
              <a:custGeom>
                <a:avLst/>
                <a:gdLst/>
                <a:ahLst/>
                <a:cxnLst/>
                <a:rect l="l" t="t" r="r" b="b"/>
                <a:pathLst>
                  <a:path w="588" h="331" fill="none" extrusionOk="0">
                    <a:moveTo>
                      <a:pt x="1" y="0"/>
                    </a:moveTo>
                    <a:cubicBezTo>
                      <a:pt x="8" y="66"/>
                      <a:pt x="23" y="132"/>
                      <a:pt x="59" y="191"/>
                    </a:cubicBezTo>
                    <a:cubicBezTo>
                      <a:pt x="125" y="286"/>
                      <a:pt x="243" y="330"/>
                      <a:pt x="360" y="308"/>
                    </a:cubicBezTo>
                    <a:cubicBezTo>
                      <a:pt x="470" y="279"/>
                      <a:pt x="558" y="191"/>
                      <a:pt x="587" y="81"/>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8"/>
              <p:cNvSpPr/>
              <p:nvPr/>
            </p:nvSpPr>
            <p:spPr>
              <a:xfrm>
                <a:off x="1714828" y="1079631"/>
                <a:ext cx="78964" cy="56049"/>
              </a:xfrm>
              <a:custGeom>
                <a:avLst/>
                <a:gdLst/>
                <a:ahLst/>
                <a:cxnLst/>
                <a:rect l="l" t="t" r="r" b="b"/>
                <a:pathLst>
                  <a:path w="734" h="521" fill="none" extrusionOk="0">
                    <a:moveTo>
                      <a:pt x="1" y="521"/>
                    </a:moveTo>
                    <a:cubicBezTo>
                      <a:pt x="221" y="323"/>
                      <a:pt x="470" y="147"/>
                      <a:pt x="734" y="0"/>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8"/>
              <p:cNvSpPr/>
              <p:nvPr/>
            </p:nvSpPr>
            <p:spPr>
              <a:xfrm>
                <a:off x="1714828" y="1149019"/>
                <a:ext cx="56910" cy="53790"/>
              </a:xfrm>
              <a:custGeom>
                <a:avLst/>
                <a:gdLst/>
                <a:ahLst/>
                <a:cxnLst/>
                <a:rect l="l" t="t" r="r" b="b"/>
                <a:pathLst>
                  <a:path w="529" h="500" fill="none" extrusionOk="0">
                    <a:moveTo>
                      <a:pt x="1" y="462"/>
                    </a:moveTo>
                    <a:cubicBezTo>
                      <a:pt x="15" y="353"/>
                      <a:pt x="52" y="250"/>
                      <a:pt x="111" y="162"/>
                    </a:cubicBezTo>
                    <a:cubicBezTo>
                      <a:pt x="140" y="111"/>
                      <a:pt x="177" y="74"/>
                      <a:pt x="221" y="45"/>
                    </a:cubicBezTo>
                    <a:cubicBezTo>
                      <a:pt x="265" y="8"/>
                      <a:pt x="323" y="1"/>
                      <a:pt x="375" y="23"/>
                    </a:cubicBezTo>
                    <a:cubicBezTo>
                      <a:pt x="441" y="67"/>
                      <a:pt x="485" y="133"/>
                      <a:pt x="492" y="213"/>
                    </a:cubicBezTo>
                    <a:cubicBezTo>
                      <a:pt x="514" y="309"/>
                      <a:pt x="521" y="404"/>
                      <a:pt x="529" y="499"/>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9" name="Google Shape;199;p8"/>
            <p:cNvGrpSpPr/>
            <p:nvPr/>
          </p:nvGrpSpPr>
          <p:grpSpPr>
            <a:xfrm>
              <a:off x="1451474" y="1199474"/>
              <a:ext cx="372333" cy="98758"/>
              <a:chOff x="1451474" y="1199474"/>
              <a:chExt cx="372333" cy="98758"/>
            </a:xfrm>
          </p:grpSpPr>
          <p:sp>
            <p:nvSpPr>
              <p:cNvPr id="200" name="Google Shape;200;p8"/>
              <p:cNvSpPr/>
              <p:nvPr/>
            </p:nvSpPr>
            <p:spPr>
              <a:xfrm>
                <a:off x="1738496" y="1225508"/>
                <a:ext cx="85311" cy="72724"/>
              </a:xfrm>
              <a:custGeom>
                <a:avLst/>
                <a:gdLst/>
                <a:ahLst/>
                <a:cxnLst/>
                <a:rect l="l" t="t" r="r" b="b"/>
                <a:pathLst>
                  <a:path w="793" h="676" extrusionOk="0">
                    <a:moveTo>
                      <a:pt x="397" y="1"/>
                    </a:moveTo>
                    <a:cubicBezTo>
                      <a:pt x="177" y="1"/>
                      <a:pt x="1" y="155"/>
                      <a:pt x="1" y="338"/>
                    </a:cubicBezTo>
                    <a:cubicBezTo>
                      <a:pt x="1" y="521"/>
                      <a:pt x="177" y="675"/>
                      <a:pt x="397" y="675"/>
                    </a:cubicBezTo>
                    <a:cubicBezTo>
                      <a:pt x="617" y="675"/>
                      <a:pt x="792" y="521"/>
                      <a:pt x="792" y="338"/>
                    </a:cubicBezTo>
                    <a:cubicBezTo>
                      <a:pt x="792" y="147"/>
                      <a:pt x="617" y="1"/>
                      <a:pt x="39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8"/>
              <p:cNvSpPr/>
              <p:nvPr/>
            </p:nvSpPr>
            <p:spPr>
              <a:xfrm>
                <a:off x="1451474" y="1199474"/>
                <a:ext cx="104137" cy="88431"/>
              </a:xfrm>
              <a:custGeom>
                <a:avLst/>
                <a:gdLst/>
                <a:ahLst/>
                <a:cxnLst/>
                <a:rect l="l" t="t" r="r" b="b"/>
                <a:pathLst>
                  <a:path w="968" h="822" extrusionOk="0">
                    <a:moveTo>
                      <a:pt x="484" y="1"/>
                    </a:moveTo>
                    <a:cubicBezTo>
                      <a:pt x="213" y="1"/>
                      <a:pt x="0" y="184"/>
                      <a:pt x="0" y="411"/>
                    </a:cubicBezTo>
                    <a:cubicBezTo>
                      <a:pt x="0" y="639"/>
                      <a:pt x="213" y="822"/>
                      <a:pt x="484" y="822"/>
                    </a:cubicBezTo>
                    <a:cubicBezTo>
                      <a:pt x="748" y="822"/>
                      <a:pt x="968" y="639"/>
                      <a:pt x="968" y="411"/>
                    </a:cubicBezTo>
                    <a:cubicBezTo>
                      <a:pt x="968" y="184"/>
                      <a:pt x="748" y="1"/>
                      <a:pt x="48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02" name="Google Shape;202;p8"/>
          <p:cNvGrpSpPr/>
          <p:nvPr/>
        </p:nvGrpSpPr>
        <p:grpSpPr>
          <a:xfrm flipH="1">
            <a:off x="124847" y="4280196"/>
            <a:ext cx="1180499" cy="783165"/>
            <a:chOff x="252934" y="4049671"/>
            <a:chExt cx="1180499" cy="783165"/>
          </a:xfrm>
        </p:grpSpPr>
        <p:sp>
          <p:nvSpPr>
            <p:cNvPr id="203" name="Google Shape;203;p8"/>
            <p:cNvSpPr/>
            <p:nvPr/>
          </p:nvSpPr>
          <p:spPr>
            <a:xfrm>
              <a:off x="1318631" y="4159894"/>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8"/>
            <p:cNvSpPr/>
            <p:nvPr/>
          </p:nvSpPr>
          <p:spPr>
            <a:xfrm>
              <a:off x="500437" y="471057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8"/>
            <p:cNvSpPr/>
            <p:nvPr/>
          </p:nvSpPr>
          <p:spPr>
            <a:xfrm>
              <a:off x="840934" y="4369438"/>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8"/>
            <p:cNvSpPr/>
            <p:nvPr/>
          </p:nvSpPr>
          <p:spPr>
            <a:xfrm>
              <a:off x="252934" y="404967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7" name="Google Shape;207;p8"/>
          <p:cNvGrpSpPr/>
          <p:nvPr/>
        </p:nvGrpSpPr>
        <p:grpSpPr>
          <a:xfrm>
            <a:off x="7814825" y="2939051"/>
            <a:ext cx="651679" cy="667409"/>
            <a:chOff x="6122300" y="1677876"/>
            <a:chExt cx="651679" cy="667409"/>
          </a:xfrm>
        </p:grpSpPr>
        <p:sp>
          <p:nvSpPr>
            <p:cNvPr id="208" name="Google Shape;208;p8"/>
            <p:cNvSpPr/>
            <p:nvPr/>
          </p:nvSpPr>
          <p:spPr>
            <a:xfrm>
              <a:off x="6367804" y="2196861"/>
              <a:ext cx="117863" cy="148424"/>
            </a:xfrm>
            <a:custGeom>
              <a:avLst/>
              <a:gdLst/>
              <a:ahLst/>
              <a:cxnLst/>
              <a:rect l="l" t="t" r="r" b="b"/>
              <a:pathLst>
                <a:path w="1049" h="1321" extrusionOk="0">
                  <a:moveTo>
                    <a:pt x="702" y="1"/>
                  </a:moveTo>
                  <a:cubicBezTo>
                    <a:pt x="464" y="1"/>
                    <a:pt x="227" y="32"/>
                    <a:pt x="0" y="96"/>
                  </a:cubicBezTo>
                  <a:lnTo>
                    <a:pt x="396" y="1203"/>
                  </a:lnTo>
                  <a:cubicBezTo>
                    <a:pt x="417" y="1258"/>
                    <a:pt x="451" y="1321"/>
                    <a:pt x="505" y="1321"/>
                  </a:cubicBezTo>
                  <a:cubicBezTo>
                    <a:pt x="507" y="1321"/>
                    <a:pt x="510" y="1320"/>
                    <a:pt x="513" y="1320"/>
                  </a:cubicBezTo>
                  <a:cubicBezTo>
                    <a:pt x="557" y="1320"/>
                    <a:pt x="587" y="1276"/>
                    <a:pt x="601" y="1232"/>
                  </a:cubicBezTo>
                  <a:cubicBezTo>
                    <a:pt x="799" y="851"/>
                    <a:pt x="946" y="440"/>
                    <a:pt x="1049" y="22"/>
                  </a:cubicBezTo>
                  <a:cubicBezTo>
                    <a:pt x="933" y="8"/>
                    <a:pt x="817" y="1"/>
                    <a:pt x="7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9" name="Google Shape;209;p8"/>
            <p:cNvGrpSpPr/>
            <p:nvPr/>
          </p:nvGrpSpPr>
          <p:grpSpPr>
            <a:xfrm>
              <a:off x="6122300" y="1677876"/>
              <a:ext cx="651679" cy="558417"/>
              <a:chOff x="6122300" y="1677876"/>
              <a:chExt cx="651679" cy="558417"/>
            </a:xfrm>
          </p:grpSpPr>
          <p:sp>
            <p:nvSpPr>
              <p:cNvPr id="210" name="Google Shape;210;p8"/>
              <p:cNvSpPr/>
              <p:nvPr/>
            </p:nvSpPr>
            <p:spPr>
              <a:xfrm>
                <a:off x="6150277" y="1724168"/>
                <a:ext cx="561900" cy="512125"/>
              </a:xfrm>
              <a:custGeom>
                <a:avLst/>
                <a:gdLst/>
                <a:ahLst/>
                <a:cxnLst/>
                <a:rect l="l" t="t" r="r" b="b"/>
                <a:pathLst>
                  <a:path w="5001" h="4558" extrusionOk="0">
                    <a:moveTo>
                      <a:pt x="2501" y="1"/>
                    </a:moveTo>
                    <a:cubicBezTo>
                      <a:pt x="1918" y="1"/>
                      <a:pt x="1335" y="223"/>
                      <a:pt x="888" y="666"/>
                    </a:cubicBezTo>
                    <a:cubicBezTo>
                      <a:pt x="1" y="1561"/>
                      <a:pt x="1" y="2998"/>
                      <a:pt x="888" y="3892"/>
                    </a:cubicBezTo>
                    <a:cubicBezTo>
                      <a:pt x="1335" y="4336"/>
                      <a:pt x="1918" y="4557"/>
                      <a:pt x="2501" y="4557"/>
                    </a:cubicBezTo>
                    <a:cubicBezTo>
                      <a:pt x="3084" y="4557"/>
                      <a:pt x="3666" y="4336"/>
                      <a:pt x="4114" y="3892"/>
                    </a:cubicBezTo>
                    <a:cubicBezTo>
                      <a:pt x="5001" y="2998"/>
                      <a:pt x="5001" y="1561"/>
                      <a:pt x="4114" y="666"/>
                    </a:cubicBezTo>
                    <a:cubicBezTo>
                      <a:pt x="3666" y="223"/>
                      <a:pt x="3084" y="1"/>
                      <a:pt x="250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8"/>
              <p:cNvSpPr/>
              <p:nvPr/>
            </p:nvSpPr>
            <p:spPr>
              <a:xfrm>
                <a:off x="6253310" y="1946638"/>
                <a:ext cx="133031" cy="112358"/>
              </a:xfrm>
              <a:custGeom>
                <a:avLst/>
                <a:gdLst/>
                <a:ahLst/>
                <a:cxnLst/>
                <a:rect l="l" t="t" r="r" b="b"/>
                <a:pathLst>
                  <a:path w="1184" h="1000" extrusionOk="0">
                    <a:moveTo>
                      <a:pt x="561" y="0"/>
                    </a:moveTo>
                    <a:cubicBezTo>
                      <a:pt x="356" y="0"/>
                      <a:pt x="152" y="121"/>
                      <a:pt x="81" y="351"/>
                    </a:cubicBezTo>
                    <a:cubicBezTo>
                      <a:pt x="0" y="614"/>
                      <a:pt x="147" y="893"/>
                      <a:pt x="411" y="974"/>
                    </a:cubicBezTo>
                    <a:cubicBezTo>
                      <a:pt x="465" y="991"/>
                      <a:pt x="518" y="1000"/>
                      <a:pt x="570" y="1000"/>
                    </a:cubicBezTo>
                    <a:cubicBezTo>
                      <a:pt x="922" y="1000"/>
                      <a:pt x="1184" y="615"/>
                      <a:pt x="1005" y="270"/>
                    </a:cubicBezTo>
                    <a:cubicBezTo>
                      <a:pt x="910" y="88"/>
                      <a:pt x="735" y="0"/>
                      <a:pt x="56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8"/>
              <p:cNvSpPr/>
              <p:nvPr/>
            </p:nvSpPr>
            <p:spPr>
              <a:xfrm>
                <a:off x="6469938" y="1972930"/>
                <a:ext cx="132357" cy="112245"/>
              </a:xfrm>
              <a:custGeom>
                <a:avLst/>
                <a:gdLst/>
                <a:ahLst/>
                <a:cxnLst/>
                <a:rect l="l" t="t" r="r" b="b"/>
                <a:pathLst>
                  <a:path w="1178" h="999" extrusionOk="0">
                    <a:moveTo>
                      <a:pt x="557" y="1"/>
                    </a:moveTo>
                    <a:cubicBezTo>
                      <a:pt x="354" y="1"/>
                      <a:pt x="152" y="122"/>
                      <a:pt x="81" y="351"/>
                    </a:cubicBezTo>
                    <a:cubicBezTo>
                      <a:pt x="0" y="615"/>
                      <a:pt x="147" y="894"/>
                      <a:pt x="411" y="974"/>
                    </a:cubicBezTo>
                    <a:cubicBezTo>
                      <a:pt x="462" y="991"/>
                      <a:pt x="513" y="998"/>
                      <a:pt x="563" y="998"/>
                    </a:cubicBezTo>
                    <a:cubicBezTo>
                      <a:pt x="912" y="998"/>
                      <a:pt x="1177" y="617"/>
                      <a:pt x="997" y="271"/>
                    </a:cubicBezTo>
                    <a:cubicBezTo>
                      <a:pt x="903" y="88"/>
                      <a:pt x="729" y="1"/>
                      <a:pt x="5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8"/>
              <p:cNvSpPr/>
              <p:nvPr/>
            </p:nvSpPr>
            <p:spPr>
              <a:xfrm>
                <a:off x="6434545" y="1834841"/>
                <a:ext cx="67864" cy="56965"/>
              </a:xfrm>
              <a:custGeom>
                <a:avLst/>
                <a:gdLst/>
                <a:ahLst/>
                <a:cxnLst/>
                <a:rect l="l" t="t" r="r" b="b"/>
                <a:pathLst>
                  <a:path w="604" h="507" extrusionOk="0">
                    <a:moveTo>
                      <a:pt x="285" y="0"/>
                    </a:moveTo>
                    <a:cubicBezTo>
                      <a:pt x="181" y="0"/>
                      <a:pt x="80" y="61"/>
                      <a:pt x="44" y="180"/>
                    </a:cubicBezTo>
                    <a:cubicBezTo>
                      <a:pt x="0" y="312"/>
                      <a:pt x="73" y="451"/>
                      <a:pt x="213" y="495"/>
                    </a:cubicBezTo>
                    <a:cubicBezTo>
                      <a:pt x="238" y="503"/>
                      <a:pt x="264" y="507"/>
                      <a:pt x="288" y="507"/>
                    </a:cubicBezTo>
                    <a:cubicBezTo>
                      <a:pt x="467" y="507"/>
                      <a:pt x="604" y="310"/>
                      <a:pt x="513" y="136"/>
                    </a:cubicBezTo>
                    <a:cubicBezTo>
                      <a:pt x="463" y="45"/>
                      <a:pt x="373" y="0"/>
                      <a:pt x="28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8"/>
              <p:cNvSpPr/>
              <p:nvPr/>
            </p:nvSpPr>
            <p:spPr>
              <a:xfrm>
                <a:off x="6469938" y="1677876"/>
                <a:ext cx="168986" cy="164828"/>
              </a:xfrm>
              <a:custGeom>
                <a:avLst/>
                <a:gdLst/>
                <a:ahLst/>
                <a:cxnLst/>
                <a:rect l="l" t="t" r="r" b="b"/>
                <a:pathLst>
                  <a:path w="1504" h="1467" extrusionOk="0">
                    <a:moveTo>
                      <a:pt x="1390" y="1"/>
                    </a:moveTo>
                    <a:cubicBezTo>
                      <a:pt x="1334" y="1"/>
                      <a:pt x="1266" y="27"/>
                      <a:pt x="1217" y="59"/>
                    </a:cubicBezTo>
                    <a:cubicBezTo>
                      <a:pt x="799" y="323"/>
                      <a:pt x="389" y="609"/>
                      <a:pt x="0" y="902"/>
                    </a:cubicBezTo>
                    <a:cubicBezTo>
                      <a:pt x="294" y="1152"/>
                      <a:pt x="675" y="1386"/>
                      <a:pt x="1085" y="1467"/>
                    </a:cubicBezTo>
                    <a:cubicBezTo>
                      <a:pt x="1254" y="1042"/>
                      <a:pt x="1386" y="609"/>
                      <a:pt x="1489" y="169"/>
                    </a:cubicBezTo>
                    <a:cubicBezTo>
                      <a:pt x="1503" y="133"/>
                      <a:pt x="1503" y="96"/>
                      <a:pt x="1489" y="59"/>
                    </a:cubicBezTo>
                    <a:cubicBezTo>
                      <a:pt x="1472" y="17"/>
                      <a:pt x="1435" y="1"/>
                      <a:pt x="13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8"/>
              <p:cNvSpPr/>
              <p:nvPr/>
            </p:nvSpPr>
            <p:spPr>
              <a:xfrm>
                <a:off x="6180727" y="1694393"/>
                <a:ext cx="162469" cy="168649"/>
              </a:xfrm>
              <a:custGeom>
                <a:avLst/>
                <a:gdLst/>
                <a:ahLst/>
                <a:cxnLst/>
                <a:rect l="l" t="t" r="r" b="b"/>
                <a:pathLst>
                  <a:path w="1446" h="1501" extrusionOk="0">
                    <a:moveTo>
                      <a:pt x="116" y="1"/>
                    </a:moveTo>
                    <a:cubicBezTo>
                      <a:pt x="71" y="1"/>
                      <a:pt x="32" y="15"/>
                      <a:pt x="16" y="52"/>
                    </a:cubicBezTo>
                    <a:cubicBezTo>
                      <a:pt x="1" y="96"/>
                      <a:pt x="8" y="140"/>
                      <a:pt x="30" y="176"/>
                    </a:cubicBezTo>
                    <a:lnTo>
                      <a:pt x="463" y="1085"/>
                    </a:lnTo>
                    <a:cubicBezTo>
                      <a:pt x="507" y="1225"/>
                      <a:pt x="565" y="1364"/>
                      <a:pt x="631" y="1496"/>
                    </a:cubicBezTo>
                    <a:cubicBezTo>
                      <a:pt x="640" y="1499"/>
                      <a:pt x="649" y="1500"/>
                      <a:pt x="658" y="1500"/>
                    </a:cubicBezTo>
                    <a:cubicBezTo>
                      <a:pt x="674" y="1500"/>
                      <a:pt x="691" y="1495"/>
                      <a:pt x="705" y="1481"/>
                    </a:cubicBezTo>
                    <a:cubicBezTo>
                      <a:pt x="954" y="1349"/>
                      <a:pt x="1086" y="851"/>
                      <a:pt x="1445" y="741"/>
                    </a:cubicBezTo>
                    <a:cubicBezTo>
                      <a:pt x="1079" y="440"/>
                      <a:pt x="661" y="198"/>
                      <a:pt x="221" y="22"/>
                    </a:cubicBezTo>
                    <a:cubicBezTo>
                      <a:pt x="189" y="9"/>
                      <a:pt x="151" y="1"/>
                      <a:pt x="11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8"/>
              <p:cNvSpPr/>
              <p:nvPr/>
            </p:nvSpPr>
            <p:spPr>
              <a:xfrm>
                <a:off x="6122300" y="2005739"/>
                <a:ext cx="131908" cy="148200"/>
              </a:xfrm>
              <a:custGeom>
                <a:avLst/>
                <a:gdLst/>
                <a:ahLst/>
                <a:cxnLst/>
                <a:rect l="l" t="t" r="r" b="b"/>
                <a:pathLst>
                  <a:path w="1174" h="1319" extrusionOk="0">
                    <a:moveTo>
                      <a:pt x="888" y="0"/>
                    </a:moveTo>
                    <a:lnTo>
                      <a:pt x="37" y="1159"/>
                    </a:lnTo>
                    <a:cubicBezTo>
                      <a:pt x="15" y="1188"/>
                      <a:pt x="0" y="1218"/>
                      <a:pt x="0" y="1254"/>
                    </a:cubicBezTo>
                    <a:cubicBezTo>
                      <a:pt x="9" y="1302"/>
                      <a:pt x="53" y="1319"/>
                      <a:pt x="103" y="1319"/>
                    </a:cubicBezTo>
                    <a:cubicBezTo>
                      <a:pt x="138" y="1319"/>
                      <a:pt x="175" y="1310"/>
                      <a:pt x="206" y="1298"/>
                    </a:cubicBezTo>
                    <a:lnTo>
                      <a:pt x="1034" y="968"/>
                    </a:lnTo>
                    <a:cubicBezTo>
                      <a:pt x="1122" y="961"/>
                      <a:pt x="1173" y="858"/>
                      <a:pt x="1129" y="778"/>
                    </a:cubicBezTo>
                    <a:cubicBezTo>
                      <a:pt x="1041" y="470"/>
                      <a:pt x="954" y="169"/>
                      <a:pt x="88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8"/>
              <p:cNvSpPr/>
              <p:nvPr/>
            </p:nvSpPr>
            <p:spPr>
              <a:xfrm>
                <a:off x="6622296" y="1959559"/>
                <a:ext cx="151683" cy="124492"/>
              </a:xfrm>
              <a:custGeom>
                <a:avLst/>
                <a:gdLst/>
                <a:ahLst/>
                <a:cxnLst/>
                <a:rect l="l" t="t" r="r" b="b"/>
                <a:pathLst>
                  <a:path w="1350" h="1108" extrusionOk="0">
                    <a:moveTo>
                      <a:pt x="301" y="1"/>
                    </a:moveTo>
                    <a:cubicBezTo>
                      <a:pt x="221" y="287"/>
                      <a:pt x="89" y="690"/>
                      <a:pt x="1" y="1108"/>
                    </a:cubicBezTo>
                    <a:cubicBezTo>
                      <a:pt x="396" y="1020"/>
                      <a:pt x="785" y="895"/>
                      <a:pt x="1152" y="727"/>
                    </a:cubicBezTo>
                    <a:cubicBezTo>
                      <a:pt x="1218" y="705"/>
                      <a:pt x="1276" y="653"/>
                      <a:pt x="1306" y="595"/>
                    </a:cubicBezTo>
                    <a:cubicBezTo>
                      <a:pt x="1350" y="485"/>
                      <a:pt x="1232" y="375"/>
                      <a:pt x="1137" y="316"/>
                    </a:cubicBezTo>
                    <a:cubicBezTo>
                      <a:pt x="873" y="170"/>
                      <a:pt x="594" y="60"/>
                      <a:pt x="30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18" name="Google Shape;218;p8"/>
          <p:cNvGrpSpPr/>
          <p:nvPr/>
        </p:nvGrpSpPr>
        <p:grpSpPr>
          <a:xfrm rot="2457669">
            <a:off x="8331264" y="4354735"/>
            <a:ext cx="414994" cy="716698"/>
            <a:chOff x="8609226" y="4239564"/>
            <a:chExt cx="415024" cy="716749"/>
          </a:xfrm>
        </p:grpSpPr>
        <p:grpSp>
          <p:nvGrpSpPr>
            <p:cNvPr id="219" name="Google Shape;219;p8"/>
            <p:cNvGrpSpPr/>
            <p:nvPr/>
          </p:nvGrpSpPr>
          <p:grpSpPr>
            <a:xfrm>
              <a:off x="8609226" y="4239564"/>
              <a:ext cx="351667" cy="716749"/>
              <a:chOff x="8609226" y="4239564"/>
              <a:chExt cx="351667" cy="716749"/>
            </a:xfrm>
          </p:grpSpPr>
          <p:sp>
            <p:nvSpPr>
              <p:cNvPr id="220" name="Google Shape;220;p8"/>
              <p:cNvSpPr/>
              <p:nvPr/>
            </p:nvSpPr>
            <p:spPr>
              <a:xfrm rot="363973">
                <a:off x="8806293" y="4247053"/>
                <a:ext cx="148385" cy="125501"/>
              </a:xfrm>
              <a:custGeom>
                <a:avLst/>
                <a:gdLst/>
                <a:ahLst/>
                <a:cxnLst/>
                <a:rect l="l" t="t" r="r" b="b"/>
                <a:pathLst>
                  <a:path w="603" h="510" extrusionOk="0">
                    <a:moveTo>
                      <a:pt x="346" y="0"/>
                    </a:moveTo>
                    <a:cubicBezTo>
                      <a:pt x="118" y="0"/>
                      <a:pt x="1" y="272"/>
                      <a:pt x="162" y="433"/>
                    </a:cubicBezTo>
                    <a:cubicBezTo>
                      <a:pt x="215" y="486"/>
                      <a:pt x="280" y="510"/>
                      <a:pt x="343" y="510"/>
                    </a:cubicBezTo>
                    <a:cubicBezTo>
                      <a:pt x="473" y="510"/>
                      <a:pt x="597" y="410"/>
                      <a:pt x="602" y="257"/>
                    </a:cubicBezTo>
                    <a:cubicBezTo>
                      <a:pt x="602" y="118"/>
                      <a:pt x="485"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8"/>
              <p:cNvSpPr/>
              <p:nvPr/>
            </p:nvSpPr>
            <p:spPr>
              <a:xfrm rot="363976">
                <a:off x="8617863" y="4771829"/>
                <a:ext cx="203234" cy="174234"/>
              </a:xfrm>
              <a:custGeom>
                <a:avLst/>
                <a:gdLst/>
                <a:ahLst/>
                <a:cxnLst/>
                <a:rect l="l" t="t" r="r" b="b"/>
                <a:pathLst>
                  <a:path w="1093" h="937" extrusionOk="0">
                    <a:moveTo>
                      <a:pt x="631" y="0"/>
                    </a:moveTo>
                    <a:cubicBezTo>
                      <a:pt x="213" y="0"/>
                      <a:pt x="0" y="506"/>
                      <a:pt x="294" y="799"/>
                    </a:cubicBezTo>
                    <a:cubicBezTo>
                      <a:pt x="391" y="894"/>
                      <a:pt x="509" y="937"/>
                      <a:pt x="625" y="937"/>
                    </a:cubicBezTo>
                    <a:cubicBezTo>
                      <a:pt x="865" y="937"/>
                      <a:pt x="1093" y="752"/>
                      <a:pt x="1093" y="469"/>
                    </a:cubicBezTo>
                    <a:cubicBezTo>
                      <a:pt x="1093" y="213"/>
                      <a:pt x="888" y="0"/>
                      <a:pt x="6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2" name="Google Shape;222;p8"/>
            <p:cNvSpPr/>
            <p:nvPr/>
          </p:nvSpPr>
          <p:spPr>
            <a:xfrm rot="363931">
              <a:off x="8900043" y="4633709"/>
              <a:ext cx="119213" cy="100818"/>
            </a:xfrm>
            <a:custGeom>
              <a:avLst/>
              <a:gdLst/>
              <a:ahLst/>
              <a:cxnLst/>
              <a:rect l="l" t="t" r="r" b="b"/>
              <a:pathLst>
                <a:path w="603" h="510" extrusionOk="0">
                  <a:moveTo>
                    <a:pt x="346" y="0"/>
                  </a:moveTo>
                  <a:cubicBezTo>
                    <a:pt x="118" y="0"/>
                    <a:pt x="1" y="272"/>
                    <a:pt x="162" y="433"/>
                  </a:cubicBezTo>
                  <a:cubicBezTo>
                    <a:pt x="215" y="486"/>
                    <a:pt x="280" y="510"/>
                    <a:pt x="343" y="510"/>
                  </a:cubicBezTo>
                  <a:cubicBezTo>
                    <a:pt x="473" y="510"/>
                    <a:pt x="597" y="410"/>
                    <a:pt x="602" y="257"/>
                  </a:cubicBezTo>
                  <a:cubicBezTo>
                    <a:pt x="602" y="118"/>
                    <a:pt x="485"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3" name="Google Shape;223;p8"/>
          <p:cNvGrpSpPr/>
          <p:nvPr/>
        </p:nvGrpSpPr>
        <p:grpSpPr>
          <a:xfrm>
            <a:off x="480868" y="2325488"/>
            <a:ext cx="650509" cy="613567"/>
            <a:chOff x="6450343" y="704875"/>
            <a:chExt cx="650509" cy="613567"/>
          </a:xfrm>
        </p:grpSpPr>
        <p:grpSp>
          <p:nvGrpSpPr>
            <p:cNvPr id="224" name="Google Shape;224;p8"/>
            <p:cNvGrpSpPr/>
            <p:nvPr/>
          </p:nvGrpSpPr>
          <p:grpSpPr>
            <a:xfrm>
              <a:off x="6450343" y="704875"/>
              <a:ext cx="650509" cy="613567"/>
              <a:chOff x="6450343" y="704875"/>
              <a:chExt cx="650509" cy="613567"/>
            </a:xfrm>
          </p:grpSpPr>
          <p:sp>
            <p:nvSpPr>
              <p:cNvPr id="225" name="Google Shape;225;p8"/>
              <p:cNvSpPr/>
              <p:nvPr/>
            </p:nvSpPr>
            <p:spPr>
              <a:xfrm>
                <a:off x="6499687" y="793722"/>
                <a:ext cx="502339" cy="441805"/>
              </a:xfrm>
              <a:custGeom>
                <a:avLst/>
                <a:gdLst/>
                <a:ahLst/>
                <a:cxnLst/>
                <a:rect l="l" t="t" r="r" b="b"/>
                <a:pathLst>
                  <a:path w="3726" h="3277" extrusionOk="0">
                    <a:moveTo>
                      <a:pt x="1862" y="1"/>
                    </a:moveTo>
                    <a:cubicBezTo>
                      <a:pt x="1223" y="1"/>
                      <a:pt x="617" y="376"/>
                      <a:pt x="353" y="1003"/>
                    </a:cubicBezTo>
                    <a:cubicBezTo>
                      <a:pt x="1" y="1831"/>
                      <a:pt x="389" y="2792"/>
                      <a:pt x="1218" y="3144"/>
                    </a:cubicBezTo>
                    <a:cubicBezTo>
                      <a:pt x="1428" y="3234"/>
                      <a:pt x="1646" y="3277"/>
                      <a:pt x="1860" y="3277"/>
                    </a:cubicBezTo>
                    <a:cubicBezTo>
                      <a:pt x="2498" y="3277"/>
                      <a:pt x="3103" y="2899"/>
                      <a:pt x="3366" y="2279"/>
                    </a:cubicBezTo>
                    <a:cubicBezTo>
                      <a:pt x="3725" y="1443"/>
                      <a:pt x="3329" y="482"/>
                      <a:pt x="2501" y="130"/>
                    </a:cubicBezTo>
                    <a:cubicBezTo>
                      <a:pt x="2292" y="42"/>
                      <a:pt x="2075" y="1"/>
                      <a:pt x="186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8"/>
              <p:cNvSpPr/>
              <p:nvPr/>
            </p:nvSpPr>
            <p:spPr>
              <a:xfrm>
                <a:off x="6627228" y="704875"/>
                <a:ext cx="122686" cy="186591"/>
              </a:xfrm>
              <a:custGeom>
                <a:avLst/>
                <a:gdLst/>
                <a:ahLst/>
                <a:cxnLst/>
                <a:rect l="l" t="t" r="r" b="b"/>
                <a:pathLst>
                  <a:path w="910" h="1384" extrusionOk="0">
                    <a:moveTo>
                      <a:pt x="75" y="0"/>
                    </a:moveTo>
                    <a:cubicBezTo>
                      <a:pt x="70" y="0"/>
                      <a:pt x="64" y="2"/>
                      <a:pt x="59" y="5"/>
                    </a:cubicBezTo>
                    <a:cubicBezTo>
                      <a:pt x="45" y="12"/>
                      <a:pt x="37" y="34"/>
                      <a:pt x="37" y="49"/>
                    </a:cubicBezTo>
                    <a:cubicBezTo>
                      <a:pt x="1" y="496"/>
                      <a:pt x="15" y="943"/>
                      <a:pt x="81" y="1383"/>
                    </a:cubicBezTo>
                    <a:cubicBezTo>
                      <a:pt x="375" y="1361"/>
                      <a:pt x="660" y="1266"/>
                      <a:pt x="910" y="1112"/>
                    </a:cubicBezTo>
                    <a:cubicBezTo>
                      <a:pt x="668" y="738"/>
                      <a:pt x="411" y="379"/>
                      <a:pt x="125" y="34"/>
                    </a:cubicBezTo>
                    <a:cubicBezTo>
                      <a:pt x="114" y="17"/>
                      <a:pt x="94" y="0"/>
                      <a:pt x="7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8"/>
              <p:cNvSpPr/>
              <p:nvPr/>
            </p:nvSpPr>
            <p:spPr>
              <a:xfrm>
                <a:off x="6777553" y="1135492"/>
                <a:ext cx="136438" cy="179041"/>
              </a:xfrm>
              <a:custGeom>
                <a:avLst/>
                <a:gdLst/>
                <a:ahLst/>
                <a:cxnLst/>
                <a:rect l="l" t="t" r="r" b="b"/>
                <a:pathLst>
                  <a:path w="1012" h="1328" extrusionOk="0">
                    <a:moveTo>
                      <a:pt x="653" y="0"/>
                    </a:moveTo>
                    <a:cubicBezTo>
                      <a:pt x="418" y="88"/>
                      <a:pt x="191" y="220"/>
                      <a:pt x="0" y="396"/>
                    </a:cubicBezTo>
                    <a:cubicBezTo>
                      <a:pt x="359" y="682"/>
                      <a:pt x="616" y="1093"/>
                      <a:pt x="1012" y="1327"/>
                    </a:cubicBezTo>
                    <a:cubicBezTo>
                      <a:pt x="946" y="873"/>
                      <a:pt x="821" y="433"/>
                      <a:pt x="65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8"/>
              <p:cNvSpPr/>
              <p:nvPr/>
            </p:nvSpPr>
            <p:spPr>
              <a:xfrm>
                <a:off x="6450343" y="929891"/>
                <a:ext cx="155313" cy="83184"/>
              </a:xfrm>
              <a:custGeom>
                <a:avLst/>
                <a:gdLst/>
                <a:ahLst/>
                <a:cxnLst/>
                <a:rect l="l" t="t" r="r" b="b"/>
                <a:pathLst>
                  <a:path w="1152" h="617" extrusionOk="0">
                    <a:moveTo>
                      <a:pt x="1151" y="0"/>
                    </a:moveTo>
                    <a:lnTo>
                      <a:pt x="367" y="81"/>
                    </a:lnTo>
                    <a:cubicBezTo>
                      <a:pt x="242" y="81"/>
                      <a:pt x="118" y="110"/>
                      <a:pt x="0" y="154"/>
                    </a:cubicBezTo>
                    <a:lnTo>
                      <a:pt x="975" y="616"/>
                    </a:lnTo>
                    <a:cubicBezTo>
                      <a:pt x="1078" y="491"/>
                      <a:pt x="1122" y="242"/>
                      <a:pt x="115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8"/>
              <p:cNvSpPr/>
              <p:nvPr/>
            </p:nvSpPr>
            <p:spPr>
              <a:xfrm>
                <a:off x="6591635" y="1136436"/>
                <a:ext cx="138595" cy="182007"/>
              </a:xfrm>
              <a:custGeom>
                <a:avLst/>
                <a:gdLst/>
                <a:ahLst/>
                <a:cxnLst/>
                <a:rect l="l" t="t" r="r" b="b"/>
                <a:pathLst>
                  <a:path w="1028" h="1350" extrusionOk="0">
                    <a:moveTo>
                      <a:pt x="301" y="0"/>
                    </a:moveTo>
                    <a:cubicBezTo>
                      <a:pt x="147" y="433"/>
                      <a:pt x="45" y="888"/>
                      <a:pt x="1" y="1349"/>
                    </a:cubicBezTo>
                    <a:cubicBezTo>
                      <a:pt x="221" y="1327"/>
                      <a:pt x="433" y="1225"/>
                      <a:pt x="595" y="1064"/>
                    </a:cubicBezTo>
                    <a:cubicBezTo>
                      <a:pt x="749" y="902"/>
                      <a:pt x="888" y="726"/>
                      <a:pt x="1005" y="536"/>
                    </a:cubicBezTo>
                    <a:cubicBezTo>
                      <a:pt x="1020" y="521"/>
                      <a:pt x="1027" y="499"/>
                      <a:pt x="1027" y="477"/>
                    </a:cubicBezTo>
                    <a:cubicBezTo>
                      <a:pt x="1027" y="448"/>
                      <a:pt x="998" y="433"/>
                      <a:pt x="976" y="418"/>
                    </a:cubicBezTo>
                    <a:cubicBezTo>
                      <a:pt x="756" y="294"/>
                      <a:pt x="529" y="169"/>
                      <a:pt x="30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8"/>
              <p:cNvSpPr/>
              <p:nvPr/>
            </p:nvSpPr>
            <p:spPr>
              <a:xfrm>
                <a:off x="6796293" y="730222"/>
                <a:ext cx="76173" cy="121473"/>
              </a:xfrm>
              <a:custGeom>
                <a:avLst/>
                <a:gdLst/>
                <a:ahLst/>
                <a:cxnLst/>
                <a:rect l="l" t="t" r="r" b="b"/>
                <a:pathLst>
                  <a:path w="565" h="901" extrusionOk="0">
                    <a:moveTo>
                      <a:pt x="411" y="0"/>
                    </a:moveTo>
                    <a:cubicBezTo>
                      <a:pt x="242" y="220"/>
                      <a:pt x="103" y="469"/>
                      <a:pt x="0" y="733"/>
                    </a:cubicBezTo>
                    <a:cubicBezTo>
                      <a:pt x="169" y="814"/>
                      <a:pt x="352" y="873"/>
                      <a:pt x="535" y="895"/>
                    </a:cubicBezTo>
                    <a:cubicBezTo>
                      <a:pt x="539" y="898"/>
                      <a:pt x="543" y="900"/>
                      <a:pt x="546" y="900"/>
                    </a:cubicBezTo>
                    <a:cubicBezTo>
                      <a:pt x="550" y="900"/>
                      <a:pt x="554" y="898"/>
                      <a:pt x="557" y="895"/>
                    </a:cubicBezTo>
                    <a:cubicBezTo>
                      <a:pt x="565" y="895"/>
                      <a:pt x="565" y="880"/>
                      <a:pt x="565" y="873"/>
                    </a:cubicBezTo>
                    <a:cubicBezTo>
                      <a:pt x="543" y="645"/>
                      <a:pt x="521" y="425"/>
                      <a:pt x="506" y="198"/>
                    </a:cubicBezTo>
                    <a:cubicBezTo>
                      <a:pt x="499" y="125"/>
                      <a:pt x="484" y="30"/>
                      <a:pt x="41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8"/>
              <p:cNvSpPr/>
              <p:nvPr/>
            </p:nvSpPr>
            <p:spPr>
              <a:xfrm>
                <a:off x="6912913" y="949575"/>
                <a:ext cx="187939" cy="123765"/>
              </a:xfrm>
              <a:custGeom>
                <a:avLst/>
                <a:gdLst/>
                <a:ahLst/>
                <a:cxnLst/>
                <a:rect l="l" t="t" r="r" b="b"/>
                <a:pathLst>
                  <a:path w="1394" h="918" extrusionOk="0">
                    <a:moveTo>
                      <a:pt x="0" y="1"/>
                    </a:moveTo>
                    <a:lnTo>
                      <a:pt x="0" y="1"/>
                    </a:lnTo>
                    <a:cubicBezTo>
                      <a:pt x="52" y="265"/>
                      <a:pt x="96" y="565"/>
                      <a:pt x="147" y="866"/>
                    </a:cubicBezTo>
                    <a:cubicBezTo>
                      <a:pt x="147" y="888"/>
                      <a:pt x="154" y="917"/>
                      <a:pt x="176" y="917"/>
                    </a:cubicBezTo>
                    <a:cubicBezTo>
                      <a:pt x="191" y="917"/>
                      <a:pt x="198" y="910"/>
                      <a:pt x="213" y="903"/>
                    </a:cubicBezTo>
                    <a:cubicBezTo>
                      <a:pt x="580" y="683"/>
                      <a:pt x="975" y="507"/>
                      <a:pt x="1393" y="382"/>
                    </a:cubicBezTo>
                    <a:cubicBezTo>
                      <a:pt x="946" y="199"/>
                      <a:pt x="477" y="74"/>
                      <a:pt x="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2" name="Google Shape;232;p8"/>
            <p:cNvGrpSpPr/>
            <p:nvPr/>
          </p:nvGrpSpPr>
          <p:grpSpPr>
            <a:xfrm>
              <a:off x="6607140" y="922206"/>
              <a:ext cx="195220" cy="133742"/>
              <a:chOff x="6607140" y="922206"/>
              <a:chExt cx="195220" cy="133742"/>
            </a:xfrm>
          </p:grpSpPr>
          <p:sp>
            <p:nvSpPr>
              <p:cNvPr id="233" name="Google Shape;233;p8"/>
              <p:cNvSpPr/>
              <p:nvPr/>
            </p:nvSpPr>
            <p:spPr>
              <a:xfrm>
                <a:off x="6607140" y="944317"/>
                <a:ext cx="66736" cy="55411"/>
              </a:xfrm>
              <a:custGeom>
                <a:avLst/>
                <a:gdLst/>
                <a:ahLst/>
                <a:cxnLst/>
                <a:rect l="l" t="t" r="r" b="b"/>
                <a:pathLst>
                  <a:path w="495" h="411" extrusionOk="0">
                    <a:moveTo>
                      <a:pt x="250" y="0"/>
                    </a:moveTo>
                    <a:cubicBezTo>
                      <a:pt x="113" y="0"/>
                      <a:pt x="0" y="141"/>
                      <a:pt x="62" y="282"/>
                    </a:cubicBezTo>
                    <a:cubicBezTo>
                      <a:pt x="90" y="362"/>
                      <a:pt x="168" y="411"/>
                      <a:pt x="253" y="411"/>
                    </a:cubicBezTo>
                    <a:cubicBezTo>
                      <a:pt x="277" y="411"/>
                      <a:pt x="302" y="407"/>
                      <a:pt x="326" y="399"/>
                    </a:cubicBezTo>
                    <a:cubicBezTo>
                      <a:pt x="494" y="333"/>
                      <a:pt x="494" y="91"/>
                      <a:pt x="333" y="18"/>
                    </a:cubicBezTo>
                    <a:cubicBezTo>
                      <a:pt x="305" y="6"/>
                      <a:pt x="277" y="0"/>
                      <a:pt x="2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8"/>
              <p:cNvSpPr/>
              <p:nvPr/>
            </p:nvSpPr>
            <p:spPr>
              <a:xfrm>
                <a:off x="6752746" y="922206"/>
                <a:ext cx="49614" cy="41120"/>
              </a:xfrm>
              <a:custGeom>
                <a:avLst/>
                <a:gdLst/>
                <a:ahLst/>
                <a:cxnLst/>
                <a:rect l="l" t="t" r="r" b="b"/>
                <a:pathLst>
                  <a:path w="368" h="305" extrusionOk="0">
                    <a:moveTo>
                      <a:pt x="182" y="1"/>
                    </a:moveTo>
                    <a:cubicBezTo>
                      <a:pt x="82" y="1"/>
                      <a:pt x="1" y="101"/>
                      <a:pt x="37" y="211"/>
                    </a:cubicBezTo>
                    <a:cubicBezTo>
                      <a:pt x="65" y="266"/>
                      <a:pt x="122" y="305"/>
                      <a:pt x="179" y="305"/>
                    </a:cubicBezTo>
                    <a:cubicBezTo>
                      <a:pt x="198" y="305"/>
                      <a:pt x="217" y="301"/>
                      <a:pt x="235" y="292"/>
                    </a:cubicBezTo>
                    <a:cubicBezTo>
                      <a:pt x="367" y="240"/>
                      <a:pt x="367" y="65"/>
                      <a:pt x="243" y="13"/>
                    </a:cubicBezTo>
                    <a:cubicBezTo>
                      <a:pt x="222" y="5"/>
                      <a:pt x="202" y="1"/>
                      <a:pt x="18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8"/>
              <p:cNvSpPr/>
              <p:nvPr/>
            </p:nvSpPr>
            <p:spPr>
              <a:xfrm>
                <a:off x="6686819" y="1014828"/>
                <a:ext cx="50288" cy="41120"/>
              </a:xfrm>
              <a:custGeom>
                <a:avLst/>
                <a:gdLst/>
                <a:ahLst/>
                <a:cxnLst/>
                <a:rect l="l" t="t" r="r" b="b"/>
                <a:pathLst>
                  <a:path w="373" h="305" extrusionOk="0">
                    <a:moveTo>
                      <a:pt x="183" y="0"/>
                    </a:moveTo>
                    <a:cubicBezTo>
                      <a:pt x="83" y="0"/>
                      <a:pt x="0" y="104"/>
                      <a:pt x="43" y="213"/>
                    </a:cubicBezTo>
                    <a:cubicBezTo>
                      <a:pt x="65" y="269"/>
                      <a:pt x="122" y="304"/>
                      <a:pt x="183" y="304"/>
                    </a:cubicBezTo>
                    <a:cubicBezTo>
                      <a:pt x="202" y="304"/>
                      <a:pt x="222" y="301"/>
                      <a:pt x="240" y="294"/>
                    </a:cubicBezTo>
                    <a:cubicBezTo>
                      <a:pt x="365" y="243"/>
                      <a:pt x="372" y="67"/>
                      <a:pt x="248" y="15"/>
                    </a:cubicBezTo>
                    <a:cubicBezTo>
                      <a:pt x="226" y="5"/>
                      <a:pt x="204" y="0"/>
                      <a:pt x="18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36" name="Google Shape;236;p8"/>
          <p:cNvGrpSpPr/>
          <p:nvPr/>
        </p:nvGrpSpPr>
        <p:grpSpPr>
          <a:xfrm rot="1780472">
            <a:off x="227091" y="138470"/>
            <a:ext cx="544794" cy="1061711"/>
            <a:chOff x="8131695" y="2040926"/>
            <a:chExt cx="544763" cy="1061652"/>
          </a:xfrm>
        </p:grpSpPr>
        <p:grpSp>
          <p:nvGrpSpPr>
            <p:cNvPr id="237" name="Google Shape;237;p8"/>
            <p:cNvGrpSpPr/>
            <p:nvPr/>
          </p:nvGrpSpPr>
          <p:grpSpPr>
            <a:xfrm>
              <a:off x="8131695" y="2040926"/>
              <a:ext cx="364547" cy="1061652"/>
              <a:chOff x="3176527" y="1742980"/>
              <a:chExt cx="327654" cy="954208"/>
            </a:xfrm>
          </p:grpSpPr>
          <p:sp>
            <p:nvSpPr>
              <p:cNvPr id="238" name="Google Shape;238;p8"/>
              <p:cNvSpPr/>
              <p:nvPr/>
            </p:nvSpPr>
            <p:spPr>
              <a:xfrm>
                <a:off x="3176527" y="1742980"/>
                <a:ext cx="99275" cy="76328"/>
              </a:xfrm>
              <a:custGeom>
                <a:avLst/>
                <a:gdLst/>
                <a:ahLst/>
                <a:cxnLst/>
                <a:rect l="l" t="t" r="r" b="b"/>
                <a:pathLst>
                  <a:path w="822" h="632" extrusionOk="0">
                    <a:moveTo>
                      <a:pt x="411" y="1"/>
                    </a:moveTo>
                    <a:cubicBezTo>
                      <a:pt x="1" y="1"/>
                      <a:pt x="1" y="631"/>
                      <a:pt x="411" y="631"/>
                    </a:cubicBezTo>
                    <a:cubicBezTo>
                      <a:pt x="822" y="631"/>
                      <a:pt x="822" y="1"/>
                      <a:pt x="4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8"/>
              <p:cNvSpPr/>
              <p:nvPr/>
            </p:nvSpPr>
            <p:spPr>
              <a:xfrm>
                <a:off x="3306476" y="2254117"/>
                <a:ext cx="126690" cy="107971"/>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8"/>
              <p:cNvSpPr/>
              <p:nvPr/>
            </p:nvSpPr>
            <p:spPr>
              <a:xfrm>
                <a:off x="3433166" y="2626295"/>
                <a:ext cx="71014" cy="70893"/>
              </a:xfrm>
              <a:custGeom>
                <a:avLst/>
                <a:gdLst/>
                <a:ahLst/>
                <a:cxnLst/>
                <a:rect l="l" t="t" r="r" b="b"/>
                <a:pathLst>
                  <a:path w="588" h="587" extrusionOk="0">
                    <a:moveTo>
                      <a:pt x="294" y="0"/>
                    </a:moveTo>
                    <a:cubicBezTo>
                      <a:pt x="133" y="0"/>
                      <a:pt x="1" y="132"/>
                      <a:pt x="1" y="293"/>
                    </a:cubicBezTo>
                    <a:cubicBezTo>
                      <a:pt x="1" y="455"/>
                      <a:pt x="133" y="587"/>
                      <a:pt x="294" y="587"/>
                    </a:cubicBezTo>
                    <a:cubicBezTo>
                      <a:pt x="455" y="587"/>
                      <a:pt x="587" y="455"/>
                      <a:pt x="587" y="293"/>
                    </a:cubicBezTo>
                    <a:cubicBezTo>
                      <a:pt x="587" y="132"/>
                      <a:pt x="455" y="0"/>
                      <a:pt x="2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1" name="Google Shape;241;p8"/>
            <p:cNvSpPr/>
            <p:nvPr/>
          </p:nvSpPr>
          <p:spPr>
            <a:xfrm>
              <a:off x="8535501" y="2260817"/>
              <a:ext cx="140957" cy="120129"/>
            </a:xfrm>
            <a:custGeom>
              <a:avLst/>
              <a:gdLst/>
              <a:ahLst/>
              <a:cxnLst/>
              <a:rect l="l" t="t" r="r" b="b"/>
              <a:pathLst>
                <a:path w="1049" h="894" extrusionOk="0">
                  <a:moveTo>
                    <a:pt x="452" y="1"/>
                  </a:moveTo>
                  <a:cubicBezTo>
                    <a:pt x="222" y="1"/>
                    <a:pt x="0" y="178"/>
                    <a:pt x="0" y="446"/>
                  </a:cubicBezTo>
                  <a:cubicBezTo>
                    <a:pt x="0" y="696"/>
                    <a:pt x="198" y="893"/>
                    <a:pt x="447" y="893"/>
                  </a:cubicBezTo>
                  <a:cubicBezTo>
                    <a:pt x="843" y="893"/>
                    <a:pt x="1049" y="410"/>
                    <a:pt x="763" y="131"/>
                  </a:cubicBezTo>
                  <a:cubicBezTo>
                    <a:pt x="673" y="41"/>
                    <a:pt x="561" y="1"/>
                    <a:pt x="4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2" name="Google Shape;242;p8"/>
          <p:cNvSpPr/>
          <p:nvPr/>
        </p:nvSpPr>
        <p:spPr>
          <a:xfrm>
            <a:off x="3563905" y="4217461"/>
            <a:ext cx="689818" cy="652571"/>
          </a:xfrm>
          <a:custGeom>
            <a:avLst/>
            <a:gdLst/>
            <a:ahLst/>
            <a:cxnLst/>
            <a:rect l="l" t="t" r="r" b="b"/>
            <a:pathLst>
              <a:path w="3667" h="3469" extrusionOk="0">
                <a:moveTo>
                  <a:pt x="1372" y="1"/>
                </a:moveTo>
                <a:cubicBezTo>
                  <a:pt x="1350" y="221"/>
                  <a:pt x="1328" y="441"/>
                  <a:pt x="1320" y="683"/>
                </a:cubicBezTo>
                <a:lnTo>
                  <a:pt x="1291" y="697"/>
                </a:lnTo>
                <a:cubicBezTo>
                  <a:pt x="1196" y="756"/>
                  <a:pt x="1115" y="822"/>
                  <a:pt x="1042" y="895"/>
                </a:cubicBezTo>
                <a:cubicBezTo>
                  <a:pt x="858" y="800"/>
                  <a:pt x="675" y="705"/>
                  <a:pt x="477" y="624"/>
                </a:cubicBezTo>
                <a:lnTo>
                  <a:pt x="477" y="624"/>
                </a:lnTo>
                <a:cubicBezTo>
                  <a:pt x="616" y="793"/>
                  <a:pt x="712" y="998"/>
                  <a:pt x="829" y="1189"/>
                </a:cubicBezTo>
                <a:cubicBezTo>
                  <a:pt x="778" y="1277"/>
                  <a:pt x="741" y="1379"/>
                  <a:pt x="719" y="1482"/>
                </a:cubicBezTo>
                <a:cubicBezTo>
                  <a:pt x="477" y="1504"/>
                  <a:pt x="235" y="1540"/>
                  <a:pt x="1" y="1599"/>
                </a:cubicBezTo>
                <a:lnTo>
                  <a:pt x="704" y="2010"/>
                </a:lnTo>
                <a:cubicBezTo>
                  <a:pt x="719" y="2098"/>
                  <a:pt x="748" y="2178"/>
                  <a:pt x="785" y="2259"/>
                </a:cubicBezTo>
                <a:cubicBezTo>
                  <a:pt x="690" y="2332"/>
                  <a:pt x="602" y="2398"/>
                  <a:pt x="506" y="2464"/>
                </a:cubicBezTo>
                <a:cubicBezTo>
                  <a:pt x="587" y="2453"/>
                  <a:pt x="667" y="2447"/>
                  <a:pt x="748" y="2447"/>
                </a:cubicBezTo>
                <a:cubicBezTo>
                  <a:pt x="777" y="2447"/>
                  <a:pt x="807" y="2448"/>
                  <a:pt x="836" y="2450"/>
                </a:cubicBezTo>
                <a:lnTo>
                  <a:pt x="880" y="2450"/>
                </a:lnTo>
                <a:cubicBezTo>
                  <a:pt x="946" y="2552"/>
                  <a:pt x="1020" y="2640"/>
                  <a:pt x="1108" y="2721"/>
                </a:cubicBezTo>
                <a:cubicBezTo>
                  <a:pt x="1108" y="2904"/>
                  <a:pt x="1093" y="3073"/>
                  <a:pt x="1078" y="3241"/>
                </a:cubicBezTo>
                <a:cubicBezTo>
                  <a:pt x="1218" y="3161"/>
                  <a:pt x="1342" y="3058"/>
                  <a:pt x="1445" y="2933"/>
                </a:cubicBezTo>
                <a:cubicBezTo>
                  <a:pt x="1540" y="2970"/>
                  <a:pt x="1635" y="2999"/>
                  <a:pt x="1738" y="3021"/>
                </a:cubicBezTo>
                <a:cubicBezTo>
                  <a:pt x="1819" y="3175"/>
                  <a:pt x="1921" y="3329"/>
                  <a:pt x="2031" y="3469"/>
                </a:cubicBezTo>
                <a:cubicBezTo>
                  <a:pt x="2105" y="3322"/>
                  <a:pt x="2171" y="3168"/>
                  <a:pt x="2222" y="3007"/>
                </a:cubicBezTo>
                <a:cubicBezTo>
                  <a:pt x="2317" y="2985"/>
                  <a:pt x="2405" y="2955"/>
                  <a:pt x="2486" y="2911"/>
                </a:cubicBezTo>
                <a:lnTo>
                  <a:pt x="2808" y="3139"/>
                </a:lnTo>
                <a:cubicBezTo>
                  <a:pt x="2808" y="2999"/>
                  <a:pt x="2801" y="2860"/>
                  <a:pt x="2772" y="2721"/>
                </a:cubicBezTo>
                <a:cubicBezTo>
                  <a:pt x="2867" y="2640"/>
                  <a:pt x="2940" y="2552"/>
                  <a:pt x="3006" y="2450"/>
                </a:cubicBezTo>
                <a:cubicBezTo>
                  <a:pt x="3226" y="2413"/>
                  <a:pt x="3446" y="2398"/>
                  <a:pt x="3666" y="2391"/>
                </a:cubicBezTo>
                <a:cubicBezTo>
                  <a:pt x="3490" y="2252"/>
                  <a:pt x="3336" y="2090"/>
                  <a:pt x="3197" y="1922"/>
                </a:cubicBezTo>
                <a:cubicBezTo>
                  <a:pt x="3204" y="1848"/>
                  <a:pt x="3204" y="1775"/>
                  <a:pt x="3204" y="1702"/>
                </a:cubicBezTo>
                <a:cubicBezTo>
                  <a:pt x="3300" y="1628"/>
                  <a:pt x="3402" y="1562"/>
                  <a:pt x="3512" y="1496"/>
                </a:cubicBezTo>
                <a:cubicBezTo>
                  <a:pt x="3395" y="1452"/>
                  <a:pt x="3270" y="1416"/>
                  <a:pt x="3146" y="1394"/>
                </a:cubicBezTo>
                <a:cubicBezTo>
                  <a:pt x="3116" y="1299"/>
                  <a:pt x="3072" y="1211"/>
                  <a:pt x="3028" y="1130"/>
                </a:cubicBezTo>
                <a:cubicBezTo>
                  <a:pt x="3102" y="925"/>
                  <a:pt x="3168" y="712"/>
                  <a:pt x="3219" y="499"/>
                </a:cubicBezTo>
                <a:lnTo>
                  <a:pt x="3219" y="499"/>
                </a:lnTo>
                <a:cubicBezTo>
                  <a:pt x="3058" y="587"/>
                  <a:pt x="2896" y="690"/>
                  <a:pt x="2743" y="793"/>
                </a:cubicBezTo>
                <a:cubicBezTo>
                  <a:pt x="2655" y="727"/>
                  <a:pt x="2559" y="668"/>
                  <a:pt x="2457" y="624"/>
                </a:cubicBezTo>
                <a:cubicBezTo>
                  <a:pt x="2391" y="455"/>
                  <a:pt x="2325" y="301"/>
                  <a:pt x="2251" y="147"/>
                </a:cubicBezTo>
                <a:cubicBezTo>
                  <a:pt x="2215" y="272"/>
                  <a:pt x="2171" y="404"/>
                  <a:pt x="2127" y="529"/>
                </a:cubicBezTo>
                <a:cubicBezTo>
                  <a:pt x="2072" y="521"/>
                  <a:pt x="2015" y="518"/>
                  <a:pt x="1958" y="518"/>
                </a:cubicBezTo>
                <a:cubicBezTo>
                  <a:pt x="1901" y="518"/>
                  <a:pt x="1844" y="521"/>
                  <a:pt x="1789" y="529"/>
                </a:cubicBezTo>
                <a:cubicBezTo>
                  <a:pt x="1643" y="353"/>
                  <a:pt x="1504" y="177"/>
                  <a:pt x="137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43" name="Google Shape;243;p8"/>
          <p:cNvGrpSpPr/>
          <p:nvPr/>
        </p:nvGrpSpPr>
        <p:grpSpPr>
          <a:xfrm>
            <a:off x="7318972" y="277746"/>
            <a:ext cx="1180499" cy="452715"/>
            <a:chOff x="252934" y="4049671"/>
            <a:chExt cx="1180499" cy="452715"/>
          </a:xfrm>
        </p:grpSpPr>
        <p:sp>
          <p:nvSpPr>
            <p:cNvPr id="244" name="Google Shape;244;p8"/>
            <p:cNvSpPr/>
            <p:nvPr/>
          </p:nvSpPr>
          <p:spPr>
            <a:xfrm>
              <a:off x="1318631" y="4159894"/>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8"/>
            <p:cNvSpPr/>
            <p:nvPr/>
          </p:nvSpPr>
          <p:spPr>
            <a:xfrm>
              <a:off x="923137" y="438012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8"/>
            <p:cNvSpPr/>
            <p:nvPr/>
          </p:nvSpPr>
          <p:spPr>
            <a:xfrm>
              <a:off x="586996" y="415906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8"/>
            <p:cNvSpPr/>
            <p:nvPr/>
          </p:nvSpPr>
          <p:spPr>
            <a:xfrm>
              <a:off x="252934" y="404967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248"/>
        <p:cNvGrpSpPr/>
        <p:nvPr/>
      </p:nvGrpSpPr>
      <p:grpSpPr>
        <a:xfrm>
          <a:off x="0" y="0"/>
          <a:ext cx="0" cy="0"/>
          <a:chOff x="0" y="0"/>
          <a:chExt cx="0" cy="0"/>
        </a:xfrm>
      </p:grpSpPr>
      <p:sp>
        <p:nvSpPr>
          <p:cNvPr id="249" name="Google Shape;249;p9"/>
          <p:cNvSpPr/>
          <p:nvPr/>
        </p:nvSpPr>
        <p:spPr>
          <a:xfrm>
            <a:off x="4774863" y="4408750"/>
            <a:ext cx="4980022" cy="810670"/>
          </a:xfrm>
          <a:custGeom>
            <a:avLst/>
            <a:gdLst/>
            <a:ahLst/>
            <a:cxnLst/>
            <a:rect l="l" t="t" r="r" b="b"/>
            <a:pathLst>
              <a:path w="37479" h="6101" extrusionOk="0">
                <a:moveTo>
                  <a:pt x="37479" y="1"/>
                </a:moveTo>
                <a:cubicBezTo>
                  <a:pt x="35072" y="1365"/>
                  <a:pt x="31547" y="1826"/>
                  <a:pt x="27627" y="1826"/>
                </a:cubicBezTo>
                <a:cubicBezTo>
                  <a:pt x="24217" y="1826"/>
                  <a:pt x="20507" y="1477"/>
                  <a:pt x="16973" y="1071"/>
                </a:cubicBezTo>
                <a:cubicBezTo>
                  <a:pt x="16411" y="1006"/>
                  <a:pt x="15843" y="976"/>
                  <a:pt x="15273" y="976"/>
                </a:cubicBezTo>
                <a:cubicBezTo>
                  <a:pt x="8882" y="976"/>
                  <a:pt x="2161" y="4768"/>
                  <a:pt x="1" y="6101"/>
                </a:cubicBezTo>
                <a:lnTo>
                  <a:pt x="37479" y="6101"/>
                </a:lnTo>
                <a:lnTo>
                  <a:pt x="3747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0" name="Google Shape;250;p9"/>
          <p:cNvGrpSpPr/>
          <p:nvPr/>
        </p:nvGrpSpPr>
        <p:grpSpPr>
          <a:xfrm flipH="1">
            <a:off x="7846097" y="116026"/>
            <a:ext cx="952083" cy="925403"/>
            <a:chOff x="1083122" y="730213"/>
            <a:chExt cx="952083" cy="925403"/>
          </a:xfrm>
        </p:grpSpPr>
        <p:grpSp>
          <p:nvGrpSpPr>
            <p:cNvPr id="251" name="Google Shape;251;p9"/>
            <p:cNvGrpSpPr/>
            <p:nvPr/>
          </p:nvGrpSpPr>
          <p:grpSpPr>
            <a:xfrm>
              <a:off x="1083122" y="730213"/>
              <a:ext cx="952083" cy="925403"/>
              <a:chOff x="1083122" y="730213"/>
              <a:chExt cx="952083" cy="925403"/>
            </a:xfrm>
          </p:grpSpPr>
          <p:sp>
            <p:nvSpPr>
              <p:cNvPr id="252" name="Google Shape;252;p9"/>
              <p:cNvSpPr/>
              <p:nvPr/>
            </p:nvSpPr>
            <p:spPr>
              <a:xfrm>
                <a:off x="1083122" y="730213"/>
                <a:ext cx="952083" cy="925403"/>
              </a:xfrm>
              <a:custGeom>
                <a:avLst/>
                <a:gdLst/>
                <a:ahLst/>
                <a:cxnLst/>
                <a:rect l="l" t="t" r="r" b="b"/>
                <a:pathLst>
                  <a:path w="8850" h="8602" extrusionOk="0">
                    <a:moveTo>
                      <a:pt x="5345" y="1"/>
                    </a:moveTo>
                    <a:cubicBezTo>
                      <a:pt x="5235" y="1"/>
                      <a:pt x="5140" y="89"/>
                      <a:pt x="5059" y="177"/>
                    </a:cubicBezTo>
                    <a:cubicBezTo>
                      <a:pt x="4553" y="741"/>
                      <a:pt x="4106" y="1350"/>
                      <a:pt x="3710" y="1995"/>
                    </a:cubicBezTo>
                    <a:cubicBezTo>
                      <a:pt x="3307" y="1672"/>
                      <a:pt x="2874" y="1379"/>
                      <a:pt x="2420" y="1130"/>
                    </a:cubicBezTo>
                    <a:cubicBezTo>
                      <a:pt x="2128" y="958"/>
                      <a:pt x="1803" y="787"/>
                      <a:pt x="1473" y="787"/>
                    </a:cubicBezTo>
                    <a:cubicBezTo>
                      <a:pt x="1422" y="787"/>
                      <a:pt x="1371" y="791"/>
                      <a:pt x="1320" y="800"/>
                    </a:cubicBezTo>
                    <a:cubicBezTo>
                      <a:pt x="1217" y="807"/>
                      <a:pt x="1137" y="866"/>
                      <a:pt x="1093" y="954"/>
                    </a:cubicBezTo>
                    <a:cubicBezTo>
                      <a:pt x="1078" y="1012"/>
                      <a:pt x="1085" y="1078"/>
                      <a:pt x="1115" y="1137"/>
                    </a:cubicBezTo>
                    <a:cubicBezTo>
                      <a:pt x="1342" y="1877"/>
                      <a:pt x="1577" y="2618"/>
                      <a:pt x="1804" y="3358"/>
                    </a:cubicBezTo>
                    <a:cubicBezTo>
                      <a:pt x="1261" y="3402"/>
                      <a:pt x="733" y="3520"/>
                      <a:pt x="213" y="3688"/>
                    </a:cubicBezTo>
                    <a:cubicBezTo>
                      <a:pt x="162" y="3703"/>
                      <a:pt x="110" y="3732"/>
                      <a:pt x="74" y="3769"/>
                    </a:cubicBezTo>
                    <a:cubicBezTo>
                      <a:pt x="0" y="3850"/>
                      <a:pt x="52" y="3974"/>
                      <a:pt x="110" y="4062"/>
                    </a:cubicBezTo>
                    <a:cubicBezTo>
                      <a:pt x="286" y="4290"/>
                      <a:pt x="557" y="4443"/>
                      <a:pt x="821" y="4590"/>
                    </a:cubicBezTo>
                    <a:cubicBezTo>
                      <a:pt x="1063" y="4722"/>
                      <a:pt x="1313" y="4847"/>
                      <a:pt x="1562" y="4971"/>
                    </a:cubicBezTo>
                    <a:cubicBezTo>
                      <a:pt x="1320" y="5375"/>
                      <a:pt x="1063" y="5770"/>
                      <a:pt x="792" y="6152"/>
                    </a:cubicBezTo>
                    <a:cubicBezTo>
                      <a:pt x="711" y="6262"/>
                      <a:pt x="623" y="6394"/>
                      <a:pt x="660" y="6526"/>
                    </a:cubicBezTo>
                    <a:cubicBezTo>
                      <a:pt x="701" y="6678"/>
                      <a:pt x="860" y="6725"/>
                      <a:pt x="1027" y="6725"/>
                    </a:cubicBezTo>
                    <a:cubicBezTo>
                      <a:pt x="1102" y="6725"/>
                      <a:pt x="1179" y="6715"/>
                      <a:pt x="1247" y="6702"/>
                    </a:cubicBezTo>
                    <a:lnTo>
                      <a:pt x="2625" y="6438"/>
                    </a:lnTo>
                    <a:cubicBezTo>
                      <a:pt x="2716" y="6417"/>
                      <a:pt x="2813" y="6398"/>
                      <a:pt x="2906" y="6398"/>
                    </a:cubicBezTo>
                    <a:cubicBezTo>
                      <a:pt x="2976" y="6398"/>
                      <a:pt x="3045" y="6409"/>
                      <a:pt x="3109" y="6438"/>
                    </a:cubicBezTo>
                    <a:cubicBezTo>
                      <a:pt x="3409" y="6577"/>
                      <a:pt x="3417" y="8556"/>
                      <a:pt x="3776" y="8600"/>
                    </a:cubicBezTo>
                    <a:cubicBezTo>
                      <a:pt x="3780" y="8601"/>
                      <a:pt x="3784" y="8601"/>
                      <a:pt x="3789" y="8601"/>
                    </a:cubicBezTo>
                    <a:cubicBezTo>
                      <a:pt x="4149" y="8601"/>
                      <a:pt x="4738" y="7094"/>
                      <a:pt x="4898" y="6790"/>
                    </a:cubicBezTo>
                    <a:cubicBezTo>
                      <a:pt x="4927" y="6724"/>
                      <a:pt x="4971" y="6672"/>
                      <a:pt x="5037" y="6636"/>
                    </a:cubicBezTo>
                    <a:cubicBezTo>
                      <a:pt x="5071" y="6623"/>
                      <a:pt x="5110" y="6615"/>
                      <a:pt x="5150" y="6615"/>
                    </a:cubicBezTo>
                    <a:cubicBezTo>
                      <a:pt x="5178" y="6615"/>
                      <a:pt x="5207" y="6619"/>
                      <a:pt x="5235" y="6628"/>
                    </a:cubicBezTo>
                    <a:cubicBezTo>
                      <a:pt x="6405" y="6838"/>
                      <a:pt x="6966" y="6902"/>
                      <a:pt x="7232" y="6902"/>
                    </a:cubicBezTo>
                    <a:cubicBezTo>
                      <a:pt x="7579" y="6902"/>
                      <a:pt x="7425" y="6793"/>
                      <a:pt x="7471" y="6760"/>
                    </a:cubicBezTo>
                    <a:cubicBezTo>
                      <a:pt x="7471" y="6760"/>
                      <a:pt x="7053" y="5609"/>
                      <a:pt x="6782" y="5059"/>
                    </a:cubicBezTo>
                    <a:cubicBezTo>
                      <a:pt x="6738" y="4986"/>
                      <a:pt x="6723" y="4905"/>
                      <a:pt x="6738" y="4825"/>
                    </a:cubicBezTo>
                    <a:cubicBezTo>
                      <a:pt x="6760" y="4737"/>
                      <a:pt x="6855" y="4693"/>
                      <a:pt x="6936" y="4649"/>
                    </a:cubicBezTo>
                    <a:cubicBezTo>
                      <a:pt x="7882" y="4194"/>
                      <a:pt x="8849" y="3564"/>
                      <a:pt x="8651" y="3241"/>
                    </a:cubicBezTo>
                    <a:cubicBezTo>
                      <a:pt x="8566" y="3111"/>
                      <a:pt x="8199" y="3058"/>
                      <a:pt x="7816" y="3058"/>
                    </a:cubicBezTo>
                    <a:cubicBezTo>
                      <a:pt x="7572" y="3058"/>
                      <a:pt x="7322" y="3079"/>
                      <a:pt x="7134" y="3116"/>
                    </a:cubicBezTo>
                    <a:cubicBezTo>
                      <a:pt x="6985" y="3145"/>
                      <a:pt x="6827" y="3174"/>
                      <a:pt x="6672" y="3174"/>
                    </a:cubicBezTo>
                    <a:cubicBezTo>
                      <a:pt x="6553" y="3174"/>
                      <a:pt x="6436" y="3157"/>
                      <a:pt x="6327" y="3109"/>
                    </a:cubicBezTo>
                    <a:cubicBezTo>
                      <a:pt x="6049" y="2985"/>
                      <a:pt x="5880" y="2691"/>
                      <a:pt x="5821" y="2398"/>
                    </a:cubicBezTo>
                    <a:cubicBezTo>
                      <a:pt x="5763" y="2097"/>
                      <a:pt x="5792" y="1797"/>
                      <a:pt x="5785" y="1489"/>
                    </a:cubicBezTo>
                    <a:cubicBezTo>
                      <a:pt x="5785" y="1115"/>
                      <a:pt x="5741" y="741"/>
                      <a:pt x="5653" y="375"/>
                    </a:cubicBezTo>
                    <a:cubicBezTo>
                      <a:pt x="5616" y="206"/>
                      <a:pt x="5521" y="1"/>
                      <a:pt x="534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9"/>
              <p:cNvSpPr/>
              <p:nvPr/>
            </p:nvSpPr>
            <p:spPr>
              <a:xfrm>
                <a:off x="1206085" y="854037"/>
                <a:ext cx="646125" cy="646125"/>
              </a:xfrm>
              <a:custGeom>
                <a:avLst/>
                <a:gdLst/>
                <a:ahLst/>
                <a:cxnLst/>
                <a:rect l="l" t="t" r="r" b="b"/>
                <a:pathLst>
                  <a:path w="6006" h="6006" extrusionOk="0">
                    <a:moveTo>
                      <a:pt x="3007" y="1"/>
                    </a:moveTo>
                    <a:cubicBezTo>
                      <a:pt x="1343" y="1"/>
                      <a:pt x="1" y="1350"/>
                      <a:pt x="1" y="3007"/>
                    </a:cubicBezTo>
                    <a:cubicBezTo>
                      <a:pt x="1" y="4663"/>
                      <a:pt x="1343" y="6005"/>
                      <a:pt x="3007" y="6005"/>
                    </a:cubicBezTo>
                    <a:cubicBezTo>
                      <a:pt x="4664" y="6005"/>
                      <a:pt x="6005" y="4663"/>
                      <a:pt x="6005" y="3007"/>
                    </a:cubicBezTo>
                    <a:cubicBezTo>
                      <a:pt x="6005" y="1350"/>
                      <a:pt x="4664" y="1"/>
                      <a:pt x="30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4" name="Google Shape;254;p9"/>
            <p:cNvSpPr/>
            <p:nvPr/>
          </p:nvSpPr>
          <p:spPr>
            <a:xfrm>
              <a:off x="1284188" y="1029929"/>
              <a:ext cx="279385" cy="291111"/>
            </a:xfrm>
            <a:custGeom>
              <a:avLst/>
              <a:gdLst/>
              <a:ahLst/>
              <a:cxnLst/>
              <a:rect l="l" t="t" r="r" b="b"/>
              <a:pathLst>
                <a:path w="2597" h="2706" extrusionOk="0">
                  <a:moveTo>
                    <a:pt x="1298" y="1"/>
                  </a:moveTo>
                  <a:cubicBezTo>
                    <a:pt x="580" y="1"/>
                    <a:pt x="1" y="602"/>
                    <a:pt x="1" y="1350"/>
                  </a:cubicBezTo>
                  <a:cubicBezTo>
                    <a:pt x="1" y="2097"/>
                    <a:pt x="580" y="2706"/>
                    <a:pt x="1298" y="2706"/>
                  </a:cubicBezTo>
                  <a:cubicBezTo>
                    <a:pt x="2017" y="2706"/>
                    <a:pt x="2596" y="2097"/>
                    <a:pt x="2596" y="1350"/>
                  </a:cubicBezTo>
                  <a:cubicBezTo>
                    <a:pt x="2596" y="602"/>
                    <a:pt x="2017" y="1"/>
                    <a:pt x="129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5" name="Google Shape;255;p9"/>
            <p:cNvGrpSpPr/>
            <p:nvPr/>
          </p:nvGrpSpPr>
          <p:grpSpPr>
            <a:xfrm>
              <a:off x="1497195" y="951504"/>
              <a:ext cx="194934" cy="74553"/>
              <a:chOff x="1497195" y="951504"/>
              <a:chExt cx="194934" cy="74553"/>
            </a:xfrm>
          </p:grpSpPr>
          <p:sp>
            <p:nvSpPr>
              <p:cNvPr id="256" name="Google Shape;256;p9"/>
              <p:cNvSpPr/>
              <p:nvPr/>
            </p:nvSpPr>
            <p:spPr>
              <a:xfrm>
                <a:off x="1497195" y="951504"/>
                <a:ext cx="57663" cy="49379"/>
              </a:xfrm>
              <a:custGeom>
                <a:avLst/>
                <a:gdLst/>
                <a:ahLst/>
                <a:cxnLst/>
                <a:rect l="l" t="t" r="r" b="b"/>
                <a:pathLst>
                  <a:path w="536" h="459" extrusionOk="0">
                    <a:moveTo>
                      <a:pt x="230" y="1"/>
                    </a:moveTo>
                    <a:cubicBezTo>
                      <a:pt x="114" y="1"/>
                      <a:pt x="0" y="93"/>
                      <a:pt x="0" y="231"/>
                    </a:cubicBezTo>
                    <a:cubicBezTo>
                      <a:pt x="0" y="356"/>
                      <a:pt x="103" y="458"/>
                      <a:pt x="228" y="458"/>
                    </a:cubicBezTo>
                    <a:cubicBezTo>
                      <a:pt x="433" y="458"/>
                      <a:pt x="535" y="216"/>
                      <a:pt x="389" y="70"/>
                    </a:cubicBezTo>
                    <a:cubicBezTo>
                      <a:pt x="344" y="22"/>
                      <a:pt x="287" y="1"/>
                      <a:pt x="23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9"/>
              <p:cNvSpPr/>
              <p:nvPr/>
            </p:nvSpPr>
            <p:spPr>
              <a:xfrm>
                <a:off x="1634359" y="976032"/>
                <a:ext cx="57770" cy="50025"/>
              </a:xfrm>
              <a:custGeom>
                <a:avLst/>
                <a:gdLst/>
                <a:ahLst/>
                <a:cxnLst/>
                <a:rect l="l" t="t" r="r" b="b"/>
                <a:pathLst>
                  <a:path w="537" h="465" extrusionOk="0">
                    <a:moveTo>
                      <a:pt x="233" y="0"/>
                    </a:moveTo>
                    <a:cubicBezTo>
                      <a:pt x="114" y="0"/>
                      <a:pt x="1" y="92"/>
                      <a:pt x="1" y="230"/>
                    </a:cubicBezTo>
                    <a:cubicBezTo>
                      <a:pt x="1" y="362"/>
                      <a:pt x="104" y="465"/>
                      <a:pt x="228" y="465"/>
                    </a:cubicBezTo>
                    <a:cubicBezTo>
                      <a:pt x="433" y="465"/>
                      <a:pt x="536" y="216"/>
                      <a:pt x="397" y="69"/>
                    </a:cubicBezTo>
                    <a:cubicBezTo>
                      <a:pt x="349" y="21"/>
                      <a:pt x="291" y="0"/>
                      <a:pt x="23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8" name="Google Shape;258;p9"/>
            <p:cNvGrpSpPr/>
            <p:nvPr/>
          </p:nvGrpSpPr>
          <p:grpSpPr>
            <a:xfrm>
              <a:off x="1550017" y="1079631"/>
              <a:ext cx="243775" cy="194934"/>
              <a:chOff x="1550017" y="1079631"/>
              <a:chExt cx="243775" cy="194934"/>
            </a:xfrm>
          </p:grpSpPr>
          <p:sp>
            <p:nvSpPr>
              <p:cNvPr id="259" name="Google Shape;259;p9"/>
              <p:cNvSpPr/>
              <p:nvPr/>
            </p:nvSpPr>
            <p:spPr>
              <a:xfrm>
                <a:off x="1550017" y="1136432"/>
                <a:ext cx="64010" cy="51316"/>
              </a:xfrm>
              <a:custGeom>
                <a:avLst/>
                <a:gdLst/>
                <a:ahLst/>
                <a:cxnLst/>
                <a:rect l="l" t="t" r="r" b="b"/>
                <a:pathLst>
                  <a:path w="595" h="477" fill="none" extrusionOk="0">
                    <a:moveTo>
                      <a:pt x="0" y="462"/>
                    </a:moveTo>
                    <a:cubicBezTo>
                      <a:pt x="22" y="396"/>
                      <a:pt x="37" y="323"/>
                      <a:pt x="59" y="250"/>
                    </a:cubicBezTo>
                    <a:cubicBezTo>
                      <a:pt x="81" y="176"/>
                      <a:pt x="125" y="118"/>
                      <a:pt x="176" y="66"/>
                    </a:cubicBezTo>
                    <a:cubicBezTo>
                      <a:pt x="235" y="22"/>
                      <a:pt x="316" y="0"/>
                      <a:pt x="382" y="22"/>
                    </a:cubicBezTo>
                    <a:cubicBezTo>
                      <a:pt x="462" y="66"/>
                      <a:pt x="521" y="140"/>
                      <a:pt x="536" y="228"/>
                    </a:cubicBezTo>
                    <a:cubicBezTo>
                      <a:pt x="558" y="308"/>
                      <a:pt x="594" y="477"/>
                      <a:pt x="594" y="477"/>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9"/>
              <p:cNvSpPr/>
              <p:nvPr/>
            </p:nvSpPr>
            <p:spPr>
              <a:xfrm>
                <a:off x="1558730" y="1081997"/>
                <a:ext cx="71003" cy="47443"/>
              </a:xfrm>
              <a:custGeom>
                <a:avLst/>
                <a:gdLst/>
                <a:ahLst/>
                <a:cxnLst/>
                <a:rect l="l" t="t" r="r" b="b"/>
                <a:pathLst>
                  <a:path w="660" h="441" fill="none" extrusionOk="0">
                    <a:moveTo>
                      <a:pt x="0" y="0"/>
                    </a:moveTo>
                    <a:cubicBezTo>
                      <a:pt x="257" y="81"/>
                      <a:pt x="484" y="235"/>
                      <a:pt x="660" y="440"/>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9"/>
              <p:cNvSpPr/>
              <p:nvPr/>
            </p:nvSpPr>
            <p:spPr>
              <a:xfrm>
                <a:off x="1626506" y="1238955"/>
                <a:ext cx="63257" cy="35609"/>
              </a:xfrm>
              <a:custGeom>
                <a:avLst/>
                <a:gdLst/>
                <a:ahLst/>
                <a:cxnLst/>
                <a:rect l="l" t="t" r="r" b="b"/>
                <a:pathLst>
                  <a:path w="588" h="331" fill="none" extrusionOk="0">
                    <a:moveTo>
                      <a:pt x="1" y="0"/>
                    </a:moveTo>
                    <a:cubicBezTo>
                      <a:pt x="8" y="66"/>
                      <a:pt x="23" y="132"/>
                      <a:pt x="59" y="191"/>
                    </a:cubicBezTo>
                    <a:cubicBezTo>
                      <a:pt x="125" y="286"/>
                      <a:pt x="243" y="330"/>
                      <a:pt x="360" y="308"/>
                    </a:cubicBezTo>
                    <a:cubicBezTo>
                      <a:pt x="470" y="279"/>
                      <a:pt x="558" y="191"/>
                      <a:pt x="587" y="81"/>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9"/>
              <p:cNvSpPr/>
              <p:nvPr/>
            </p:nvSpPr>
            <p:spPr>
              <a:xfrm>
                <a:off x="1714828" y="1079631"/>
                <a:ext cx="78964" cy="56049"/>
              </a:xfrm>
              <a:custGeom>
                <a:avLst/>
                <a:gdLst/>
                <a:ahLst/>
                <a:cxnLst/>
                <a:rect l="l" t="t" r="r" b="b"/>
                <a:pathLst>
                  <a:path w="734" h="521" fill="none" extrusionOk="0">
                    <a:moveTo>
                      <a:pt x="1" y="521"/>
                    </a:moveTo>
                    <a:cubicBezTo>
                      <a:pt x="221" y="323"/>
                      <a:pt x="470" y="147"/>
                      <a:pt x="734" y="0"/>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9"/>
              <p:cNvSpPr/>
              <p:nvPr/>
            </p:nvSpPr>
            <p:spPr>
              <a:xfrm>
                <a:off x="1714828" y="1149019"/>
                <a:ext cx="56910" cy="53790"/>
              </a:xfrm>
              <a:custGeom>
                <a:avLst/>
                <a:gdLst/>
                <a:ahLst/>
                <a:cxnLst/>
                <a:rect l="l" t="t" r="r" b="b"/>
                <a:pathLst>
                  <a:path w="529" h="500" fill="none" extrusionOk="0">
                    <a:moveTo>
                      <a:pt x="1" y="462"/>
                    </a:moveTo>
                    <a:cubicBezTo>
                      <a:pt x="15" y="353"/>
                      <a:pt x="52" y="250"/>
                      <a:pt x="111" y="162"/>
                    </a:cubicBezTo>
                    <a:cubicBezTo>
                      <a:pt x="140" y="111"/>
                      <a:pt x="177" y="74"/>
                      <a:pt x="221" y="45"/>
                    </a:cubicBezTo>
                    <a:cubicBezTo>
                      <a:pt x="265" y="8"/>
                      <a:pt x="323" y="1"/>
                      <a:pt x="375" y="23"/>
                    </a:cubicBezTo>
                    <a:cubicBezTo>
                      <a:pt x="441" y="67"/>
                      <a:pt x="485" y="133"/>
                      <a:pt x="492" y="213"/>
                    </a:cubicBezTo>
                    <a:cubicBezTo>
                      <a:pt x="514" y="309"/>
                      <a:pt x="521" y="404"/>
                      <a:pt x="529" y="499"/>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4" name="Google Shape;264;p9"/>
            <p:cNvGrpSpPr/>
            <p:nvPr/>
          </p:nvGrpSpPr>
          <p:grpSpPr>
            <a:xfrm>
              <a:off x="1451474" y="1199474"/>
              <a:ext cx="372333" cy="98758"/>
              <a:chOff x="1451474" y="1199474"/>
              <a:chExt cx="372333" cy="98758"/>
            </a:xfrm>
          </p:grpSpPr>
          <p:sp>
            <p:nvSpPr>
              <p:cNvPr id="265" name="Google Shape;265;p9"/>
              <p:cNvSpPr/>
              <p:nvPr/>
            </p:nvSpPr>
            <p:spPr>
              <a:xfrm>
                <a:off x="1738496" y="1225508"/>
                <a:ext cx="85311" cy="72724"/>
              </a:xfrm>
              <a:custGeom>
                <a:avLst/>
                <a:gdLst/>
                <a:ahLst/>
                <a:cxnLst/>
                <a:rect l="l" t="t" r="r" b="b"/>
                <a:pathLst>
                  <a:path w="793" h="676" extrusionOk="0">
                    <a:moveTo>
                      <a:pt x="397" y="1"/>
                    </a:moveTo>
                    <a:cubicBezTo>
                      <a:pt x="177" y="1"/>
                      <a:pt x="1" y="155"/>
                      <a:pt x="1" y="338"/>
                    </a:cubicBezTo>
                    <a:cubicBezTo>
                      <a:pt x="1" y="521"/>
                      <a:pt x="177" y="675"/>
                      <a:pt x="397" y="675"/>
                    </a:cubicBezTo>
                    <a:cubicBezTo>
                      <a:pt x="617" y="675"/>
                      <a:pt x="792" y="521"/>
                      <a:pt x="792" y="338"/>
                    </a:cubicBezTo>
                    <a:cubicBezTo>
                      <a:pt x="792" y="147"/>
                      <a:pt x="617" y="1"/>
                      <a:pt x="39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9"/>
              <p:cNvSpPr/>
              <p:nvPr/>
            </p:nvSpPr>
            <p:spPr>
              <a:xfrm>
                <a:off x="1451474" y="1199474"/>
                <a:ext cx="104137" cy="88431"/>
              </a:xfrm>
              <a:custGeom>
                <a:avLst/>
                <a:gdLst/>
                <a:ahLst/>
                <a:cxnLst/>
                <a:rect l="l" t="t" r="r" b="b"/>
                <a:pathLst>
                  <a:path w="968" h="822" extrusionOk="0">
                    <a:moveTo>
                      <a:pt x="484" y="1"/>
                    </a:moveTo>
                    <a:cubicBezTo>
                      <a:pt x="213" y="1"/>
                      <a:pt x="0" y="184"/>
                      <a:pt x="0" y="411"/>
                    </a:cubicBezTo>
                    <a:cubicBezTo>
                      <a:pt x="0" y="639"/>
                      <a:pt x="213" y="822"/>
                      <a:pt x="484" y="822"/>
                    </a:cubicBezTo>
                    <a:cubicBezTo>
                      <a:pt x="748" y="822"/>
                      <a:pt x="968" y="639"/>
                      <a:pt x="968" y="411"/>
                    </a:cubicBezTo>
                    <a:cubicBezTo>
                      <a:pt x="968" y="184"/>
                      <a:pt x="748" y="1"/>
                      <a:pt x="48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67" name="Google Shape;267;p9"/>
          <p:cNvSpPr/>
          <p:nvPr/>
        </p:nvSpPr>
        <p:spPr>
          <a:xfrm>
            <a:off x="250755" y="194911"/>
            <a:ext cx="689818" cy="652571"/>
          </a:xfrm>
          <a:custGeom>
            <a:avLst/>
            <a:gdLst/>
            <a:ahLst/>
            <a:cxnLst/>
            <a:rect l="l" t="t" r="r" b="b"/>
            <a:pathLst>
              <a:path w="3667" h="3469" extrusionOk="0">
                <a:moveTo>
                  <a:pt x="1372" y="1"/>
                </a:moveTo>
                <a:cubicBezTo>
                  <a:pt x="1350" y="221"/>
                  <a:pt x="1328" y="441"/>
                  <a:pt x="1320" y="683"/>
                </a:cubicBezTo>
                <a:lnTo>
                  <a:pt x="1291" y="697"/>
                </a:lnTo>
                <a:cubicBezTo>
                  <a:pt x="1196" y="756"/>
                  <a:pt x="1115" y="822"/>
                  <a:pt x="1042" y="895"/>
                </a:cubicBezTo>
                <a:cubicBezTo>
                  <a:pt x="858" y="800"/>
                  <a:pt x="675" y="705"/>
                  <a:pt x="477" y="624"/>
                </a:cubicBezTo>
                <a:lnTo>
                  <a:pt x="477" y="624"/>
                </a:lnTo>
                <a:cubicBezTo>
                  <a:pt x="616" y="793"/>
                  <a:pt x="712" y="998"/>
                  <a:pt x="829" y="1189"/>
                </a:cubicBezTo>
                <a:cubicBezTo>
                  <a:pt x="778" y="1277"/>
                  <a:pt x="741" y="1379"/>
                  <a:pt x="719" y="1482"/>
                </a:cubicBezTo>
                <a:cubicBezTo>
                  <a:pt x="477" y="1504"/>
                  <a:pt x="235" y="1540"/>
                  <a:pt x="1" y="1599"/>
                </a:cubicBezTo>
                <a:lnTo>
                  <a:pt x="704" y="2010"/>
                </a:lnTo>
                <a:cubicBezTo>
                  <a:pt x="719" y="2098"/>
                  <a:pt x="748" y="2178"/>
                  <a:pt x="785" y="2259"/>
                </a:cubicBezTo>
                <a:cubicBezTo>
                  <a:pt x="690" y="2332"/>
                  <a:pt x="602" y="2398"/>
                  <a:pt x="506" y="2464"/>
                </a:cubicBezTo>
                <a:cubicBezTo>
                  <a:pt x="587" y="2453"/>
                  <a:pt x="667" y="2447"/>
                  <a:pt x="748" y="2447"/>
                </a:cubicBezTo>
                <a:cubicBezTo>
                  <a:pt x="777" y="2447"/>
                  <a:pt x="807" y="2448"/>
                  <a:pt x="836" y="2450"/>
                </a:cubicBezTo>
                <a:lnTo>
                  <a:pt x="880" y="2450"/>
                </a:lnTo>
                <a:cubicBezTo>
                  <a:pt x="946" y="2552"/>
                  <a:pt x="1020" y="2640"/>
                  <a:pt x="1108" y="2721"/>
                </a:cubicBezTo>
                <a:cubicBezTo>
                  <a:pt x="1108" y="2904"/>
                  <a:pt x="1093" y="3073"/>
                  <a:pt x="1078" y="3241"/>
                </a:cubicBezTo>
                <a:cubicBezTo>
                  <a:pt x="1218" y="3161"/>
                  <a:pt x="1342" y="3058"/>
                  <a:pt x="1445" y="2933"/>
                </a:cubicBezTo>
                <a:cubicBezTo>
                  <a:pt x="1540" y="2970"/>
                  <a:pt x="1635" y="2999"/>
                  <a:pt x="1738" y="3021"/>
                </a:cubicBezTo>
                <a:cubicBezTo>
                  <a:pt x="1819" y="3175"/>
                  <a:pt x="1921" y="3329"/>
                  <a:pt x="2031" y="3469"/>
                </a:cubicBezTo>
                <a:cubicBezTo>
                  <a:pt x="2105" y="3322"/>
                  <a:pt x="2171" y="3168"/>
                  <a:pt x="2222" y="3007"/>
                </a:cubicBezTo>
                <a:cubicBezTo>
                  <a:pt x="2317" y="2985"/>
                  <a:pt x="2405" y="2955"/>
                  <a:pt x="2486" y="2911"/>
                </a:cubicBezTo>
                <a:lnTo>
                  <a:pt x="2808" y="3139"/>
                </a:lnTo>
                <a:cubicBezTo>
                  <a:pt x="2808" y="2999"/>
                  <a:pt x="2801" y="2860"/>
                  <a:pt x="2772" y="2721"/>
                </a:cubicBezTo>
                <a:cubicBezTo>
                  <a:pt x="2867" y="2640"/>
                  <a:pt x="2940" y="2552"/>
                  <a:pt x="3006" y="2450"/>
                </a:cubicBezTo>
                <a:cubicBezTo>
                  <a:pt x="3226" y="2413"/>
                  <a:pt x="3446" y="2398"/>
                  <a:pt x="3666" y="2391"/>
                </a:cubicBezTo>
                <a:cubicBezTo>
                  <a:pt x="3490" y="2252"/>
                  <a:pt x="3336" y="2090"/>
                  <a:pt x="3197" y="1922"/>
                </a:cubicBezTo>
                <a:cubicBezTo>
                  <a:pt x="3204" y="1848"/>
                  <a:pt x="3204" y="1775"/>
                  <a:pt x="3204" y="1702"/>
                </a:cubicBezTo>
                <a:cubicBezTo>
                  <a:pt x="3300" y="1628"/>
                  <a:pt x="3402" y="1562"/>
                  <a:pt x="3512" y="1496"/>
                </a:cubicBezTo>
                <a:cubicBezTo>
                  <a:pt x="3395" y="1452"/>
                  <a:pt x="3270" y="1416"/>
                  <a:pt x="3146" y="1394"/>
                </a:cubicBezTo>
                <a:cubicBezTo>
                  <a:pt x="3116" y="1299"/>
                  <a:pt x="3072" y="1211"/>
                  <a:pt x="3028" y="1130"/>
                </a:cubicBezTo>
                <a:cubicBezTo>
                  <a:pt x="3102" y="925"/>
                  <a:pt x="3168" y="712"/>
                  <a:pt x="3219" y="499"/>
                </a:cubicBezTo>
                <a:lnTo>
                  <a:pt x="3219" y="499"/>
                </a:lnTo>
                <a:cubicBezTo>
                  <a:pt x="3058" y="587"/>
                  <a:pt x="2896" y="690"/>
                  <a:pt x="2743" y="793"/>
                </a:cubicBezTo>
                <a:cubicBezTo>
                  <a:pt x="2655" y="727"/>
                  <a:pt x="2559" y="668"/>
                  <a:pt x="2457" y="624"/>
                </a:cubicBezTo>
                <a:cubicBezTo>
                  <a:pt x="2391" y="455"/>
                  <a:pt x="2325" y="301"/>
                  <a:pt x="2251" y="147"/>
                </a:cubicBezTo>
                <a:cubicBezTo>
                  <a:pt x="2215" y="272"/>
                  <a:pt x="2171" y="404"/>
                  <a:pt x="2127" y="529"/>
                </a:cubicBezTo>
                <a:cubicBezTo>
                  <a:pt x="2072" y="521"/>
                  <a:pt x="2015" y="518"/>
                  <a:pt x="1958" y="518"/>
                </a:cubicBezTo>
                <a:cubicBezTo>
                  <a:pt x="1901" y="518"/>
                  <a:pt x="1844" y="521"/>
                  <a:pt x="1789" y="529"/>
                </a:cubicBezTo>
                <a:cubicBezTo>
                  <a:pt x="1643" y="353"/>
                  <a:pt x="1504" y="177"/>
                  <a:pt x="137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68" name="Google Shape;268;p9"/>
          <p:cNvGrpSpPr/>
          <p:nvPr/>
        </p:nvGrpSpPr>
        <p:grpSpPr>
          <a:xfrm rot="10800000">
            <a:off x="124847" y="4319559"/>
            <a:ext cx="1054599" cy="566336"/>
            <a:chOff x="378834" y="4146651"/>
            <a:chExt cx="1054599" cy="566336"/>
          </a:xfrm>
        </p:grpSpPr>
        <p:sp>
          <p:nvSpPr>
            <p:cNvPr id="269" name="Google Shape;269;p9"/>
            <p:cNvSpPr/>
            <p:nvPr/>
          </p:nvSpPr>
          <p:spPr>
            <a:xfrm>
              <a:off x="1318631" y="4159894"/>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9"/>
            <p:cNvSpPr/>
            <p:nvPr/>
          </p:nvSpPr>
          <p:spPr>
            <a:xfrm>
              <a:off x="891362" y="459072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9"/>
            <p:cNvSpPr/>
            <p:nvPr/>
          </p:nvSpPr>
          <p:spPr>
            <a:xfrm>
              <a:off x="724171" y="4146651"/>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9"/>
            <p:cNvSpPr/>
            <p:nvPr/>
          </p:nvSpPr>
          <p:spPr>
            <a:xfrm>
              <a:off x="378834" y="4223346"/>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3" name="Google Shape;273;p9"/>
          <p:cNvGrpSpPr/>
          <p:nvPr/>
        </p:nvGrpSpPr>
        <p:grpSpPr>
          <a:xfrm rot="-7062326">
            <a:off x="6565696" y="26082"/>
            <a:ext cx="415000" cy="716709"/>
            <a:chOff x="8609226" y="4239564"/>
            <a:chExt cx="415024" cy="716749"/>
          </a:xfrm>
        </p:grpSpPr>
        <p:grpSp>
          <p:nvGrpSpPr>
            <p:cNvPr id="274" name="Google Shape;274;p9"/>
            <p:cNvGrpSpPr/>
            <p:nvPr/>
          </p:nvGrpSpPr>
          <p:grpSpPr>
            <a:xfrm>
              <a:off x="8609226" y="4239564"/>
              <a:ext cx="351667" cy="716749"/>
              <a:chOff x="8609226" y="4239564"/>
              <a:chExt cx="351667" cy="716749"/>
            </a:xfrm>
          </p:grpSpPr>
          <p:sp>
            <p:nvSpPr>
              <p:cNvPr id="275" name="Google Shape;275;p9"/>
              <p:cNvSpPr/>
              <p:nvPr/>
            </p:nvSpPr>
            <p:spPr>
              <a:xfrm rot="363973">
                <a:off x="8806293" y="4247053"/>
                <a:ext cx="148385" cy="125501"/>
              </a:xfrm>
              <a:custGeom>
                <a:avLst/>
                <a:gdLst/>
                <a:ahLst/>
                <a:cxnLst/>
                <a:rect l="l" t="t" r="r" b="b"/>
                <a:pathLst>
                  <a:path w="603" h="510" extrusionOk="0">
                    <a:moveTo>
                      <a:pt x="346" y="0"/>
                    </a:moveTo>
                    <a:cubicBezTo>
                      <a:pt x="118" y="0"/>
                      <a:pt x="1" y="272"/>
                      <a:pt x="162" y="433"/>
                    </a:cubicBezTo>
                    <a:cubicBezTo>
                      <a:pt x="215" y="486"/>
                      <a:pt x="280" y="510"/>
                      <a:pt x="343" y="510"/>
                    </a:cubicBezTo>
                    <a:cubicBezTo>
                      <a:pt x="473" y="510"/>
                      <a:pt x="597" y="410"/>
                      <a:pt x="602" y="257"/>
                    </a:cubicBezTo>
                    <a:cubicBezTo>
                      <a:pt x="602" y="118"/>
                      <a:pt x="485"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9"/>
              <p:cNvSpPr/>
              <p:nvPr/>
            </p:nvSpPr>
            <p:spPr>
              <a:xfrm rot="363976">
                <a:off x="8617863" y="4771829"/>
                <a:ext cx="203234" cy="174234"/>
              </a:xfrm>
              <a:custGeom>
                <a:avLst/>
                <a:gdLst/>
                <a:ahLst/>
                <a:cxnLst/>
                <a:rect l="l" t="t" r="r" b="b"/>
                <a:pathLst>
                  <a:path w="1093" h="937" extrusionOk="0">
                    <a:moveTo>
                      <a:pt x="631" y="0"/>
                    </a:moveTo>
                    <a:cubicBezTo>
                      <a:pt x="213" y="0"/>
                      <a:pt x="0" y="506"/>
                      <a:pt x="294" y="799"/>
                    </a:cubicBezTo>
                    <a:cubicBezTo>
                      <a:pt x="391" y="894"/>
                      <a:pt x="509" y="937"/>
                      <a:pt x="625" y="937"/>
                    </a:cubicBezTo>
                    <a:cubicBezTo>
                      <a:pt x="865" y="937"/>
                      <a:pt x="1093" y="752"/>
                      <a:pt x="1093" y="469"/>
                    </a:cubicBezTo>
                    <a:cubicBezTo>
                      <a:pt x="1093" y="213"/>
                      <a:pt x="888" y="0"/>
                      <a:pt x="6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77" name="Google Shape;277;p9"/>
            <p:cNvSpPr/>
            <p:nvPr/>
          </p:nvSpPr>
          <p:spPr>
            <a:xfrm rot="363931">
              <a:off x="8900043" y="4633709"/>
              <a:ext cx="119213" cy="100818"/>
            </a:xfrm>
            <a:custGeom>
              <a:avLst/>
              <a:gdLst/>
              <a:ahLst/>
              <a:cxnLst/>
              <a:rect l="l" t="t" r="r" b="b"/>
              <a:pathLst>
                <a:path w="603" h="510" extrusionOk="0">
                  <a:moveTo>
                    <a:pt x="346" y="0"/>
                  </a:moveTo>
                  <a:cubicBezTo>
                    <a:pt x="118" y="0"/>
                    <a:pt x="1" y="272"/>
                    <a:pt x="162" y="433"/>
                  </a:cubicBezTo>
                  <a:cubicBezTo>
                    <a:pt x="215" y="486"/>
                    <a:pt x="280" y="510"/>
                    <a:pt x="343" y="510"/>
                  </a:cubicBezTo>
                  <a:cubicBezTo>
                    <a:pt x="473" y="510"/>
                    <a:pt x="597" y="410"/>
                    <a:pt x="602" y="257"/>
                  </a:cubicBezTo>
                  <a:cubicBezTo>
                    <a:pt x="602" y="118"/>
                    <a:pt x="485"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78" name="Google Shape;278;p9"/>
          <p:cNvSpPr txBox="1">
            <a:spLocks noGrp="1"/>
          </p:cNvSpPr>
          <p:nvPr>
            <p:ph type="title"/>
          </p:nvPr>
        </p:nvSpPr>
        <p:spPr>
          <a:xfrm>
            <a:off x="715097" y="1267350"/>
            <a:ext cx="4599000" cy="8418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None/>
              <a:defRPr sz="45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279" name="Google Shape;279;p9"/>
          <p:cNvSpPr txBox="1">
            <a:spLocks noGrp="1"/>
          </p:cNvSpPr>
          <p:nvPr>
            <p:ph type="subTitle" idx="1"/>
          </p:nvPr>
        </p:nvSpPr>
        <p:spPr>
          <a:xfrm>
            <a:off x="715100" y="2156250"/>
            <a:ext cx="4021200" cy="17199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280"/>
        <p:cNvGrpSpPr/>
        <p:nvPr/>
      </p:nvGrpSpPr>
      <p:grpSpPr>
        <a:xfrm>
          <a:off x="0" y="0"/>
          <a:ext cx="0" cy="0"/>
          <a:chOff x="0" y="0"/>
          <a:chExt cx="0" cy="0"/>
        </a:xfrm>
      </p:grpSpPr>
      <p:sp>
        <p:nvSpPr>
          <p:cNvPr id="281" name="Google Shape;281;p10"/>
          <p:cNvSpPr/>
          <p:nvPr/>
        </p:nvSpPr>
        <p:spPr>
          <a:xfrm>
            <a:off x="1202675" y="2904575"/>
            <a:ext cx="11789488" cy="2271982"/>
          </a:xfrm>
          <a:custGeom>
            <a:avLst/>
            <a:gdLst/>
            <a:ahLst/>
            <a:cxnLst/>
            <a:rect l="l" t="t" r="r" b="b"/>
            <a:pathLst>
              <a:path w="37479" h="6101" extrusionOk="0">
                <a:moveTo>
                  <a:pt x="37479" y="1"/>
                </a:moveTo>
                <a:cubicBezTo>
                  <a:pt x="35072" y="1365"/>
                  <a:pt x="31547" y="1826"/>
                  <a:pt x="27627" y="1826"/>
                </a:cubicBezTo>
                <a:cubicBezTo>
                  <a:pt x="24217" y="1826"/>
                  <a:pt x="20507" y="1477"/>
                  <a:pt x="16973" y="1071"/>
                </a:cubicBezTo>
                <a:cubicBezTo>
                  <a:pt x="16411" y="1006"/>
                  <a:pt x="15843" y="976"/>
                  <a:pt x="15273" y="976"/>
                </a:cubicBezTo>
                <a:cubicBezTo>
                  <a:pt x="8882" y="976"/>
                  <a:pt x="2161" y="4768"/>
                  <a:pt x="1" y="6101"/>
                </a:cubicBezTo>
                <a:lnTo>
                  <a:pt x="37479" y="6101"/>
                </a:lnTo>
                <a:lnTo>
                  <a:pt x="3747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2" name="Google Shape;282;p10"/>
          <p:cNvGrpSpPr/>
          <p:nvPr/>
        </p:nvGrpSpPr>
        <p:grpSpPr>
          <a:xfrm flipH="1">
            <a:off x="90623" y="452471"/>
            <a:ext cx="887655" cy="912675"/>
            <a:chOff x="7388981" y="2076648"/>
            <a:chExt cx="653072" cy="671479"/>
          </a:xfrm>
        </p:grpSpPr>
        <p:grpSp>
          <p:nvGrpSpPr>
            <p:cNvPr id="283" name="Google Shape;283;p10"/>
            <p:cNvGrpSpPr/>
            <p:nvPr/>
          </p:nvGrpSpPr>
          <p:grpSpPr>
            <a:xfrm>
              <a:off x="7388981" y="2076648"/>
              <a:ext cx="653072" cy="671479"/>
              <a:chOff x="7388981" y="2076648"/>
              <a:chExt cx="653072" cy="671479"/>
            </a:xfrm>
          </p:grpSpPr>
          <p:sp>
            <p:nvSpPr>
              <p:cNvPr id="284" name="Google Shape;284;p10"/>
              <p:cNvSpPr/>
              <p:nvPr/>
            </p:nvSpPr>
            <p:spPr>
              <a:xfrm>
                <a:off x="7388981" y="2091115"/>
                <a:ext cx="536502" cy="657012"/>
              </a:xfrm>
              <a:custGeom>
                <a:avLst/>
                <a:gdLst/>
                <a:ahLst/>
                <a:cxnLst/>
                <a:rect l="l" t="t" r="r" b="b"/>
                <a:pathLst>
                  <a:path w="7083" h="8674" extrusionOk="0">
                    <a:moveTo>
                      <a:pt x="2398" y="0"/>
                    </a:moveTo>
                    <a:lnTo>
                      <a:pt x="2398" y="0"/>
                    </a:lnTo>
                    <a:cubicBezTo>
                      <a:pt x="2493" y="609"/>
                      <a:pt x="2398" y="1239"/>
                      <a:pt x="2427" y="1862"/>
                    </a:cubicBezTo>
                    <a:cubicBezTo>
                      <a:pt x="2434" y="1892"/>
                      <a:pt x="2427" y="1921"/>
                      <a:pt x="2420" y="1950"/>
                    </a:cubicBezTo>
                    <a:cubicBezTo>
                      <a:pt x="2405" y="1972"/>
                      <a:pt x="2390" y="1994"/>
                      <a:pt x="2368" y="2009"/>
                    </a:cubicBezTo>
                    <a:lnTo>
                      <a:pt x="2002" y="2332"/>
                    </a:lnTo>
                    <a:cubicBezTo>
                      <a:pt x="1371" y="1994"/>
                      <a:pt x="711" y="1716"/>
                      <a:pt x="30" y="1503"/>
                    </a:cubicBezTo>
                    <a:lnTo>
                      <a:pt x="30" y="1503"/>
                    </a:lnTo>
                    <a:lnTo>
                      <a:pt x="1063" y="3387"/>
                    </a:lnTo>
                    <a:cubicBezTo>
                      <a:pt x="1093" y="3439"/>
                      <a:pt x="1115" y="3490"/>
                      <a:pt x="1129" y="3541"/>
                    </a:cubicBezTo>
                    <a:cubicBezTo>
                      <a:pt x="1173" y="3695"/>
                      <a:pt x="1122" y="3857"/>
                      <a:pt x="1063" y="4003"/>
                    </a:cubicBezTo>
                    <a:cubicBezTo>
                      <a:pt x="711" y="4062"/>
                      <a:pt x="352" y="4084"/>
                      <a:pt x="0" y="4106"/>
                    </a:cubicBezTo>
                    <a:cubicBezTo>
                      <a:pt x="257" y="4216"/>
                      <a:pt x="506" y="4348"/>
                      <a:pt x="748" y="4509"/>
                    </a:cubicBezTo>
                    <a:cubicBezTo>
                      <a:pt x="821" y="4553"/>
                      <a:pt x="895" y="4612"/>
                      <a:pt x="953" y="4678"/>
                    </a:cubicBezTo>
                    <a:cubicBezTo>
                      <a:pt x="1063" y="4832"/>
                      <a:pt x="1063" y="5052"/>
                      <a:pt x="1159" y="5220"/>
                    </a:cubicBezTo>
                    <a:cubicBezTo>
                      <a:pt x="843" y="5733"/>
                      <a:pt x="535" y="6159"/>
                      <a:pt x="227" y="6584"/>
                    </a:cubicBezTo>
                    <a:cubicBezTo>
                      <a:pt x="777" y="6569"/>
                      <a:pt x="1364" y="6525"/>
                      <a:pt x="1818" y="6203"/>
                    </a:cubicBezTo>
                    <a:cubicBezTo>
                      <a:pt x="1870" y="6298"/>
                      <a:pt x="1936" y="6386"/>
                      <a:pt x="2009" y="6467"/>
                    </a:cubicBezTo>
                    <a:cubicBezTo>
                      <a:pt x="1958" y="7097"/>
                      <a:pt x="1965" y="7735"/>
                      <a:pt x="2024" y="8365"/>
                    </a:cubicBezTo>
                    <a:cubicBezTo>
                      <a:pt x="2464" y="8102"/>
                      <a:pt x="2881" y="7786"/>
                      <a:pt x="3263" y="7442"/>
                    </a:cubicBezTo>
                    <a:cubicBezTo>
                      <a:pt x="3402" y="7442"/>
                      <a:pt x="3541" y="7464"/>
                      <a:pt x="3681" y="7500"/>
                    </a:cubicBezTo>
                    <a:cubicBezTo>
                      <a:pt x="3857" y="7904"/>
                      <a:pt x="4025" y="8285"/>
                      <a:pt x="4194" y="8673"/>
                    </a:cubicBezTo>
                    <a:cubicBezTo>
                      <a:pt x="4436" y="8285"/>
                      <a:pt x="4634" y="7874"/>
                      <a:pt x="4780" y="7442"/>
                    </a:cubicBezTo>
                    <a:cubicBezTo>
                      <a:pt x="4883" y="7376"/>
                      <a:pt x="4993" y="7310"/>
                      <a:pt x="5110" y="7258"/>
                    </a:cubicBezTo>
                    <a:cubicBezTo>
                      <a:pt x="5799" y="7500"/>
                      <a:pt x="6459" y="7808"/>
                      <a:pt x="7082" y="8182"/>
                    </a:cubicBezTo>
                    <a:cubicBezTo>
                      <a:pt x="6884" y="7610"/>
                      <a:pt x="6745" y="7016"/>
                      <a:pt x="6657" y="6415"/>
                    </a:cubicBezTo>
                    <a:cubicBezTo>
                      <a:pt x="6379" y="4575"/>
                      <a:pt x="5118" y="3043"/>
                      <a:pt x="4252" y="1415"/>
                    </a:cubicBezTo>
                    <a:cubicBezTo>
                      <a:pt x="3945" y="1503"/>
                      <a:pt x="3710" y="1591"/>
                      <a:pt x="3468" y="1672"/>
                    </a:cubicBezTo>
                    <a:cubicBezTo>
                      <a:pt x="3145" y="1093"/>
                      <a:pt x="2786" y="536"/>
                      <a:pt x="239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10"/>
              <p:cNvSpPr/>
              <p:nvPr/>
            </p:nvSpPr>
            <p:spPr>
              <a:xfrm>
                <a:off x="7452834" y="2185492"/>
                <a:ext cx="493706" cy="493782"/>
              </a:xfrm>
              <a:custGeom>
                <a:avLst/>
                <a:gdLst/>
                <a:ahLst/>
                <a:cxnLst/>
                <a:rect l="l" t="t" r="r" b="b"/>
                <a:pathLst>
                  <a:path w="6518" h="6519" extrusionOk="0">
                    <a:moveTo>
                      <a:pt x="3255" y="1"/>
                    </a:moveTo>
                    <a:cubicBezTo>
                      <a:pt x="1459" y="1"/>
                      <a:pt x="0" y="1460"/>
                      <a:pt x="0" y="3263"/>
                    </a:cubicBezTo>
                    <a:cubicBezTo>
                      <a:pt x="0" y="5059"/>
                      <a:pt x="1459" y="6518"/>
                      <a:pt x="3255" y="6518"/>
                    </a:cubicBezTo>
                    <a:cubicBezTo>
                      <a:pt x="5059" y="6518"/>
                      <a:pt x="6518" y="5059"/>
                      <a:pt x="6518" y="3263"/>
                    </a:cubicBezTo>
                    <a:cubicBezTo>
                      <a:pt x="6518" y="1460"/>
                      <a:pt x="5059" y="1"/>
                      <a:pt x="32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10"/>
              <p:cNvSpPr/>
              <p:nvPr/>
            </p:nvSpPr>
            <p:spPr>
              <a:xfrm>
                <a:off x="7678249" y="2076648"/>
                <a:ext cx="363803" cy="502644"/>
              </a:xfrm>
              <a:custGeom>
                <a:avLst/>
                <a:gdLst/>
                <a:ahLst/>
                <a:cxnLst/>
                <a:rect l="l" t="t" r="r" b="b"/>
                <a:pathLst>
                  <a:path w="4803" h="6636" extrusionOk="0">
                    <a:moveTo>
                      <a:pt x="1387" y="1"/>
                    </a:moveTo>
                    <a:cubicBezTo>
                      <a:pt x="888" y="653"/>
                      <a:pt x="426" y="1335"/>
                      <a:pt x="1" y="2039"/>
                    </a:cubicBezTo>
                    <a:cubicBezTo>
                      <a:pt x="771" y="2757"/>
                      <a:pt x="1159" y="3776"/>
                      <a:pt x="1621" y="4722"/>
                    </a:cubicBezTo>
                    <a:cubicBezTo>
                      <a:pt x="1944" y="5382"/>
                      <a:pt x="2310" y="6020"/>
                      <a:pt x="2714" y="6636"/>
                    </a:cubicBezTo>
                    <a:lnTo>
                      <a:pt x="2911" y="6262"/>
                    </a:lnTo>
                    <a:cubicBezTo>
                      <a:pt x="3234" y="6215"/>
                      <a:pt x="3561" y="6191"/>
                      <a:pt x="3886" y="6191"/>
                    </a:cubicBezTo>
                    <a:cubicBezTo>
                      <a:pt x="3967" y="6191"/>
                      <a:pt x="4048" y="6193"/>
                      <a:pt x="4128" y="6196"/>
                    </a:cubicBezTo>
                    <a:cubicBezTo>
                      <a:pt x="3872" y="5866"/>
                      <a:pt x="3579" y="5565"/>
                      <a:pt x="3263" y="5301"/>
                    </a:cubicBezTo>
                    <a:cubicBezTo>
                      <a:pt x="3263" y="5169"/>
                      <a:pt x="3278" y="5045"/>
                      <a:pt x="3293" y="4927"/>
                    </a:cubicBezTo>
                    <a:cubicBezTo>
                      <a:pt x="3828" y="4510"/>
                      <a:pt x="4334" y="4062"/>
                      <a:pt x="4803" y="3578"/>
                    </a:cubicBezTo>
                    <a:cubicBezTo>
                      <a:pt x="4656" y="3574"/>
                      <a:pt x="4508" y="3573"/>
                      <a:pt x="4361" y="3573"/>
                    </a:cubicBezTo>
                    <a:cubicBezTo>
                      <a:pt x="3958" y="3573"/>
                      <a:pt x="3556" y="3586"/>
                      <a:pt x="3153" y="3608"/>
                    </a:cubicBezTo>
                    <a:cubicBezTo>
                      <a:pt x="3043" y="3476"/>
                      <a:pt x="2955" y="3322"/>
                      <a:pt x="2897" y="3153"/>
                    </a:cubicBezTo>
                    <a:cubicBezTo>
                      <a:pt x="3007" y="2611"/>
                      <a:pt x="3087" y="2068"/>
                      <a:pt x="3139" y="1511"/>
                    </a:cubicBezTo>
                    <a:lnTo>
                      <a:pt x="3139" y="1511"/>
                    </a:lnTo>
                    <a:cubicBezTo>
                      <a:pt x="2794" y="1834"/>
                      <a:pt x="2428" y="2141"/>
                      <a:pt x="2054" y="2427"/>
                    </a:cubicBezTo>
                    <a:lnTo>
                      <a:pt x="1665" y="2149"/>
                    </a:lnTo>
                    <a:cubicBezTo>
                      <a:pt x="1577" y="1416"/>
                      <a:pt x="1475" y="712"/>
                      <a:pt x="138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7" name="Google Shape;287;p10"/>
            <p:cNvSpPr/>
            <p:nvPr/>
          </p:nvSpPr>
          <p:spPr>
            <a:xfrm>
              <a:off x="7492221" y="2226015"/>
              <a:ext cx="366606" cy="366606"/>
            </a:xfrm>
            <a:custGeom>
              <a:avLst/>
              <a:gdLst/>
              <a:ahLst/>
              <a:cxnLst/>
              <a:rect l="l" t="t" r="r" b="b"/>
              <a:pathLst>
                <a:path w="4840" h="4840" extrusionOk="0">
                  <a:moveTo>
                    <a:pt x="2420" y="1"/>
                  </a:moveTo>
                  <a:cubicBezTo>
                    <a:pt x="1079" y="1"/>
                    <a:pt x="1" y="1086"/>
                    <a:pt x="1" y="2420"/>
                  </a:cubicBezTo>
                  <a:cubicBezTo>
                    <a:pt x="1" y="3755"/>
                    <a:pt x="1079" y="4840"/>
                    <a:pt x="2420" y="4840"/>
                  </a:cubicBezTo>
                  <a:cubicBezTo>
                    <a:pt x="3755" y="4840"/>
                    <a:pt x="4840" y="3755"/>
                    <a:pt x="4840" y="2420"/>
                  </a:cubicBezTo>
                  <a:cubicBezTo>
                    <a:pt x="4840" y="1086"/>
                    <a:pt x="3755" y="1"/>
                    <a:pt x="24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8" name="Google Shape;288;p10"/>
            <p:cNvGrpSpPr/>
            <p:nvPr/>
          </p:nvGrpSpPr>
          <p:grpSpPr>
            <a:xfrm>
              <a:off x="7681052" y="2459762"/>
              <a:ext cx="201632" cy="193375"/>
              <a:chOff x="7681052" y="2459762"/>
              <a:chExt cx="201632" cy="193375"/>
            </a:xfrm>
          </p:grpSpPr>
          <p:sp>
            <p:nvSpPr>
              <p:cNvPr id="289" name="Google Shape;289;p10"/>
              <p:cNvSpPr/>
              <p:nvPr/>
            </p:nvSpPr>
            <p:spPr>
              <a:xfrm>
                <a:off x="7681052" y="2612084"/>
                <a:ext cx="47871" cy="41054"/>
              </a:xfrm>
              <a:custGeom>
                <a:avLst/>
                <a:gdLst/>
                <a:ahLst/>
                <a:cxnLst/>
                <a:rect l="l" t="t" r="r" b="b"/>
                <a:pathLst>
                  <a:path w="632" h="542" extrusionOk="0">
                    <a:moveTo>
                      <a:pt x="268" y="0"/>
                    </a:moveTo>
                    <a:cubicBezTo>
                      <a:pt x="131" y="0"/>
                      <a:pt x="1" y="107"/>
                      <a:pt x="1" y="270"/>
                    </a:cubicBezTo>
                    <a:cubicBezTo>
                      <a:pt x="1" y="417"/>
                      <a:pt x="118" y="542"/>
                      <a:pt x="264" y="542"/>
                    </a:cubicBezTo>
                    <a:cubicBezTo>
                      <a:pt x="506" y="542"/>
                      <a:pt x="631" y="248"/>
                      <a:pt x="455" y="80"/>
                    </a:cubicBezTo>
                    <a:cubicBezTo>
                      <a:pt x="400" y="25"/>
                      <a:pt x="333" y="0"/>
                      <a:pt x="26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10"/>
              <p:cNvSpPr/>
              <p:nvPr/>
            </p:nvSpPr>
            <p:spPr>
              <a:xfrm>
                <a:off x="7848750" y="2526493"/>
                <a:ext cx="27268" cy="27268"/>
              </a:xfrm>
              <a:custGeom>
                <a:avLst/>
                <a:gdLst/>
                <a:ahLst/>
                <a:cxnLst/>
                <a:rect l="l" t="t" r="r" b="b"/>
                <a:pathLst>
                  <a:path w="360" h="360" extrusionOk="0">
                    <a:moveTo>
                      <a:pt x="177" y="0"/>
                    </a:moveTo>
                    <a:cubicBezTo>
                      <a:pt x="81" y="0"/>
                      <a:pt x="1" y="81"/>
                      <a:pt x="1" y="183"/>
                    </a:cubicBezTo>
                    <a:cubicBezTo>
                      <a:pt x="1" y="279"/>
                      <a:pt x="81" y="359"/>
                      <a:pt x="177" y="359"/>
                    </a:cubicBezTo>
                    <a:cubicBezTo>
                      <a:pt x="279" y="359"/>
                      <a:pt x="360" y="279"/>
                      <a:pt x="360" y="183"/>
                    </a:cubicBezTo>
                    <a:cubicBezTo>
                      <a:pt x="360" y="81"/>
                      <a:pt x="279" y="0"/>
                      <a:pt x="17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10"/>
              <p:cNvSpPr/>
              <p:nvPr/>
            </p:nvSpPr>
            <p:spPr>
              <a:xfrm>
                <a:off x="7860945" y="2459762"/>
                <a:ext cx="21739" cy="18482"/>
              </a:xfrm>
              <a:custGeom>
                <a:avLst/>
                <a:gdLst/>
                <a:ahLst/>
                <a:cxnLst/>
                <a:rect l="l" t="t" r="r" b="b"/>
                <a:pathLst>
                  <a:path w="287" h="244" extrusionOk="0">
                    <a:moveTo>
                      <a:pt x="125" y="0"/>
                    </a:moveTo>
                    <a:cubicBezTo>
                      <a:pt x="61" y="0"/>
                      <a:pt x="1" y="49"/>
                      <a:pt x="1" y="119"/>
                    </a:cubicBezTo>
                    <a:cubicBezTo>
                      <a:pt x="1" y="185"/>
                      <a:pt x="60" y="243"/>
                      <a:pt x="126" y="243"/>
                    </a:cubicBezTo>
                    <a:cubicBezTo>
                      <a:pt x="236" y="243"/>
                      <a:pt x="287" y="111"/>
                      <a:pt x="214" y="38"/>
                    </a:cubicBezTo>
                    <a:cubicBezTo>
                      <a:pt x="187" y="12"/>
                      <a:pt x="156" y="0"/>
                      <a:pt x="1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92" name="Google Shape;292;p10"/>
            <p:cNvSpPr/>
            <p:nvPr/>
          </p:nvSpPr>
          <p:spPr>
            <a:xfrm>
              <a:off x="7622198" y="2292898"/>
              <a:ext cx="47795" cy="40978"/>
            </a:xfrm>
            <a:custGeom>
              <a:avLst/>
              <a:gdLst/>
              <a:ahLst/>
              <a:cxnLst/>
              <a:rect l="l" t="t" r="r" b="b"/>
              <a:pathLst>
                <a:path w="631" h="541" extrusionOk="0">
                  <a:moveTo>
                    <a:pt x="276" y="0"/>
                  </a:moveTo>
                  <a:cubicBezTo>
                    <a:pt x="136" y="0"/>
                    <a:pt x="0" y="109"/>
                    <a:pt x="0" y="269"/>
                  </a:cubicBezTo>
                  <a:cubicBezTo>
                    <a:pt x="0" y="423"/>
                    <a:pt x="125" y="540"/>
                    <a:pt x="272" y="540"/>
                  </a:cubicBezTo>
                  <a:cubicBezTo>
                    <a:pt x="514" y="540"/>
                    <a:pt x="631" y="254"/>
                    <a:pt x="462" y="78"/>
                  </a:cubicBezTo>
                  <a:cubicBezTo>
                    <a:pt x="408" y="24"/>
                    <a:pt x="342" y="0"/>
                    <a:pt x="27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10"/>
            <p:cNvSpPr/>
            <p:nvPr/>
          </p:nvSpPr>
          <p:spPr>
            <a:xfrm>
              <a:off x="7566678" y="2284338"/>
              <a:ext cx="27268" cy="26738"/>
            </a:xfrm>
            <a:custGeom>
              <a:avLst/>
              <a:gdLst/>
              <a:ahLst/>
              <a:cxnLst/>
              <a:rect l="l" t="t" r="r" b="b"/>
              <a:pathLst>
                <a:path w="360" h="353" extrusionOk="0">
                  <a:moveTo>
                    <a:pt x="176" y="1"/>
                  </a:moveTo>
                  <a:cubicBezTo>
                    <a:pt x="81" y="1"/>
                    <a:pt x="0" y="74"/>
                    <a:pt x="0" y="177"/>
                  </a:cubicBezTo>
                  <a:cubicBezTo>
                    <a:pt x="0" y="272"/>
                    <a:pt x="81" y="353"/>
                    <a:pt x="176" y="353"/>
                  </a:cubicBezTo>
                  <a:cubicBezTo>
                    <a:pt x="279" y="353"/>
                    <a:pt x="360" y="272"/>
                    <a:pt x="360" y="177"/>
                  </a:cubicBezTo>
                  <a:cubicBezTo>
                    <a:pt x="360" y="74"/>
                    <a:pt x="279" y="1"/>
                    <a:pt x="17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10"/>
            <p:cNvSpPr/>
            <p:nvPr/>
          </p:nvSpPr>
          <p:spPr>
            <a:xfrm>
              <a:off x="7674916" y="2259267"/>
              <a:ext cx="21209" cy="18482"/>
            </a:xfrm>
            <a:custGeom>
              <a:avLst/>
              <a:gdLst/>
              <a:ahLst/>
              <a:cxnLst/>
              <a:rect l="l" t="t" r="r" b="b"/>
              <a:pathLst>
                <a:path w="280" h="244" extrusionOk="0">
                  <a:moveTo>
                    <a:pt x="120" y="1"/>
                  </a:moveTo>
                  <a:cubicBezTo>
                    <a:pt x="58" y="1"/>
                    <a:pt x="1" y="52"/>
                    <a:pt x="1" y="126"/>
                  </a:cubicBezTo>
                  <a:cubicBezTo>
                    <a:pt x="1" y="192"/>
                    <a:pt x="52" y="244"/>
                    <a:pt x="118" y="244"/>
                  </a:cubicBezTo>
                  <a:cubicBezTo>
                    <a:pt x="228" y="244"/>
                    <a:pt x="279" y="112"/>
                    <a:pt x="206" y="38"/>
                  </a:cubicBezTo>
                  <a:cubicBezTo>
                    <a:pt x="180" y="12"/>
                    <a:pt x="150" y="1"/>
                    <a:pt x="12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95" name="Google Shape;295;p10"/>
            <p:cNvGrpSpPr/>
            <p:nvPr/>
          </p:nvGrpSpPr>
          <p:grpSpPr>
            <a:xfrm>
              <a:off x="7550014" y="2367127"/>
              <a:ext cx="172774" cy="89454"/>
              <a:chOff x="7550014" y="2367127"/>
              <a:chExt cx="172774" cy="89454"/>
            </a:xfrm>
          </p:grpSpPr>
          <p:sp>
            <p:nvSpPr>
              <p:cNvPr id="296" name="Google Shape;296;p10"/>
              <p:cNvSpPr/>
              <p:nvPr/>
            </p:nvSpPr>
            <p:spPr>
              <a:xfrm>
                <a:off x="7550014" y="2370990"/>
                <a:ext cx="48931" cy="30071"/>
              </a:xfrm>
              <a:custGeom>
                <a:avLst/>
                <a:gdLst/>
                <a:ahLst/>
                <a:cxnLst/>
                <a:rect l="l" t="t" r="r" b="b"/>
                <a:pathLst>
                  <a:path w="646" h="397" fill="none" extrusionOk="0">
                    <a:moveTo>
                      <a:pt x="0" y="0"/>
                    </a:moveTo>
                    <a:cubicBezTo>
                      <a:pt x="191" y="162"/>
                      <a:pt x="411" y="294"/>
                      <a:pt x="645" y="396"/>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10"/>
              <p:cNvSpPr/>
              <p:nvPr/>
            </p:nvSpPr>
            <p:spPr>
              <a:xfrm>
                <a:off x="7553877" y="2368793"/>
                <a:ext cx="39539" cy="37797"/>
              </a:xfrm>
              <a:custGeom>
                <a:avLst/>
                <a:gdLst/>
                <a:ahLst/>
                <a:cxnLst/>
                <a:rect l="l" t="t" r="r" b="b"/>
                <a:pathLst>
                  <a:path w="522" h="499" fill="none" extrusionOk="0">
                    <a:moveTo>
                      <a:pt x="521" y="0"/>
                    </a:moveTo>
                    <a:cubicBezTo>
                      <a:pt x="375" y="191"/>
                      <a:pt x="221" y="396"/>
                      <a:pt x="1" y="499"/>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10"/>
              <p:cNvSpPr/>
              <p:nvPr/>
            </p:nvSpPr>
            <p:spPr>
              <a:xfrm>
                <a:off x="7673856" y="2369324"/>
                <a:ext cx="48931" cy="30071"/>
              </a:xfrm>
              <a:custGeom>
                <a:avLst/>
                <a:gdLst/>
                <a:ahLst/>
                <a:cxnLst/>
                <a:rect l="l" t="t" r="r" b="b"/>
                <a:pathLst>
                  <a:path w="646" h="397" fill="none" extrusionOk="0">
                    <a:moveTo>
                      <a:pt x="0" y="0"/>
                    </a:moveTo>
                    <a:cubicBezTo>
                      <a:pt x="198" y="162"/>
                      <a:pt x="411" y="301"/>
                      <a:pt x="645" y="396"/>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10"/>
              <p:cNvSpPr/>
              <p:nvPr/>
            </p:nvSpPr>
            <p:spPr>
              <a:xfrm>
                <a:off x="7677719" y="2367127"/>
                <a:ext cx="39539" cy="37797"/>
              </a:xfrm>
              <a:custGeom>
                <a:avLst/>
                <a:gdLst/>
                <a:ahLst/>
                <a:cxnLst/>
                <a:rect l="l" t="t" r="r" b="b"/>
                <a:pathLst>
                  <a:path w="522" h="499" fill="none" extrusionOk="0">
                    <a:moveTo>
                      <a:pt x="521" y="0"/>
                    </a:moveTo>
                    <a:cubicBezTo>
                      <a:pt x="374" y="198"/>
                      <a:pt x="221" y="403"/>
                      <a:pt x="1" y="499"/>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10"/>
              <p:cNvSpPr/>
              <p:nvPr/>
            </p:nvSpPr>
            <p:spPr>
              <a:xfrm>
                <a:off x="7596066" y="2429313"/>
                <a:ext cx="79532" cy="27268"/>
              </a:xfrm>
              <a:custGeom>
                <a:avLst/>
                <a:gdLst/>
                <a:ahLst/>
                <a:cxnLst/>
                <a:rect l="l" t="t" r="r" b="b"/>
                <a:pathLst>
                  <a:path w="1050" h="360" fill="none" extrusionOk="0">
                    <a:moveTo>
                      <a:pt x="1" y="359"/>
                    </a:moveTo>
                    <a:cubicBezTo>
                      <a:pt x="81" y="154"/>
                      <a:pt x="272" y="7"/>
                      <a:pt x="499" y="0"/>
                    </a:cubicBezTo>
                    <a:cubicBezTo>
                      <a:pt x="719" y="0"/>
                      <a:pt x="925" y="110"/>
                      <a:pt x="1049" y="293"/>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01" name="Google Shape;301;p10"/>
          <p:cNvGrpSpPr/>
          <p:nvPr/>
        </p:nvGrpSpPr>
        <p:grpSpPr>
          <a:xfrm flipH="1">
            <a:off x="928986" y="-4"/>
            <a:ext cx="828407" cy="805193"/>
            <a:chOff x="1083122" y="730213"/>
            <a:chExt cx="952083" cy="925403"/>
          </a:xfrm>
        </p:grpSpPr>
        <p:grpSp>
          <p:nvGrpSpPr>
            <p:cNvPr id="302" name="Google Shape;302;p10"/>
            <p:cNvGrpSpPr/>
            <p:nvPr/>
          </p:nvGrpSpPr>
          <p:grpSpPr>
            <a:xfrm>
              <a:off x="1083122" y="730213"/>
              <a:ext cx="952083" cy="925403"/>
              <a:chOff x="1083122" y="730213"/>
              <a:chExt cx="952083" cy="925403"/>
            </a:xfrm>
          </p:grpSpPr>
          <p:sp>
            <p:nvSpPr>
              <p:cNvPr id="303" name="Google Shape;303;p10"/>
              <p:cNvSpPr/>
              <p:nvPr/>
            </p:nvSpPr>
            <p:spPr>
              <a:xfrm>
                <a:off x="1083122" y="730213"/>
                <a:ext cx="952083" cy="925403"/>
              </a:xfrm>
              <a:custGeom>
                <a:avLst/>
                <a:gdLst/>
                <a:ahLst/>
                <a:cxnLst/>
                <a:rect l="l" t="t" r="r" b="b"/>
                <a:pathLst>
                  <a:path w="8850" h="8602" extrusionOk="0">
                    <a:moveTo>
                      <a:pt x="5345" y="1"/>
                    </a:moveTo>
                    <a:cubicBezTo>
                      <a:pt x="5235" y="1"/>
                      <a:pt x="5140" y="89"/>
                      <a:pt x="5059" y="177"/>
                    </a:cubicBezTo>
                    <a:cubicBezTo>
                      <a:pt x="4553" y="741"/>
                      <a:pt x="4106" y="1350"/>
                      <a:pt x="3710" y="1995"/>
                    </a:cubicBezTo>
                    <a:cubicBezTo>
                      <a:pt x="3307" y="1672"/>
                      <a:pt x="2874" y="1379"/>
                      <a:pt x="2420" y="1130"/>
                    </a:cubicBezTo>
                    <a:cubicBezTo>
                      <a:pt x="2128" y="958"/>
                      <a:pt x="1803" y="787"/>
                      <a:pt x="1473" y="787"/>
                    </a:cubicBezTo>
                    <a:cubicBezTo>
                      <a:pt x="1422" y="787"/>
                      <a:pt x="1371" y="791"/>
                      <a:pt x="1320" y="800"/>
                    </a:cubicBezTo>
                    <a:cubicBezTo>
                      <a:pt x="1217" y="807"/>
                      <a:pt x="1137" y="866"/>
                      <a:pt x="1093" y="954"/>
                    </a:cubicBezTo>
                    <a:cubicBezTo>
                      <a:pt x="1078" y="1012"/>
                      <a:pt x="1085" y="1078"/>
                      <a:pt x="1115" y="1137"/>
                    </a:cubicBezTo>
                    <a:cubicBezTo>
                      <a:pt x="1342" y="1877"/>
                      <a:pt x="1577" y="2618"/>
                      <a:pt x="1804" y="3358"/>
                    </a:cubicBezTo>
                    <a:cubicBezTo>
                      <a:pt x="1261" y="3402"/>
                      <a:pt x="733" y="3520"/>
                      <a:pt x="213" y="3688"/>
                    </a:cubicBezTo>
                    <a:cubicBezTo>
                      <a:pt x="162" y="3703"/>
                      <a:pt x="110" y="3732"/>
                      <a:pt x="74" y="3769"/>
                    </a:cubicBezTo>
                    <a:cubicBezTo>
                      <a:pt x="0" y="3850"/>
                      <a:pt x="52" y="3974"/>
                      <a:pt x="110" y="4062"/>
                    </a:cubicBezTo>
                    <a:cubicBezTo>
                      <a:pt x="286" y="4290"/>
                      <a:pt x="557" y="4443"/>
                      <a:pt x="821" y="4590"/>
                    </a:cubicBezTo>
                    <a:cubicBezTo>
                      <a:pt x="1063" y="4722"/>
                      <a:pt x="1313" y="4847"/>
                      <a:pt x="1562" y="4971"/>
                    </a:cubicBezTo>
                    <a:cubicBezTo>
                      <a:pt x="1320" y="5375"/>
                      <a:pt x="1063" y="5770"/>
                      <a:pt x="792" y="6152"/>
                    </a:cubicBezTo>
                    <a:cubicBezTo>
                      <a:pt x="711" y="6262"/>
                      <a:pt x="623" y="6394"/>
                      <a:pt x="660" y="6526"/>
                    </a:cubicBezTo>
                    <a:cubicBezTo>
                      <a:pt x="701" y="6678"/>
                      <a:pt x="860" y="6725"/>
                      <a:pt x="1027" y="6725"/>
                    </a:cubicBezTo>
                    <a:cubicBezTo>
                      <a:pt x="1102" y="6725"/>
                      <a:pt x="1179" y="6715"/>
                      <a:pt x="1247" y="6702"/>
                    </a:cubicBezTo>
                    <a:lnTo>
                      <a:pt x="2625" y="6438"/>
                    </a:lnTo>
                    <a:cubicBezTo>
                      <a:pt x="2716" y="6417"/>
                      <a:pt x="2813" y="6398"/>
                      <a:pt x="2906" y="6398"/>
                    </a:cubicBezTo>
                    <a:cubicBezTo>
                      <a:pt x="2976" y="6398"/>
                      <a:pt x="3045" y="6409"/>
                      <a:pt x="3109" y="6438"/>
                    </a:cubicBezTo>
                    <a:cubicBezTo>
                      <a:pt x="3409" y="6577"/>
                      <a:pt x="3417" y="8556"/>
                      <a:pt x="3776" y="8600"/>
                    </a:cubicBezTo>
                    <a:cubicBezTo>
                      <a:pt x="3780" y="8601"/>
                      <a:pt x="3784" y="8601"/>
                      <a:pt x="3789" y="8601"/>
                    </a:cubicBezTo>
                    <a:cubicBezTo>
                      <a:pt x="4149" y="8601"/>
                      <a:pt x="4738" y="7094"/>
                      <a:pt x="4898" y="6790"/>
                    </a:cubicBezTo>
                    <a:cubicBezTo>
                      <a:pt x="4927" y="6724"/>
                      <a:pt x="4971" y="6672"/>
                      <a:pt x="5037" y="6636"/>
                    </a:cubicBezTo>
                    <a:cubicBezTo>
                      <a:pt x="5071" y="6623"/>
                      <a:pt x="5110" y="6615"/>
                      <a:pt x="5150" y="6615"/>
                    </a:cubicBezTo>
                    <a:cubicBezTo>
                      <a:pt x="5178" y="6615"/>
                      <a:pt x="5207" y="6619"/>
                      <a:pt x="5235" y="6628"/>
                    </a:cubicBezTo>
                    <a:cubicBezTo>
                      <a:pt x="6405" y="6838"/>
                      <a:pt x="6966" y="6902"/>
                      <a:pt x="7232" y="6902"/>
                    </a:cubicBezTo>
                    <a:cubicBezTo>
                      <a:pt x="7579" y="6902"/>
                      <a:pt x="7425" y="6793"/>
                      <a:pt x="7471" y="6760"/>
                    </a:cubicBezTo>
                    <a:cubicBezTo>
                      <a:pt x="7471" y="6760"/>
                      <a:pt x="7053" y="5609"/>
                      <a:pt x="6782" y="5059"/>
                    </a:cubicBezTo>
                    <a:cubicBezTo>
                      <a:pt x="6738" y="4986"/>
                      <a:pt x="6723" y="4905"/>
                      <a:pt x="6738" y="4825"/>
                    </a:cubicBezTo>
                    <a:cubicBezTo>
                      <a:pt x="6760" y="4737"/>
                      <a:pt x="6855" y="4693"/>
                      <a:pt x="6936" y="4649"/>
                    </a:cubicBezTo>
                    <a:cubicBezTo>
                      <a:pt x="7882" y="4194"/>
                      <a:pt x="8849" y="3564"/>
                      <a:pt x="8651" y="3241"/>
                    </a:cubicBezTo>
                    <a:cubicBezTo>
                      <a:pt x="8566" y="3111"/>
                      <a:pt x="8199" y="3058"/>
                      <a:pt x="7816" y="3058"/>
                    </a:cubicBezTo>
                    <a:cubicBezTo>
                      <a:pt x="7572" y="3058"/>
                      <a:pt x="7322" y="3079"/>
                      <a:pt x="7134" y="3116"/>
                    </a:cubicBezTo>
                    <a:cubicBezTo>
                      <a:pt x="6985" y="3145"/>
                      <a:pt x="6827" y="3174"/>
                      <a:pt x="6672" y="3174"/>
                    </a:cubicBezTo>
                    <a:cubicBezTo>
                      <a:pt x="6553" y="3174"/>
                      <a:pt x="6436" y="3157"/>
                      <a:pt x="6327" y="3109"/>
                    </a:cubicBezTo>
                    <a:cubicBezTo>
                      <a:pt x="6049" y="2985"/>
                      <a:pt x="5880" y="2691"/>
                      <a:pt x="5821" y="2398"/>
                    </a:cubicBezTo>
                    <a:cubicBezTo>
                      <a:pt x="5763" y="2097"/>
                      <a:pt x="5792" y="1797"/>
                      <a:pt x="5785" y="1489"/>
                    </a:cubicBezTo>
                    <a:cubicBezTo>
                      <a:pt x="5785" y="1115"/>
                      <a:pt x="5741" y="741"/>
                      <a:pt x="5653" y="375"/>
                    </a:cubicBezTo>
                    <a:cubicBezTo>
                      <a:pt x="5616" y="206"/>
                      <a:pt x="5521" y="1"/>
                      <a:pt x="534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10"/>
              <p:cNvSpPr/>
              <p:nvPr/>
            </p:nvSpPr>
            <p:spPr>
              <a:xfrm>
                <a:off x="1206085" y="854037"/>
                <a:ext cx="646125" cy="646125"/>
              </a:xfrm>
              <a:custGeom>
                <a:avLst/>
                <a:gdLst/>
                <a:ahLst/>
                <a:cxnLst/>
                <a:rect l="l" t="t" r="r" b="b"/>
                <a:pathLst>
                  <a:path w="6006" h="6006" extrusionOk="0">
                    <a:moveTo>
                      <a:pt x="3007" y="1"/>
                    </a:moveTo>
                    <a:cubicBezTo>
                      <a:pt x="1343" y="1"/>
                      <a:pt x="1" y="1350"/>
                      <a:pt x="1" y="3007"/>
                    </a:cubicBezTo>
                    <a:cubicBezTo>
                      <a:pt x="1" y="4663"/>
                      <a:pt x="1343" y="6005"/>
                      <a:pt x="3007" y="6005"/>
                    </a:cubicBezTo>
                    <a:cubicBezTo>
                      <a:pt x="4664" y="6005"/>
                      <a:pt x="6005" y="4663"/>
                      <a:pt x="6005" y="3007"/>
                    </a:cubicBezTo>
                    <a:cubicBezTo>
                      <a:pt x="6005" y="1350"/>
                      <a:pt x="4664" y="1"/>
                      <a:pt x="30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05" name="Google Shape;305;p10"/>
            <p:cNvSpPr/>
            <p:nvPr/>
          </p:nvSpPr>
          <p:spPr>
            <a:xfrm>
              <a:off x="1284188" y="1029929"/>
              <a:ext cx="279385" cy="291111"/>
            </a:xfrm>
            <a:custGeom>
              <a:avLst/>
              <a:gdLst/>
              <a:ahLst/>
              <a:cxnLst/>
              <a:rect l="l" t="t" r="r" b="b"/>
              <a:pathLst>
                <a:path w="2597" h="2706" extrusionOk="0">
                  <a:moveTo>
                    <a:pt x="1298" y="1"/>
                  </a:moveTo>
                  <a:cubicBezTo>
                    <a:pt x="580" y="1"/>
                    <a:pt x="1" y="602"/>
                    <a:pt x="1" y="1350"/>
                  </a:cubicBezTo>
                  <a:cubicBezTo>
                    <a:pt x="1" y="2097"/>
                    <a:pt x="580" y="2706"/>
                    <a:pt x="1298" y="2706"/>
                  </a:cubicBezTo>
                  <a:cubicBezTo>
                    <a:pt x="2017" y="2706"/>
                    <a:pt x="2596" y="2097"/>
                    <a:pt x="2596" y="1350"/>
                  </a:cubicBezTo>
                  <a:cubicBezTo>
                    <a:pt x="2596" y="602"/>
                    <a:pt x="2017" y="1"/>
                    <a:pt x="129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06" name="Google Shape;306;p10"/>
            <p:cNvGrpSpPr/>
            <p:nvPr/>
          </p:nvGrpSpPr>
          <p:grpSpPr>
            <a:xfrm>
              <a:off x="1497195" y="951504"/>
              <a:ext cx="194934" cy="74553"/>
              <a:chOff x="1497195" y="951504"/>
              <a:chExt cx="194934" cy="74553"/>
            </a:xfrm>
          </p:grpSpPr>
          <p:sp>
            <p:nvSpPr>
              <p:cNvPr id="307" name="Google Shape;307;p10"/>
              <p:cNvSpPr/>
              <p:nvPr/>
            </p:nvSpPr>
            <p:spPr>
              <a:xfrm>
                <a:off x="1497195" y="951504"/>
                <a:ext cx="57663" cy="49379"/>
              </a:xfrm>
              <a:custGeom>
                <a:avLst/>
                <a:gdLst/>
                <a:ahLst/>
                <a:cxnLst/>
                <a:rect l="l" t="t" r="r" b="b"/>
                <a:pathLst>
                  <a:path w="536" h="459" extrusionOk="0">
                    <a:moveTo>
                      <a:pt x="230" y="1"/>
                    </a:moveTo>
                    <a:cubicBezTo>
                      <a:pt x="114" y="1"/>
                      <a:pt x="0" y="93"/>
                      <a:pt x="0" y="231"/>
                    </a:cubicBezTo>
                    <a:cubicBezTo>
                      <a:pt x="0" y="356"/>
                      <a:pt x="103" y="458"/>
                      <a:pt x="228" y="458"/>
                    </a:cubicBezTo>
                    <a:cubicBezTo>
                      <a:pt x="433" y="458"/>
                      <a:pt x="535" y="216"/>
                      <a:pt x="389" y="70"/>
                    </a:cubicBezTo>
                    <a:cubicBezTo>
                      <a:pt x="344" y="22"/>
                      <a:pt x="287" y="1"/>
                      <a:pt x="23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10"/>
              <p:cNvSpPr/>
              <p:nvPr/>
            </p:nvSpPr>
            <p:spPr>
              <a:xfrm>
                <a:off x="1634359" y="976032"/>
                <a:ext cx="57770" cy="50025"/>
              </a:xfrm>
              <a:custGeom>
                <a:avLst/>
                <a:gdLst/>
                <a:ahLst/>
                <a:cxnLst/>
                <a:rect l="l" t="t" r="r" b="b"/>
                <a:pathLst>
                  <a:path w="537" h="465" extrusionOk="0">
                    <a:moveTo>
                      <a:pt x="233" y="0"/>
                    </a:moveTo>
                    <a:cubicBezTo>
                      <a:pt x="114" y="0"/>
                      <a:pt x="1" y="92"/>
                      <a:pt x="1" y="230"/>
                    </a:cubicBezTo>
                    <a:cubicBezTo>
                      <a:pt x="1" y="362"/>
                      <a:pt x="104" y="465"/>
                      <a:pt x="228" y="465"/>
                    </a:cubicBezTo>
                    <a:cubicBezTo>
                      <a:pt x="433" y="465"/>
                      <a:pt x="536" y="216"/>
                      <a:pt x="397" y="69"/>
                    </a:cubicBezTo>
                    <a:cubicBezTo>
                      <a:pt x="349" y="21"/>
                      <a:pt x="291" y="0"/>
                      <a:pt x="23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9" name="Google Shape;309;p10"/>
            <p:cNvGrpSpPr/>
            <p:nvPr/>
          </p:nvGrpSpPr>
          <p:grpSpPr>
            <a:xfrm>
              <a:off x="1550017" y="1079631"/>
              <a:ext cx="243775" cy="194934"/>
              <a:chOff x="1550017" y="1079631"/>
              <a:chExt cx="243775" cy="194934"/>
            </a:xfrm>
          </p:grpSpPr>
          <p:sp>
            <p:nvSpPr>
              <p:cNvPr id="310" name="Google Shape;310;p10"/>
              <p:cNvSpPr/>
              <p:nvPr/>
            </p:nvSpPr>
            <p:spPr>
              <a:xfrm>
                <a:off x="1550017" y="1136432"/>
                <a:ext cx="64010" cy="51316"/>
              </a:xfrm>
              <a:custGeom>
                <a:avLst/>
                <a:gdLst/>
                <a:ahLst/>
                <a:cxnLst/>
                <a:rect l="l" t="t" r="r" b="b"/>
                <a:pathLst>
                  <a:path w="595" h="477" fill="none" extrusionOk="0">
                    <a:moveTo>
                      <a:pt x="0" y="462"/>
                    </a:moveTo>
                    <a:cubicBezTo>
                      <a:pt x="22" y="396"/>
                      <a:pt x="37" y="323"/>
                      <a:pt x="59" y="250"/>
                    </a:cubicBezTo>
                    <a:cubicBezTo>
                      <a:pt x="81" y="176"/>
                      <a:pt x="125" y="118"/>
                      <a:pt x="176" y="66"/>
                    </a:cubicBezTo>
                    <a:cubicBezTo>
                      <a:pt x="235" y="22"/>
                      <a:pt x="316" y="0"/>
                      <a:pt x="382" y="22"/>
                    </a:cubicBezTo>
                    <a:cubicBezTo>
                      <a:pt x="462" y="66"/>
                      <a:pt x="521" y="140"/>
                      <a:pt x="536" y="228"/>
                    </a:cubicBezTo>
                    <a:cubicBezTo>
                      <a:pt x="558" y="308"/>
                      <a:pt x="594" y="477"/>
                      <a:pt x="594" y="477"/>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10"/>
              <p:cNvSpPr/>
              <p:nvPr/>
            </p:nvSpPr>
            <p:spPr>
              <a:xfrm>
                <a:off x="1558730" y="1081997"/>
                <a:ext cx="71003" cy="47443"/>
              </a:xfrm>
              <a:custGeom>
                <a:avLst/>
                <a:gdLst/>
                <a:ahLst/>
                <a:cxnLst/>
                <a:rect l="l" t="t" r="r" b="b"/>
                <a:pathLst>
                  <a:path w="660" h="441" fill="none" extrusionOk="0">
                    <a:moveTo>
                      <a:pt x="0" y="0"/>
                    </a:moveTo>
                    <a:cubicBezTo>
                      <a:pt x="257" y="81"/>
                      <a:pt x="484" y="235"/>
                      <a:pt x="660" y="440"/>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10"/>
              <p:cNvSpPr/>
              <p:nvPr/>
            </p:nvSpPr>
            <p:spPr>
              <a:xfrm>
                <a:off x="1626506" y="1238955"/>
                <a:ext cx="63257" cy="35609"/>
              </a:xfrm>
              <a:custGeom>
                <a:avLst/>
                <a:gdLst/>
                <a:ahLst/>
                <a:cxnLst/>
                <a:rect l="l" t="t" r="r" b="b"/>
                <a:pathLst>
                  <a:path w="588" h="331" fill="none" extrusionOk="0">
                    <a:moveTo>
                      <a:pt x="1" y="0"/>
                    </a:moveTo>
                    <a:cubicBezTo>
                      <a:pt x="8" y="66"/>
                      <a:pt x="23" y="132"/>
                      <a:pt x="59" y="191"/>
                    </a:cubicBezTo>
                    <a:cubicBezTo>
                      <a:pt x="125" y="286"/>
                      <a:pt x="243" y="330"/>
                      <a:pt x="360" y="308"/>
                    </a:cubicBezTo>
                    <a:cubicBezTo>
                      <a:pt x="470" y="279"/>
                      <a:pt x="558" y="191"/>
                      <a:pt x="587" y="81"/>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10"/>
              <p:cNvSpPr/>
              <p:nvPr/>
            </p:nvSpPr>
            <p:spPr>
              <a:xfrm>
                <a:off x="1714828" y="1079631"/>
                <a:ext cx="78964" cy="56049"/>
              </a:xfrm>
              <a:custGeom>
                <a:avLst/>
                <a:gdLst/>
                <a:ahLst/>
                <a:cxnLst/>
                <a:rect l="l" t="t" r="r" b="b"/>
                <a:pathLst>
                  <a:path w="734" h="521" fill="none" extrusionOk="0">
                    <a:moveTo>
                      <a:pt x="1" y="521"/>
                    </a:moveTo>
                    <a:cubicBezTo>
                      <a:pt x="221" y="323"/>
                      <a:pt x="470" y="147"/>
                      <a:pt x="734" y="0"/>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10"/>
              <p:cNvSpPr/>
              <p:nvPr/>
            </p:nvSpPr>
            <p:spPr>
              <a:xfrm>
                <a:off x="1714828" y="1149019"/>
                <a:ext cx="56910" cy="53790"/>
              </a:xfrm>
              <a:custGeom>
                <a:avLst/>
                <a:gdLst/>
                <a:ahLst/>
                <a:cxnLst/>
                <a:rect l="l" t="t" r="r" b="b"/>
                <a:pathLst>
                  <a:path w="529" h="500" fill="none" extrusionOk="0">
                    <a:moveTo>
                      <a:pt x="1" y="462"/>
                    </a:moveTo>
                    <a:cubicBezTo>
                      <a:pt x="15" y="353"/>
                      <a:pt x="52" y="250"/>
                      <a:pt x="111" y="162"/>
                    </a:cubicBezTo>
                    <a:cubicBezTo>
                      <a:pt x="140" y="111"/>
                      <a:pt x="177" y="74"/>
                      <a:pt x="221" y="45"/>
                    </a:cubicBezTo>
                    <a:cubicBezTo>
                      <a:pt x="265" y="8"/>
                      <a:pt x="323" y="1"/>
                      <a:pt x="375" y="23"/>
                    </a:cubicBezTo>
                    <a:cubicBezTo>
                      <a:pt x="441" y="67"/>
                      <a:pt x="485" y="133"/>
                      <a:pt x="492" y="213"/>
                    </a:cubicBezTo>
                    <a:cubicBezTo>
                      <a:pt x="514" y="309"/>
                      <a:pt x="521" y="404"/>
                      <a:pt x="529" y="499"/>
                    </a:cubicBezTo>
                  </a:path>
                </a:pathLst>
              </a:custGeom>
              <a:noFill/>
              <a:ln w="9525" cap="rnd"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5" name="Google Shape;315;p10"/>
            <p:cNvGrpSpPr/>
            <p:nvPr/>
          </p:nvGrpSpPr>
          <p:grpSpPr>
            <a:xfrm>
              <a:off x="1451474" y="1199474"/>
              <a:ext cx="372333" cy="98758"/>
              <a:chOff x="1451474" y="1199474"/>
              <a:chExt cx="372333" cy="98758"/>
            </a:xfrm>
          </p:grpSpPr>
          <p:sp>
            <p:nvSpPr>
              <p:cNvPr id="316" name="Google Shape;316;p10"/>
              <p:cNvSpPr/>
              <p:nvPr/>
            </p:nvSpPr>
            <p:spPr>
              <a:xfrm>
                <a:off x="1738496" y="1225508"/>
                <a:ext cx="85311" cy="72724"/>
              </a:xfrm>
              <a:custGeom>
                <a:avLst/>
                <a:gdLst/>
                <a:ahLst/>
                <a:cxnLst/>
                <a:rect l="l" t="t" r="r" b="b"/>
                <a:pathLst>
                  <a:path w="793" h="676" extrusionOk="0">
                    <a:moveTo>
                      <a:pt x="397" y="1"/>
                    </a:moveTo>
                    <a:cubicBezTo>
                      <a:pt x="177" y="1"/>
                      <a:pt x="1" y="155"/>
                      <a:pt x="1" y="338"/>
                    </a:cubicBezTo>
                    <a:cubicBezTo>
                      <a:pt x="1" y="521"/>
                      <a:pt x="177" y="675"/>
                      <a:pt x="397" y="675"/>
                    </a:cubicBezTo>
                    <a:cubicBezTo>
                      <a:pt x="617" y="675"/>
                      <a:pt x="792" y="521"/>
                      <a:pt x="792" y="338"/>
                    </a:cubicBezTo>
                    <a:cubicBezTo>
                      <a:pt x="792" y="147"/>
                      <a:pt x="617" y="1"/>
                      <a:pt x="39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10"/>
              <p:cNvSpPr/>
              <p:nvPr/>
            </p:nvSpPr>
            <p:spPr>
              <a:xfrm>
                <a:off x="1451474" y="1199474"/>
                <a:ext cx="104137" cy="88431"/>
              </a:xfrm>
              <a:custGeom>
                <a:avLst/>
                <a:gdLst/>
                <a:ahLst/>
                <a:cxnLst/>
                <a:rect l="l" t="t" r="r" b="b"/>
                <a:pathLst>
                  <a:path w="968" h="822" extrusionOk="0">
                    <a:moveTo>
                      <a:pt x="484" y="1"/>
                    </a:moveTo>
                    <a:cubicBezTo>
                      <a:pt x="213" y="1"/>
                      <a:pt x="0" y="184"/>
                      <a:pt x="0" y="411"/>
                    </a:cubicBezTo>
                    <a:cubicBezTo>
                      <a:pt x="0" y="639"/>
                      <a:pt x="213" y="822"/>
                      <a:pt x="484" y="822"/>
                    </a:cubicBezTo>
                    <a:cubicBezTo>
                      <a:pt x="748" y="822"/>
                      <a:pt x="968" y="639"/>
                      <a:pt x="968" y="411"/>
                    </a:cubicBezTo>
                    <a:cubicBezTo>
                      <a:pt x="968" y="184"/>
                      <a:pt x="748" y="1"/>
                      <a:pt x="48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18" name="Google Shape;318;p10"/>
          <p:cNvGrpSpPr/>
          <p:nvPr/>
        </p:nvGrpSpPr>
        <p:grpSpPr>
          <a:xfrm>
            <a:off x="2329077" y="4574704"/>
            <a:ext cx="1171157" cy="427586"/>
            <a:chOff x="35006" y="4575682"/>
            <a:chExt cx="1078215" cy="393653"/>
          </a:xfrm>
        </p:grpSpPr>
        <p:sp>
          <p:nvSpPr>
            <p:cNvPr id="319" name="Google Shape;319;p10"/>
            <p:cNvSpPr/>
            <p:nvPr/>
          </p:nvSpPr>
          <p:spPr>
            <a:xfrm>
              <a:off x="35006" y="4575682"/>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10"/>
            <p:cNvSpPr/>
            <p:nvPr/>
          </p:nvSpPr>
          <p:spPr>
            <a:xfrm>
              <a:off x="500437" y="471057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10"/>
            <p:cNvSpPr/>
            <p:nvPr/>
          </p:nvSpPr>
          <p:spPr>
            <a:xfrm>
              <a:off x="946046" y="461686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10"/>
            <p:cNvSpPr/>
            <p:nvPr/>
          </p:nvSpPr>
          <p:spPr>
            <a:xfrm>
              <a:off x="867834" y="490242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3" name="Google Shape;323;p10"/>
          <p:cNvGrpSpPr/>
          <p:nvPr/>
        </p:nvGrpSpPr>
        <p:grpSpPr>
          <a:xfrm>
            <a:off x="8292899" y="208074"/>
            <a:ext cx="647427" cy="597124"/>
            <a:chOff x="8292899" y="208074"/>
            <a:chExt cx="647427" cy="597124"/>
          </a:xfrm>
        </p:grpSpPr>
        <p:sp>
          <p:nvSpPr>
            <p:cNvPr id="324" name="Google Shape;324;p10"/>
            <p:cNvSpPr/>
            <p:nvPr/>
          </p:nvSpPr>
          <p:spPr>
            <a:xfrm>
              <a:off x="8622748" y="379010"/>
              <a:ext cx="181586" cy="155986"/>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10"/>
            <p:cNvSpPr/>
            <p:nvPr/>
          </p:nvSpPr>
          <p:spPr>
            <a:xfrm>
              <a:off x="8622750" y="688350"/>
              <a:ext cx="136001" cy="116849"/>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10"/>
            <p:cNvSpPr/>
            <p:nvPr/>
          </p:nvSpPr>
          <p:spPr>
            <a:xfrm>
              <a:off x="8292899" y="208075"/>
              <a:ext cx="136001" cy="116849"/>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10"/>
            <p:cNvSpPr/>
            <p:nvPr/>
          </p:nvSpPr>
          <p:spPr>
            <a:xfrm>
              <a:off x="8857325" y="208074"/>
              <a:ext cx="83001" cy="71325"/>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28" name="Google Shape;328;p10"/>
          <p:cNvSpPr txBox="1">
            <a:spLocks noGrp="1"/>
          </p:cNvSpPr>
          <p:nvPr>
            <p:ph type="title"/>
          </p:nvPr>
        </p:nvSpPr>
        <p:spPr>
          <a:xfrm>
            <a:off x="4256125" y="3763400"/>
            <a:ext cx="4172700" cy="8451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3000"/>
              <a:buNone/>
              <a:defRPr>
                <a:solidFill>
                  <a:schemeClr val="lt2"/>
                </a:solidFill>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slideLayout" Target="../slideLayouts/slideLayout18.xml" /><Relationship Id="rId3" Type="http://schemas.openxmlformats.org/officeDocument/2006/relationships/slideLayout" Target="../slideLayouts/slideLayout3.xml" /><Relationship Id="rId21" Type="http://schemas.openxmlformats.org/officeDocument/2006/relationships/slideLayout" Target="../slideLayouts/slideLayout21.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5"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20" Type="http://schemas.openxmlformats.org/officeDocument/2006/relationships/slideLayout" Target="../slideLayouts/slideLayout20.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24" Type="http://schemas.openxmlformats.org/officeDocument/2006/relationships/slideLayout" Target="../slideLayouts/slideLayout24.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23" Type="http://schemas.openxmlformats.org/officeDocument/2006/relationships/slideLayout" Target="../slideLayouts/slideLayout23.xml" /><Relationship Id="rId10" Type="http://schemas.openxmlformats.org/officeDocument/2006/relationships/slideLayout" Target="../slideLayouts/slideLayout10.xml" /><Relationship Id="rId19" Type="http://schemas.openxmlformats.org/officeDocument/2006/relationships/slideLayout" Target="../slideLayouts/slideLayout19.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 Id="rId22" Type="http://schemas.openxmlformats.org/officeDocument/2006/relationships/slideLayout" Target="../slideLayouts/slideLayout22.xml" /></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 /><Relationship Id="rId1" Type="http://schemas.openxmlformats.org/officeDocument/2006/relationships/slideLayout" Target="../slideLayouts/slideLayout25.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5100" y="535000"/>
            <a:ext cx="7713600" cy="482700"/>
          </a:xfrm>
          <a:prstGeom prst="rect">
            <a:avLst/>
          </a:prstGeom>
          <a:noFill/>
          <a:ln>
            <a:noFill/>
          </a:ln>
        </p:spPr>
        <p:txBody>
          <a:bodyPr spcFirstLastPara="1" wrap="square" lIns="91425" tIns="91425" rIns="91425" bIns="91425" anchor="ctr" anchorCtr="0">
            <a:noAutofit/>
          </a:bodyPr>
          <a:lstStyle>
            <a:lvl1pPr lvl="0" rtl="0">
              <a:lnSpc>
                <a:spcPct val="100000"/>
              </a:lnSpc>
              <a:spcBef>
                <a:spcPts val="0"/>
              </a:spcBef>
              <a:spcAft>
                <a:spcPts val="0"/>
              </a:spcAft>
              <a:buClr>
                <a:schemeClr val="dk1"/>
              </a:buClr>
              <a:buSzPts val="3000"/>
              <a:buFont typeface="Black Han Sans"/>
              <a:buNone/>
              <a:defRPr sz="3000">
                <a:solidFill>
                  <a:schemeClr val="dk1"/>
                </a:solidFill>
                <a:latin typeface="Black Han Sans"/>
                <a:ea typeface="Black Han Sans"/>
                <a:cs typeface="Black Han Sans"/>
                <a:sym typeface="Black Han Sans"/>
              </a:defRPr>
            </a:lvl1pPr>
            <a:lvl2pPr lvl="1" rtl="0">
              <a:lnSpc>
                <a:spcPct val="100000"/>
              </a:lnSpc>
              <a:spcBef>
                <a:spcPts val="0"/>
              </a:spcBef>
              <a:spcAft>
                <a:spcPts val="0"/>
              </a:spcAft>
              <a:buClr>
                <a:schemeClr val="dk1"/>
              </a:buClr>
              <a:buSzPts val="3000"/>
              <a:buFont typeface="Black Han Sans"/>
              <a:buNone/>
              <a:defRPr sz="3000">
                <a:solidFill>
                  <a:schemeClr val="dk1"/>
                </a:solidFill>
                <a:latin typeface="Black Han Sans"/>
                <a:ea typeface="Black Han Sans"/>
                <a:cs typeface="Black Han Sans"/>
                <a:sym typeface="Black Han Sans"/>
              </a:defRPr>
            </a:lvl2pPr>
            <a:lvl3pPr lvl="2" rtl="0">
              <a:lnSpc>
                <a:spcPct val="100000"/>
              </a:lnSpc>
              <a:spcBef>
                <a:spcPts val="0"/>
              </a:spcBef>
              <a:spcAft>
                <a:spcPts val="0"/>
              </a:spcAft>
              <a:buClr>
                <a:schemeClr val="dk1"/>
              </a:buClr>
              <a:buSzPts val="3000"/>
              <a:buFont typeface="Black Han Sans"/>
              <a:buNone/>
              <a:defRPr sz="3000">
                <a:solidFill>
                  <a:schemeClr val="dk1"/>
                </a:solidFill>
                <a:latin typeface="Black Han Sans"/>
                <a:ea typeface="Black Han Sans"/>
                <a:cs typeface="Black Han Sans"/>
                <a:sym typeface="Black Han Sans"/>
              </a:defRPr>
            </a:lvl3pPr>
            <a:lvl4pPr lvl="3" rtl="0">
              <a:lnSpc>
                <a:spcPct val="100000"/>
              </a:lnSpc>
              <a:spcBef>
                <a:spcPts val="0"/>
              </a:spcBef>
              <a:spcAft>
                <a:spcPts val="0"/>
              </a:spcAft>
              <a:buClr>
                <a:schemeClr val="dk1"/>
              </a:buClr>
              <a:buSzPts val="3000"/>
              <a:buFont typeface="Black Han Sans"/>
              <a:buNone/>
              <a:defRPr sz="3000">
                <a:solidFill>
                  <a:schemeClr val="dk1"/>
                </a:solidFill>
                <a:latin typeface="Black Han Sans"/>
                <a:ea typeface="Black Han Sans"/>
                <a:cs typeface="Black Han Sans"/>
                <a:sym typeface="Black Han Sans"/>
              </a:defRPr>
            </a:lvl4pPr>
            <a:lvl5pPr lvl="4" rtl="0">
              <a:lnSpc>
                <a:spcPct val="100000"/>
              </a:lnSpc>
              <a:spcBef>
                <a:spcPts val="0"/>
              </a:spcBef>
              <a:spcAft>
                <a:spcPts val="0"/>
              </a:spcAft>
              <a:buClr>
                <a:schemeClr val="dk1"/>
              </a:buClr>
              <a:buSzPts val="3000"/>
              <a:buFont typeface="Black Han Sans"/>
              <a:buNone/>
              <a:defRPr sz="3000">
                <a:solidFill>
                  <a:schemeClr val="dk1"/>
                </a:solidFill>
                <a:latin typeface="Black Han Sans"/>
                <a:ea typeface="Black Han Sans"/>
                <a:cs typeface="Black Han Sans"/>
                <a:sym typeface="Black Han Sans"/>
              </a:defRPr>
            </a:lvl5pPr>
            <a:lvl6pPr lvl="5" rtl="0">
              <a:lnSpc>
                <a:spcPct val="100000"/>
              </a:lnSpc>
              <a:spcBef>
                <a:spcPts val="0"/>
              </a:spcBef>
              <a:spcAft>
                <a:spcPts val="0"/>
              </a:spcAft>
              <a:buClr>
                <a:schemeClr val="dk1"/>
              </a:buClr>
              <a:buSzPts val="3000"/>
              <a:buFont typeface="Black Han Sans"/>
              <a:buNone/>
              <a:defRPr sz="3000">
                <a:solidFill>
                  <a:schemeClr val="dk1"/>
                </a:solidFill>
                <a:latin typeface="Black Han Sans"/>
                <a:ea typeface="Black Han Sans"/>
                <a:cs typeface="Black Han Sans"/>
                <a:sym typeface="Black Han Sans"/>
              </a:defRPr>
            </a:lvl6pPr>
            <a:lvl7pPr lvl="6" rtl="0">
              <a:lnSpc>
                <a:spcPct val="100000"/>
              </a:lnSpc>
              <a:spcBef>
                <a:spcPts val="0"/>
              </a:spcBef>
              <a:spcAft>
                <a:spcPts val="0"/>
              </a:spcAft>
              <a:buClr>
                <a:schemeClr val="dk1"/>
              </a:buClr>
              <a:buSzPts val="3000"/>
              <a:buFont typeface="Black Han Sans"/>
              <a:buNone/>
              <a:defRPr sz="3000">
                <a:solidFill>
                  <a:schemeClr val="dk1"/>
                </a:solidFill>
                <a:latin typeface="Black Han Sans"/>
                <a:ea typeface="Black Han Sans"/>
                <a:cs typeface="Black Han Sans"/>
                <a:sym typeface="Black Han Sans"/>
              </a:defRPr>
            </a:lvl7pPr>
            <a:lvl8pPr lvl="7" rtl="0">
              <a:lnSpc>
                <a:spcPct val="100000"/>
              </a:lnSpc>
              <a:spcBef>
                <a:spcPts val="0"/>
              </a:spcBef>
              <a:spcAft>
                <a:spcPts val="0"/>
              </a:spcAft>
              <a:buClr>
                <a:schemeClr val="dk1"/>
              </a:buClr>
              <a:buSzPts val="3000"/>
              <a:buFont typeface="Black Han Sans"/>
              <a:buNone/>
              <a:defRPr sz="3000">
                <a:solidFill>
                  <a:schemeClr val="dk1"/>
                </a:solidFill>
                <a:latin typeface="Black Han Sans"/>
                <a:ea typeface="Black Han Sans"/>
                <a:cs typeface="Black Han Sans"/>
                <a:sym typeface="Black Han Sans"/>
              </a:defRPr>
            </a:lvl8pPr>
            <a:lvl9pPr lvl="8" rtl="0">
              <a:lnSpc>
                <a:spcPct val="100000"/>
              </a:lnSpc>
              <a:spcBef>
                <a:spcPts val="0"/>
              </a:spcBef>
              <a:spcAft>
                <a:spcPts val="0"/>
              </a:spcAft>
              <a:buClr>
                <a:schemeClr val="dk1"/>
              </a:buClr>
              <a:buSzPts val="3000"/>
              <a:buFont typeface="Black Han Sans"/>
              <a:buNone/>
              <a:defRPr sz="3000">
                <a:solidFill>
                  <a:schemeClr val="dk1"/>
                </a:solidFill>
                <a:latin typeface="Black Han Sans"/>
                <a:ea typeface="Black Han Sans"/>
                <a:cs typeface="Black Han Sans"/>
                <a:sym typeface="Black Han Sans"/>
              </a:defRPr>
            </a:lvl9pPr>
          </a:lstStyle>
          <a:p>
            <a:endParaRPr/>
          </a:p>
        </p:txBody>
      </p:sp>
      <p:sp>
        <p:nvSpPr>
          <p:cNvPr id="7" name="Google Shape;7;p1"/>
          <p:cNvSpPr txBox="1">
            <a:spLocks noGrp="1"/>
          </p:cNvSpPr>
          <p:nvPr>
            <p:ph type="body" idx="1"/>
          </p:nvPr>
        </p:nvSpPr>
        <p:spPr>
          <a:xfrm>
            <a:off x="715100" y="1152475"/>
            <a:ext cx="7713600" cy="3456000"/>
          </a:xfrm>
          <a:prstGeom prst="rect">
            <a:avLst/>
          </a:prstGeom>
          <a:noFill/>
          <a:ln>
            <a:noFill/>
          </a:ln>
        </p:spPr>
        <p:txBody>
          <a:bodyPr spcFirstLastPara="1" wrap="square" lIns="91425" tIns="91425" rIns="91425" bIns="91425" anchor="ctr" anchorCtr="0">
            <a:noAutofit/>
          </a:bodyPr>
          <a:lstStyle>
            <a:lvl1pPr marL="457200" lvl="0" indent="-317500">
              <a:lnSpc>
                <a:spcPct val="100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1pPr>
            <a:lvl2pPr marL="914400" lvl="1" indent="-317500">
              <a:lnSpc>
                <a:spcPct val="100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2pPr>
            <a:lvl3pPr marL="1371600" lvl="2" indent="-317500">
              <a:lnSpc>
                <a:spcPct val="100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3pPr>
            <a:lvl4pPr marL="1828800" lvl="3" indent="-317500">
              <a:lnSpc>
                <a:spcPct val="100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4pPr>
            <a:lvl5pPr marL="2286000" lvl="4" indent="-317500">
              <a:lnSpc>
                <a:spcPct val="100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5pPr>
            <a:lvl6pPr marL="2743200" lvl="5" indent="-317500">
              <a:lnSpc>
                <a:spcPct val="100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6pPr>
            <a:lvl7pPr marL="3200400" lvl="6" indent="-317500">
              <a:lnSpc>
                <a:spcPct val="100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7pPr>
            <a:lvl8pPr marL="3657600" lvl="7" indent="-317500">
              <a:lnSpc>
                <a:spcPct val="100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8pPr>
            <a:lvl9pPr marL="4114800" lvl="8" indent="-317500">
              <a:lnSpc>
                <a:spcPct val="100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simple-light-2">
    <p:bg>
      <p:bgPr>
        <a:solidFill>
          <a:srgbClr val="0E2A47"/>
        </a:solidFill>
        <a:effectLst/>
      </p:bgPr>
    </p:bg>
    <p:spTree>
      <p:nvGrpSpPr>
        <p:cNvPr id="1" name="Shape 808"/>
        <p:cNvGrpSpPr/>
        <p:nvPr/>
      </p:nvGrpSpPr>
      <p:grpSpPr>
        <a:xfrm>
          <a:off x="0" y="0"/>
          <a:ext cx="0" cy="0"/>
          <a:chOff x="0" y="0"/>
          <a:chExt cx="0" cy="0"/>
        </a:xfrm>
      </p:grpSpPr>
      <p:sp>
        <p:nvSpPr>
          <p:cNvPr id="809" name="Google Shape;809;p26"/>
          <p:cNvSpPr txBox="1">
            <a:spLocks noGrp="1"/>
          </p:cNvSpPr>
          <p:nvPr>
            <p:ph type="title"/>
          </p:nvPr>
        </p:nvSpPr>
        <p:spPr>
          <a:xfrm>
            <a:off x="1068100" y="933450"/>
            <a:ext cx="7047300" cy="4824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1pPr>
            <a:lvl2pPr lvl="1"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2pPr>
            <a:lvl3pPr lvl="2"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3pPr>
            <a:lvl4pPr lvl="3"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4pPr>
            <a:lvl5pPr lvl="4"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5pPr>
            <a:lvl6pPr lvl="5"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6pPr>
            <a:lvl7pPr lvl="6"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7pPr>
            <a:lvl8pPr lvl="7"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8pPr>
            <a:lvl9pPr lvl="8"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9pPr>
          </a:lstStyle>
          <a:p>
            <a:endParaRPr/>
          </a:p>
        </p:txBody>
      </p:sp>
      <p:sp>
        <p:nvSpPr>
          <p:cNvPr id="810" name="Google Shape;810;p26"/>
          <p:cNvSpPr txBox="1">
            <a:spLocks noGrp="1"/>
          </p:cNvSpPr>
          <p:nvPr>
            <p:ph type="body" idx="1"/>
          </p:nvPr>
        </p:nvSpPr>
        <p:spPr>
          <a:xfrm>
            <a:off x="1068100" y="1695450"/>
            <a:ext cx="7047300" cy="2502000"/>
          </a:xfrm>
          <a:prstGeom prst="rect">
            <a:avLst/>
          </a:prstGeom>
          <a:noFill/>
          <a:ln>
            <a:noFill/>
          </a:ln>
        </p:spPr>
        <p:txBody>
          <a:bodyPr spcFirstLastPara="1" wrap="square" lIns="91425" tIns="91425" rIns="91425" bIns="91425" anchor="t" anchorCtr="0">
            <a:noAutofit/>
          </a:bodyPr>
          <a:lstStyle>
            <a:lvl1pPr marL="457200" lvl="0"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1pPr>
            <a:lvl2pPr marL="914400" lvl="1"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2pPr>
            <a:lvl3pPr marL="1371600" lvl="2"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3pPr>
            <a:lvl4pPr marL="1828800" lvl="3"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4pPr>
            <a:lvl5pPr marL="2286000" lvl="4"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5pPr>
            <a:lvl6pPr marL="2743200" lvl="5"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6pPr>
            <a:lvl7pPr marL="3200400" lvl="6"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7pPr>
            <a:lvl8pPr marL="3657600" lvl="7"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8pPr>
            <a:lvl9pPr marL="4114800" lvl="8"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9pPr>
          </a:lstStyle>
          <a:p>
            <a:endParaRPr/>
          </a:p>
        </p:txBody>
      </p:sp>
    </p:spTree>
  </p:cSld>
  <p:clrMap bg1="lt1" tx1="dk1" bg2="dk2" tx2="lt2" accent1="accent1" accent2="accent2" accent3="accent3" accent4="accent4" accent5="accent5" accent6="accent6" hlink="hlink" folHlink="folHlink"/>
  <p:sldLayoutIdLst>
    <p:sldLayoutId id="2147483672" r:id="rId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3.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15"/>
        <p:cNvGrpSpPr/>
        <p:nvPr/>
      </p:nvGrpSpPr>
      <p:grpSpPr>
        <a:xfrm>
          <a:off x="0" y="0"/>
          <a:ext cx="0" cy="0"/>
          <a:chOff x="0" y="0"/>
          <a:chExt cx="0" cy="0"/>
        </a:xfrm>
      </p:grpSpPr>
      <p:sp>
        <p:nvSpPr>
          <p:cNvPr id="816" name="Google Shape;816;p28"/>
          <p:cNvSpPr/>
          <p:nvPr/>
        </p:nvSpPr>
        <p:spPr>
          <a:xfrm>
            <a:off x="5999289" y="2104043"/>
            <a:ext cx="16987" cy="21976"/>
          </a:xfrm>
          <a:custGeom>
            <a:avLst/>
            <a:gdLst/>
            <a:ahLst/>
            <a:cxnLst/>
            <a:rect l="l" t="t" r="r" b="b"/>
            <a:pathLst>
              <a:path w="126" h="163" fill="none" extrusionOk="0">
                <a:moveTo>
                  <a:pt x="1" y="1"/>
                </a:moveTo>
                <a:cubicBezTo>
                  <a:pt x="45" y="52"/>
                  <a:pt x="81" y="104"/>
                  <a:pt x="125" y="162"/>
                </a:cubicBezTo>
              </a:path>
            </a:pathLst>
          </a:custGeom>
          <a:noFill/>
          <a:ln w="1100" cap="flat" cmpd="sng">
            <a:solidFill>
              <a:srgbClr val="051B29"/>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7" name="Google Shape;817;p28"/>
          <p:cNvSpPr txBox="1">
            <a:spLocks noGrp="1"/>
          </p:cNvSpPr>
          <p:nvPr>
            <p:ph type="ctrTitle"/>
          </p:nvPr>
        </p:nvSpPr>
        <p:spPr>
          <a:xfrm>
            <a:off x="712250" y="1664400"/>
            <a:ext cx="5237400" cy="1829400"/>
          </a:xfrm>
          <a:prstGeom prst="rect">
            <a:avLst/>
          </a:prstGeom>
        </p:spPr>
        <p:txBody>
          <a:bodyPr spcFirstLastPara="1" wrap="square" lIns="0" tIns="91425" rIns="91425" bIns="91425" anchor="ctr" anchorCtr="0">
            <a:noAutofit/>
          </a:bodyPr>
          <a:lstStyle/>
          <a:p>
            <a:pPr marL="0" lvl="0" indent="0" algn="l" rtl="0">
              <a:spcBef>
                <a:spcPts val="0"/>
              </a:spcBef>
              <a:spcAft>
                <a:spcPts val="0"/>
              </a:spcAft>
              <a:buNone/>
            </a:pPr>
            <a:r>
              <a:rPr lang="id-ID">
                <a:solidFill>
                  <a:schemeClr val="dk1"/>
                </a:solidFill>
              </a:rPr>
              <a:t>M</a:t>
            </a:r>
            <a:r>
              <a:rPr lang="xx-YY">
                <a:solidFill>
                  <a:schemeClr val="dk1"/>
                </a:solidFill>
              </a:rPr>
              <a:t>engkaji tentang masalah atau penyakit tentang idra penciuman dan perasa.</a:t>
            </a:r>
            <a:endParaRPr>
              <a:solidFill>
                <a:schemeClr val="dk1"/>
              </a:solidFill>
            </a:endParaRPr>
          </a:p>
        </p:txBody>
      </p:sp>
      <p:sp>
        <p:nvSpPr>
          <p:cNvPr id="818" name="Google Shape;818;p28"/>
          <p:cNvSpPr txBox="1">
            <a:spLocks noGrp="1"/>
          </p:cNvSpPr>
          <p:nvPr>
            <p:ph type="subTitle" idx="1"/>
          </p:nvPr>
        </p:nvSpPr>
        <p:spPr>
          <a:xfrm>
            <a:off x="712250" y="3489900"/>
            <a:ext cx="4427400" cy="409500"/>
          </a:xfrm>
          <a:prstGeom prst="rect">
            <a:avLst/>
          </a:prstGeom>
        </p:spPr>
        <p:txBody>
          <a:bodyPr spcFirstLastPara="1" wrap="square" lIns="0" tIns="91425" rIns="91425" bIns="91425" anchor="ctr" anchorCtr="0">
            <a:noAutofit/>
          </a:bodyPr>
          <a:lstStyle/>
          <a:p>
            <a:pPr marL="0" lvl="0" indent="0" algn="l" rtl="0">
              <a:spcBef>
                <a:spcPts val="0"/>
              </a:spcBef>
              <a:spcAft>
                <a:spcPts val="0"/>
              </a:spcAft>
              <a:buNone/>
            </a:pPr>
            <a:r>
              <a:rPr lang="xx-YY"/>
              <a:t>Shivani Nurrahmah Purnady 2110101105 </a:t>
            </a:r>
            <a:endParaRPr/>
          </a:p>
        </p:txBody>
      </p:sp>
      <p:grpSp>
        <p:nvGrpSpPr>
          <p:cNvPr id="819" name="Google Shape;819;p28"/>
          <p:cNvGrpSpPr/>
          <p:nvPr/>
        </p:nvGrpSpPr>
        <p:grpSpPr>
          <a:xfrm>
            <a:off x="5313872" y="739959"/>
            <a:ext cx="1180499" cy="783165"/>
            <a:chOff x="252934" y="4049671"/>
            <a:chExt cx="1180499" cy="783165"/>
          </a:xfrm>
        </p:grpSpPr>
        <p:sp>
          <p:nvSpPr>
            <p:cNvPr id="820" name="Google Shape;820;p28"/>
            <p:cNvSpPr/>
            <p:nvPr/>
          </p:nvSpPr>
          <p:spPr>
            <a:xfrm>
              <a:off x="1318631" y="4159894"/>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28"/>
            <p:cNvSpPr/>
            <p:nvPr/>
          </p:nvSpPr>
          <p:spPr>
            <a:xfrm>
              <a:off x="500437" y="4710570"/>
              <a:ext cx="142525" cy="122266"/>
            </a:xfrm>
            <a:custGeom>
              <a:avLst/>
              <a:gdLst/>
              <a:ahLst/>
              <a:cxnLst/>
              <a:rect l="l" t="t" r="r" b="b"/>
              <a:pathLst>
                <a:path w="1203" h="1032" extrusionOk="0">
                  <a:moveTo>
                    <a:pt x="690" y="1"/>
                  </a:moveTo>
                  <a:cubicBezTo>
                    <a:pt x="228" y="1"/>
                    <a:pt x="1" y="558"/>
                    <a:pt x="323" y="881"/>
                  </a:cubicBezTo>
                  <a:cubicBezTo>
                    <a:pt x="430" y="985"/>
                    <a:pt x="559" y="1032"/>
                    <a:pt x="686" y="1032"/>
                  </a:cubicBezTo>
                  <a:cubicBezTo>
                    <a:pt x="951" y="1032"/>
                    <a:pt x="1203" y="827"/>
                    <a:pt x="1203" y="514"/>
                  </a:cubicBezTo>
                  <a:cubicBezTo>
                    <a:pt x="1203" y="236"/>
                    <a:pt x="976" y="1"/>
                    <a:pt x="6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28"/>
            <p:cNvSpPr/>
            <p:nvPr/>
          </p:nvSpPr>
          <p:spPr>
            <a:xfrm>
              <a:off x="586996" y="4159063"/>
              <a:ext cx="167175" cy="143607"/>
            </a:xfrm>
            <a:custGeom>
              <a:avLst/>
              <a:gdLst/>
              <a:ahLst/>
              <a:cxnLst/>
              <a:rect l="l" t="t" r="r" b="b"/>
              <a:pathLst>
                <a:path w="1303" h="1119" extrusionOk="0">
                  <a:moveTo>
                    <a:pt x="562" y="0"/>
                  </a:moveTo>
                  <a:cubicBezTo>
                    <a:pt x="254" y="0"/>
                    <a:pt x="5" y="250"/>
                    <a:pt x="5" y="558"/>
                  </a:cubicBezTo>
                  <a:cubicBezTo>
                    <a:pt x="0" y="895"/>
                    <a:pt x="274" y="1118"/>
                    <a:pt x="560" y="1118"/>
                  </a:cubicBezTo>
                  <a:cubicBezTo>
                    <a:pt x="697" y="1118"/>
                    <a:pt x="837" y="1067"/>
                    <a:pt x="951" y="953"/>
                  </a:cubicBezTo>
                  <a:cubicBezTo>
                    <a:pt x="1303" y="602"/>
                    <a:pt x="1053" y="0"/>
                    <a:pt x="5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3" name="Google Shape;823;p28"/>
            <p:cNvSpPr/>
            <p:nvPr/>
          </p:nvSpPr>
          <p:spPr>
            <a:xfrm>
              <a:off x="252934" y="4049671"/>
              <a:ext cx="78200" cy="66914"/>
            </a:xfrm>
            <a:custGeom>
              <a:avLst/>
              <a:gdLst/>
              <a:ahLst/>
              <a:cxnLst/>
              <a:rect l="l" t="t" r="r" b="b"/>
              <a:pathLst>
                <a:path w="602" h="515" extrusionOk="0">
                  <a:moveTo>
                    <a:pt x="257" y="0"/>
                  </a:moveTo>
                  <a:cubicBezTo>
                    <a:pt x="110" y="0"/>
                    <a:pt x="0" y="117"/>
                    <a:pt x="0" y="257"/>
                  </a:cubicBezTo>
                  <a:cubicBezTo>
                    <a:pt x="0" y="411"/>
                    <a:pt x="126" y="515"/>
                    <a:pt x="257" y="515"/>
                  </a:cubicBezTo>
                  <a:cubicBezTo>
                    <a:pt x="318" y="515"/>
                    <a:pt x="381" y="492"/>
                    <a:pt x="433" y="440"/>
                  </a:cubicBezTo>
                  <a:cubicBezTo>
                    <a:pt x="602" y="279"/>
                    <a:pt x="484" y="0"/>
                    <a:pt x="2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4" name="Google Shape;824;p28"/>
          <p:cNvGrpSpPr/>
          <p:nvPr/>
        </p:nvGrpSpPr>
        <p:grpSpPr>
          <a:xfrm>
            <a:off x="5834850" y="535011"/>
            <a:ext cx="3098719" cy="4276048"/>
            <a:chOff x="5834850" y="535011"/>
            <a:chExt cx="3098719" cy="4276048"/>
          </a:xfrm>
        </p:grpSpPr>
        <p:sp>
          <p:nvSpPr>
            <p:cNvPr id="825" name="Google Shape;825;p28"/>
            <p:cNvSpPr/>
            <p:nvPr/>
          </p:nvSpPr>
          <p:spPr>
            <a:xfrm rot="-10505273" flipH="1">
              <a:off x="5967583" y="800096"/>
              <a:ext cx="2833252" cy="3221171"/>
            </a:xfrm>
            <a:custGeom>
              <a:avLst/>
              <a:gdLst/>
              <a:ahLst/>
              <a:cxnLst/>
              <a:rect l="l" t="t" r="r" b="b"/>
              <a:pathLst>
                <a:path w="15177" h="21427" extrusionOk="0">
                  <a:moveTo>
                    <a:pt x="8527" y="0"/>
                  </a:moveTo>
                  <a:cubicBezTo>
                    <a:pt x="6540" y="37"/>
                    <a:pt x="4649" y="1034"/>
                    <a:pt x="3292" y="2478"/>
                  </a:cubicBezTo>
                  <a:cubicBezTo>
                    <a:pt x="1936" y="3923"/>
                    <a:pt x="1093" y="5792"/>
                    <a:pt x="624" y="7720"/>
                  </a:cubicBezTo>
                  <a:cubicBezTo>
                    <a:pt x="0" y="10286"/>
                    <a:pt x="30" y="12962"/>
                    <a:pt x="697" y="15514"/>
                  </a:cubicBezTo>
                  <a:cubicBezTo>
                    <a:pt x="968" y="16577"/>
                    <a:pt x="1364" y="17625"/>
                    <a:pt x="1995" y="18512"/>
                  </a:cubicBezTo>
                  <a:cubicBezTo>
                    <a:pt x="3357" y="20441"/>
                    <a:pt x="5735" y="21426"/>
                    <a:pt x="8109" y="21426"/>
                  </a:cubicBezTo>
                  <a:cubicBezTo>
                    <a:pt x="8930" y="21426"/>
                    <a:pt x="9750" y="21308"/>
                    <a:pt x="10528" y="21071"/>
                  </a:cubicBezTo>
                  <a:cubicBezTo>
                    <a:pt x="11342" y="20822"/>
                    <a:pt x="12141" y="20440"/>
                    <a:pt x="12728" y="19817"/>
                  </a:cubicBezTo>
                  <a:cubicBezTo>
                    <a:pt x="13256" y="19260"/>
                    <a:pt x="13578" y="18534"/>
                    <a:pt x="13835" y="17808"/>
                  </a:cubicBezTo>
                  <a:cubicBezTo>
                    <a:pt x="14773" y="15206"/>
                    <a:pt x="15052" y="12405"/>
                    <a:pt x="15140" y="9641"/>
                  </a:cubicBezTo>
                  <a:cubicBezTo>
                    <a:pt x="15176" y="8417"/>
                    <a:pt x="15176" y="7178"/>
                    <a:pt x="14898" y="5990"/>
                  </a:cubicBezTo>
                  <a:cubicBezTo>
                    <a:pt x="14223" y="3116"/>
                    <a:pt x="11789" y="734"/>
                    <a:pt x="852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6" name="Google Shape;826;p28"/>
            <p:cNvSpPr/>
            <p:nvPr/>
          </p:nvSpPr>
          <p:spPr>
            <a:xfrm>
              <a:off x="8095751" y="3240715"/>
              <a:ext cx="94104" cy="94104"/>
            </a:xfrm>
            <a:custGeom>
              <a:avLst/>
              <a:gdLst/>
              <a:ahLst/>
              <a:cxnLst/>
              <a:rect l="l" t="t" r="r" b="b"/>
              <a:pathLst>
                <a:path w="698" h="698" extrusionOk="0">
                  <a:moveTo>
                    <a:pt x="345" y="1"/>
                  </a:moveTo>
                  <a:cubicBezTo>
                    <a:pt x="155" y="1"/>
                    <a:pt x="1" y="155"/>
                    <a:pt x="1" y="353"/>
                  </a:cubicBezTo>
                  <a:cubicBezTo>
                    <a:pt x="1" y="544"/>
                    <a:pt x="155" y="697"/>
                    <a:pt x="345" y="697"/>
                  </a:cubicBezTo>
                  <a:cubicBezTo>
                    <a:pt x="536" y="697"/>
                    <a:pt x="697" y="544"/>
                    <a:pt x="697" y="353"/>
                  </a:cubicBezTo>
                  <a:cubicBezTo>
                    <a:pt x="697" y="155"/>
                    <a:pt x="536" y="1"/>
                    <a:pt x="34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28"/>
            <p:cNvSpPr/>
            <p:nvPr/>
          </p:nvSpPr>
          <p:spPr>
            <a:xfrm>
              <a:off x="6640766" y="2328114"/>
              <a:ext cx="73342" cy="61748"/>
            </a:xfrm>
            <a:custGeom>
              <a:avLst/>
              <a:gdLst/>
              <a:ahLst/>
              <a:cxnLst/>
              <a:rect l="l" t="t" r="r" b="b"/>
              <a:pathLst>
                <a:path w="544" h="458" extrusionOk="0">
                  <a:moveTo>
                    <a:pt x="233" y="0"/>
                  </a:moveTo>
                  <a:cubicBezTo>
                    <a:pt x="114" y="0"/>
                    <a:pt x="1" y="92"/>
                    <a:pt x="1" y="230"/>
                  </a:cubicBezTo>
                  <a:cubicBezTo>
                    <a:pt x="1" y="355"/>
                    <a:pt x="103" y="458"/>
                    <a:pt x="228" y="458"/>
                  </a:cubicBezTo>
                  <a:cubicBezTo>
                    <a:pt x="433" y="458"/>
                    <a:pt x="543" y="216"/>
                    <a:pt x="397" y="69"/>
                  </a:cubicBezTo>
                  <a:cubicBezTo>
                    <a:pt x="349" y="21"/>
                    <a:pt x="290" y="0"/>
                    <a:pt x="23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28" name="Google Shape;828;p28"/>
            <p:cNvGrpSpPr/>
            <p:nvPr/>
          </p:nvGrpSpPr>
          <p:grpSpPr>
            <a:xfrm>
              <a:off x="6126829" y="3314866"/>
              <a:ext cx="551686" cy="518115"/>
              <a:chOff x="6355429" y="3314866"/>
              <a:chExt cx="551686" cy="518115"/>
            </a:xfrm>
          </p:grpSpPr>
          <p:grpSp>
            <p:nvGrpSpPr>
              <p:cNvPr id="829" name="Google Shape;829;p28"/>
              <p:cNvGrpSpPr/>
              <p:nvPr/>
            </p:nvGrpSpPr>
            <p:grpSpPr>
              <a:xfrm>
                <a:off x="6355429" y="3314866"/>
                <a:ext cx="551686" cy="518115"/>
                <a:chOff x="6355429" y="3314866"/>
                <a:chExt cx="551686" cy="518115"/>
              </a:xfrm>
            </p:grpSpPr>
            <p:sp>
              <p:nvSpPr>
                <p:cNvPr id="830" name="Google Shape;830;p28"/>
                <p:cNvSpPr/>
                <p:nvPr/>
              </p:nvSpPr>
              <p:spPr>
                <a:xfrm>
                  <a:off x="6457219" y="3381063"/>
                  <a:ext cx="383698" cy="378844"/>
                </a:xfrm>
                <a:custGeom>
                  <a:avLst/>
                  <a:gdLst/>
                  <a:ahLst/>
                  <a:cxnLst/>
                  <a:rect l="l" t="t" r="r" b="b"/>
                  <a:pathLst>
                    <a:path w="2846" h="2810" extrusionOk="0">
                      <a:moveTo>
                        <a:pt x="1413" y="1"/>
                      </a:moveTo>
                      <a:cubicBezTo>
                        <a:pt x="1404" y="1"/>
                        <a:pt x="1395" y="1"/>
                        <a:pt x="1386" y="1"/>
                      </a:cubicBezTo>
                      <a:cubicBezTo>
                        <a:pt x="616" y="23"/>
                        <a:pt x="1" y="661"/>
                        <a:pt x="15" y="1438"/>
                      </a:cubicBezTo>
                      <a:cubicBezTo>
                        <a:pt x="30" y="2202"/>
                        <a:pt x="653" y="2810"/>
                        <a:pt x="1412" y="2810"/>
                      </a:cubicBezTo>
                      <a:cubicBezTo>
                        <a:pt x="1425" y="2810"/>
                        <a:pt x="1439" y="2809"/>
                        <a:pt x="1452" y="2809"/>
                      </a:cubicBezTo>
                      <a:cubicBezTo>
                        <a:pt x="2229" y="2794"/>
                        <a:pt x="2845" y="2149"/>
                        <a:pt x="2823" y="1379"/>
                      </a:cubicBezTo>
                      <a:cubicBezTo>
                        <a:pt x="2809" y="611"/>
                        <a:pt x="2178" y="1"/>
                        <a:pt x="141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28"/>
                <p:cNvSpPr/>
                <p:nvPr/>
              </p:nvSpPr>
              <p:spPr>
                <a:xfrm>
                  <a:off x="6701379" y="3362592"/>
                  <a:ext cx="144392" cy="146145"/>
                </a:xfrm>
                <a:custGeom>
                  <a:avLst/>
                  <a:gdLst/>
                  <a:ahLst/>
                  <a:cxnLst/>
                  <a:rect l="l" t="t" r="r" b="b"/>
                  <a:pathLst>
                    <a:path w="1071" h="1084" extrusionOk="0">
                      <a:moveTo>
                        <a:pt x="1027" y="1"/>
                      </a:moveTo>
                      <a:cubicBezTo>
                        <a:pt x="1020" y="1"/>
                        <a:pt x="1012" y="2"/>
                        <a:pt x="1005" y="6"/>
                      </a:cubicBezTo>
                      <a:cubicBezTo>
                        <a:pt x="653" y="145"/>
                        <a:pt x="316" y="329"/>
                        <a:pt x="0" y="549"/>
                      </a:cubicBezTo>
                      <a:cubicBezTo>
                        <a:pt x="125" y="761"/>
                        <a:pt x="308" y="945"/>
                        <a:pt x="521" y="1084"/>
                      </a:cubicBezTo>
                      <a:cubicBezTo>
                        <a:pt x="712" y="754"/>
                        <a:pt x="895" y="417"/>
                        <a:pt x="1049" y="72"/>
                      </a:cubicBezTo>
                      <a:cubicBezTo>
                        <a:pt x="1064" y="50"/>
                        <a:pt x="1071" y="13"/>
                        <a:pt x="1049" y="6"/>
                      </a:cubicBezTo>
                      <a:cubicBezTo>
                        <a:pt x="1042" y="2"/>
                        <a:pt x="1034" y="1"/>
                        <a:pt x="102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28"/>
                <p:cNvSpPr/>
                <p:nvPr/>
              </p:nvSpPr>
              <p:spPr>
                <a:xfrm>
                  <a:off x="6480947" y="3655962"/>
                  <a:ext cx="119720" cy="153290"/>
                </a:xfrm>
                <a:custGeom>
                  <a:avLst/>
                  <a:gdLst/>
                  <a:ahLst/>
                  <a:cxnLst/>
                  <a:rect l="l" t="t" r="r" b="b"/>
                  <a:pathLst>
                    <a:path w="888" h="1137" extrusionOk="0">
                      <a:moveTo>
                        <a:pt x="338" y="0"/>
                      </a:moveTo>
                      <a:cubicBezTo>
                        <a:pt x="250" y="389"/>
                        <a:pt x="37" y="748"/>
                        <a:pt x="1" y="1137"/>
                      </a:cubicBezTo>
                      <a:cubicBezTo>
                        <a:pt x="323" y="909"/>
                        <a:pt x="624" y="653"/>
                        <a:pt x="888" y="359"/>
                      </a:cubicBezTo>
                      <a:cubicBezTo>
                        <a:pt x="726" y="205"/>
                        <a:pt x="543" y="88"/>
                        <a:pt x="33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28"/>
                <p:cNvSpPr/>
                <p:nvPr/>
              </p:nvSpPr>
              <p:spPr>
                <a:xfrm>
                  <a:off x="6584759" y="3314866"/>
                  <a:ext cx="75230" cy="125248"/>
                </a:xfrm>
                <a:custGeom>
                  <a:avLst/>
                  <a:gdLst/>
                  <a:ahLst/>
                  <a:cxnLst/>
                  <a:rect l="l" t="t" r="r" b="b"/>
                  <a:pathLst>
                    <a:path w="558" h="929" extrusionOk="0">
                      <a:moveTo>
                        <a:pt x="0" y="1"/>
                      </a:moveTo>
                      <a:lnTo>
                        <a:pt x="15" y="917"/>
                      </a:lnTo>
                      <a:cubicBezTo>
                        <a:pt x="43" y="925"/>
                        <a:pt x="74" y="929"/>
                        <a:pt x="108" y="929"/>
                      </a:cubicBezTo>
                      <a:cubicBezTo>
                        <a:pt x="234" y="929"/>
                        <a:pt x="396" y="880"/>
                        <a:pt x="558" y="822"/>
                      </a:cubicBezTo>
                      <a:lnTo>
                        <a:pt x="198" y="250"/>
                      </a:lnTo>
                      <a:cubicBezTo>
                        <a:pt x="147" y="155"/>
                        <a:pt x="81" y="67"/>
                        <a:pt x="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28"/>
                <p:cNvSpPr/>
                <p:nvPr/>
              </p:nvSpPr>
              <p:spPr>
                <a:xfrm>
                  <a:off x="6355429" y="3524512"/>
                  <a:ext cx="155313" cy="101385"/>
                </a:xfrm>
                <a:custGeom>
                  <a:avLst/>
                  <a:gdLst/>
                  <a:ahLst/>
                  <a:cxnLst/>
                  <a:rect l="l" t="t" r="r" b="b"/>
                  <a:pathLst>
                    <a:path w="1152" h="752" extrusionOk="0">
                      <a:moveTo>
                        <a:pt x="1152" y="0"/>
                      </a:moveTo>
                      <a:cubicBezTo>
                        <a:pt x="756" y="51"/>
                        <a:pt x="374" y="147"/>
                        <a:pt x="0" y="286"/>
                      </a:cubicBezTo>
                      <a:cubicBezTo>
                        <a:pt x="103" y="447"/>
                        <a:pt x="264" y="572"/>
                        <a:pt x="448" y="631"/>
                      </a:cubicBezTo>
                      <a:cubicBezTo>
                        <a:pt x="631" y="689"/>
                        <a:pt x="814" y="733"/>
                        <a:pt x="1012" y="748"/>
                      </a:cubicBezTo>
                      <a:cubicBezTo>
                        <a:pt x="1019" y="750"/>
                        <a:pt x="1026" y="751"/>
                        <a:pt x="1032" y="751"/>
                      </a:cubicBezTo>
                      <a:cubicBezTo>
                        <a:pt x="1068" y="751"/>
                        <a:pt x="1098" y="719"/>
                        <a:pt x="1086" y="682"/>
                      </a:cubicBezTo>
                      <a:cubicBezTo>
                        <a:pt x="1108" y="462"/>
                        <a:pt x="1115" y="242"/>
                        <a:pt x="115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28"/>
                <p:cNvSpPr/>
                <p:nvPr/>
              </p:nvSpPr>
              <p:spPr>
                <a:xfrm>
                  <a:off x="6809101" y="3532736"/>
                  <a:ext cx="98014" cy="67410"/>
                </a:xfrm>
                <a:custGeom>
                  <a:avLst/>
                  <a:gdLst/>
                  <a:ahLst/>
                  <a:cxnLst/>
                  <a:rect l="l" t="t" r="r" b="b"/>
                  <a:pathLst>
                    <a:path w="727" h="500" extrusionOk="0">
                      <a:moveTo>
                        <a:pt x="268" y="0"/>
                      </a:moveTo>
                      <a:cubicBezTo>
                        <a:pt x="182" y="0"/>
                        <a:pt x="95" y="5"/>
                        <a:pt x="8" y="12"/>
                      </a:cubicBezTo>
                      <a:cubicBezTo>
                        <a:pt x="1" y="174"/>
                        <a:pt x="30" y="335"/>
                        <a:pt x="81" y="489"/>
                      </a:cubicBezTo>
                      <a:cubicBezTo>
                        <a:pt x="81" y="489"/>
                        <a:pt x="89" y="496"/>
                        <a:pt x="89" y="496"/>
                      </a:cubicBezTo>
                      <a:cubicBezTo>
                        <a:pt x="91" y="499"/>
                        <a:pt x="93" y="500"/>
                        <a:pt x="96" y="500"/>
                      </a:cubicBezTo>
                      <a:cubicBezTo>
                        <a:pt x="101" y="500"/>
                        <a:pt x="106" y="496"/>
                        <a:pt x="111" y="496"/>
                      </a:cubicBezTo>
                      <a:lnTo>
                        <a:pt x="602" y="196"/>
                      </a:lnTo>
                      <a:cubicBezTo>
                        <a:pt x="660" y="159"/>
                        <a:pt x="726" y="115"/>
                        <a:pt x="726" y="42"/>
                      </a:cubicBezTo>
                      <a:cubicBezTo>
                        <a:pt x="576" y="14"/>
                        <a:pt x="423" y="0"/>
                        <a:pt x="26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28"/>
                <p:cNvSpPr/>
                <p:nvPr/>
              </p:nvSpPr>
              <p:spPr>
                <a:xfrm>
                  <a:off x="6674685" y="3669713"/>
                  <a:ext cx="118776" cy="163267"/>
                </a:xfrm>
                <a:custGeom>
                  <a:avLst/>
                  <a:gdLst/>
                  <a:ahLst/>
                  <a:cxnLst/>
                  <a:rect l="l" t="t" r="r" b="b"/>
                  <a:pathLst>
                    <a:path w="881" h="1211" extrusionOk="0">
                      <a:moveTo>
                        <a:pt x="638" y="1"/>
                      </a:moveTo>
                      <a:cubicBezTo>
                        <a:pt x="462" y="140"/>
                        <a:pt x="250" y="287"/>
                        <a:pt x="30" y="441"/>
                      </a:cubicBezTo>
                      <a:cubicBezTo>
                        <a:pt x="15" y="448"/>
                        <a:pt x="1" y="463"/>
                        <a:pt x="8" y="485"/>
                      </a:cubicBezTo>
                      <a:cubicBezTo>
                        <a:pt x="8" y="492"/>
                        <a:pt x="15" y="499"/>
                        <a:pt x="30" y="507"/>
                      </a:cubicBezTo>
                      <a:cubicBezTo>
                        <a:pt x="338" y="705"/>
                        <a:pt x="624" y="939"/>
                        <a:pt x="880" y="1211"/>
                      </a:cubicBezTo>
                      <a:cubicBezTo>
                        <a:pt x="851" y="800"/>
                        <a:pt x="770" y="389"/>
                        <a:pt x="63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37" name="Google Shape;837;p28"/>
              <p:cNvGrpSpPr/>
              <p:nvPr/>
            </p:nvGrpSpPr>
            <p:grpSpPr>
              <a:xfrm>
                <a:off x="6599590" y="3445237"/>
                <a:ext cx="132529" cy="134686"/>
                <a:chOff x="6599590" y="3445237"/>
                <a:chExt cx="132529" cy="134686"/>
              </a:xfrm>
            </p:grpSpPr>
            <p:sp>
              <p:nvSpPr>
                <p:cNvPr id="838" name="Google Shape;838;p28"/>
                <p:cNvSpPr/>
                <p:nvPr/>
              </p:nvSpPr>
              <p:spPr>
                <a:xfrm>
                  <a:off x="6614420" y="3445237"/>
                  <a:ext cx="50153" cy="47457"/>
                </a:xfrm>
                <a:custGeom>
                  <a:avLst/>
                  <a:gdLst/>
                  <a:ahLst/>
                  <a:cxnLst/>
                  <a:rect l="l" t="t" r="r" b="b"/>
                  <a:pathLst>
                    <a:path w="372" h="352" extrusionOk="0">
                      <a:moveTo>
                        <a:pt x="194" y="0"/>
                      </a:moveTo>
                      <a:cubicBezTo>
                        <a:pt x="146" y="0"/>
                        <a:pt x="98" y="19"/>
                        <a:pt x="59" y="60"/>
                      </a:cubicBezTo>
                      <a:cubicBezTo>
                        <a:pt x="0" y="126"/>
                        <a:pt x="0" y="244"/>
                        <a:pt x="74" y="302"/>
                      </a:cubicBezTo>
                      <a:cubicBezTo>
                        <a:pt x="110" y="336"/>
                        <a:pt x="152" y="351"/>
                        <a:pt x="193" y="351"/>
                      </a:cubicBezTo>
                      <a:cubicBezTo>
                        <a:pt x="286" y="351"/>
                        <a:pt x="372" y="275"/>
                        <a:pt x="367" y="163"/>
                      </a:cubicBezTo>
                      <a:cubicBezTo>
                        <a:pt x="362" y="63"/>
                        <a:pt x="280" y="0"/>
                        <a:pt x="19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28"/>
                <p:cNvSpPr/>
                <p:nvPr/>
              </p:nvSpPr>
              <p:spPr>
                <a:xfrm>
                  <a:off x="6697469" y="3545274"/>
                  <a:ext cx="34649" cy="34649"/>
                </a:xfrm>
                <a:custGeom>
                  <a:avLst/>
                  <a:gdLst/>
                  <a:ahLst/>
                  <a:cxnLst/>
                  <a:rect l="l" t="t" r="r" b="b"/>
                  <a:pathLst>
                    <a:path w="257" h="257" extrusionOk="0">
                      <a:moveTo>
                        <a:pt x="132" y="0"/>
                      </a:moveTo>
                      <a:cubicBezTo>
                        <a:pt x="59" y="0"/>
                        <a:pt x="0" y="59"/>
                        <a:pt x="0" y="125"/>
                      </a:cubicBezTo>
                      <a:cubicBezTo>
                        <a:pt x="0" y="198"/>
                        <a:pt x="59" y="257"/>
                        <a:pt x="132" y="257"/>
                      </a:cubicBezTo>
                      <a:cubicBezTo>
                        <a:pt x="198" y="257"/>
                        <a:pt x="257" y="198"/>
                        <a:pt x="257" y="125"/>
                      </a:cubicBezTo>
                      <a:cubicBezTo>
                        <a:pt x="257" y="59"/>
                        <a:pt x="198" y="0"/>
                        <a:pt x="13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28"/>
                <p:cNvSpPr/>
                <p:nvPr/>
              </p:nvSpPr>
              <p:spPr>
                <a:xfrm>
                  <a:off x="6599590" y="3530309"/>
                  <a:ext cx="37345" cy="35053"/>
                </a:xfrm>
                <a:custGeom>
                  <a:avLst/>
                  <a:gdLst/>
                  <a:ahLst/>
                  <a:cxnLst/>
                  <a:rect l="l" t="t" r="r" b="b"/>
                  <a:pathLst>
                    <a:path w="277" h="260" extrusionOk="0">
                      <a:moveTo>
                        <a:pt x="143" y="0"/>
                      </a:moveTo>
                      <a:cubicBezTo>
                        <a:pt x="108" y="0"/>
                        <a:pt x="73" y="14"/>
                        <a:pt x="44" y="45"/>
                      </a:cubicBezTo>
                      <a:cubicBezTo>
                        <a:pt x="0" y="96"/>
                        <a:pt x="0" y="177"/>
                        <a:pt x="52" y="228"/>
                      </a:cubicBezTo>
                      <a:cubicBezTo>
                        <a:pt x="77" y="250"/>
                        <a:pt x="107" y="259"/>
                        <a:pt x="136" y="259"/>
                      </a:cubicBezTo>
                      <a:cubicBezTo>
                        <a:pt x="208" y="259"/>
                        <a:pt x="277" y="202"/>
                        <a:pt x="272" y="118"/>
                      </a:cubicBezTo>
                      <a:cubicBezTo>
                        <a:pt x="267" y="47"/>
                        <a:pt x="207" y="0"/>
                        <a:pt x="14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841" name="Google Shape;841;p28"/>
            <p:cNvGrpSpPr/>
            <p:nvPr/>
          </p:nvGrpSpPr>
          <p:grpSpPr>
            <a:xfrm>
              <a:off x="5972594" y="1751217"/>
              <a:ext cx="554652" cy="430077"/>
              <a:chOff x="6201194" y="1751217"/>
              <a:chExt cx="554652" cy="430077"/>
            </a:xfrm>
          </p:grpSpPr>
          <p:sp>
            <p:nvSpPr>
              <p:cNvPr id="842" name="Google Shape;842;p28"/>
              <p:cNvSpPr/>
              <p:nvPr/>
            </p:nvSpPr>
            <p:spPr>
              <a:xfrm>
                <a:off x="6697469" y="1751217"/>
                <a:ext cx="58377" cy="66331"/>
              </a:xfrm>
              <a:custGeom>
                <a:avLst/>
                <a:gdLst/>
                <a:ahLst/>
                <a:cxnLst/>
                <a:rect l="l" t="t" r="r" b="b"/>
                <a:pathLst>
                  <a:path w="433" h="492" extrusionOk="0">
                    <a:moveTo>
                      <a:pt x="202" y="0"/>
                    </a:moveTo>
                    <a:cubicBezTo>
                      <a:pt x="125" y="0"/>
                      <a:pt x="56" y="70"/>
                      <a:pt x="0" y="140"/>
                    </a:cubicBezTo>
                    <a:cubicBezTo>
                      <a:pt x="73" y="257"/>
                      <a:pt x="161" y="374"/>
                      <a:pt x="249" y="492"/>
                    </a:cubicBezTo>
                    <a:cubicBezTo>
                      <a:pt x="279" y="448"/>
                      <a:pt x="323" y="418"/>
                      <a:pt x="359" y="382"/>
                    </a:cubicBezTo>
                    <a:cubicBezTo>
                      <a:pt x="396" y="345"/>
                      <a:pt x="425" y="301"/>
                      <a:pt x="433" y="250"/>
                    </a:cubicBezTo>
                    <a:cubicBezTo>
                      <a:pt x="425" y="125"/>
                      <a:pt x="337" y="23"/>
                      <a:pt x="213" y="1"/>
                    </a:cubicBezTo>
                    <a:cubicBezTo>
                      <a:pt x="209" y="0"/>
                      <a:pt x="205" y="0"/>
                      <a:pt x="20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28"/>
              <p:cNvSpPr/>
              <p:nvPr/>
            </p:nvSpPr>
            <p:spPr>
              <a:xfrm>
                <a:off x="6237866" y="2016140"/>
                <a:ext cx="152347" cy="125652"/>
              </a:xfrm>
              <a:custGeom>
                <a:avLst/>
                <a:gdLst/>
                <a:ahLst/>
                <a:cxnLst/>
                <a:rect l="l" t="t" r="r" b="b"/>
                <a:pathLst>
                  <a:path w="1130" h="932" extrusionOk="0">
                    <a:moveTo>
                      <a:pt x="997" y="0"/>
                    </a:moveTo>
                    <a:cubicBezTo>
                      <a:pt x="653" y="228"/>
                      <a:pt x="323" y="477"/>
                      <a:pt x="0" y="748"/>
                    </a:cubicBezTo>
                    <a:cubicBezTo>
                      <a:pt x="51" y="800"/>
                      <a:pt x="95" y="866"/>
                      <a:pt x="132" y="931"/>
                    </a:cubicBezTo>
                    <a:cubicBezTo>
                      <a:pt x="462" y="682"/>
                      <a:pt x="792" y="440"/>
                      <a:pt x="1129" y="198"/>
                    </a:cubicBezTo>
                    <a:cubicBezTo>
                      <a:pt x="1078" y="140"/>
                      <a:pt x="1041" y="66"/>
                      <a:pt x="99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28"/>
              <p:cNvSpPr/>
              <p:nvPr/>
            </p:nvSpPr>
            <p:spPr>
              <a:xfrm>
                <a:off x="6201194" y="2093257"/>
                <a:ext cx="75230" cy="88037"/>
              </a:xfrm>
              <a:custGeom>
                <a:avLst/>
                <a:gdLst/>
                <a:ahLst/>
                <a:cxnLst/>
                <a:rect l="l" t="t" r="r" b="b"/>
                <a:pathLst>
                  <a:path w="558" h="653" extrusionOk="0">
                    <a:moveTo>
                      <a:pt x="140" y="0"/>
                    </a:moveTo>
                    <a:cubicBezTo>
                      <a:pt x="96" y="22"/>
                      <a:pt x="52" y="52"/>
                      <a:pt x="15" y="81"/>
                    </a:cubicBezTo>
                    <a:cubicBezTo>
                      <a:pt x="8" y="88"/>
                      <a:pt x="8" y="88"/>
                      <a:pt x="8" y="96"/>
                    </a:cubicBezTo>
                    <a:cubicBezTo>
                      <a:pt x="1" y="96"/>
                      <a:pt x="1" y="103"/>
                      <a:pt x="8" y="110"/>
                    </a:cubicBezTo>
                    <a:cubicBezTo>
                      <a:pt x="125" y="301"/>
                      <a:pt x="301" y="455"/>
                      <a:pt x="419" y="653"/>
                    </a:cubicBezTo>
                    <a:lnTo>
                      <a:pt x="558" y="535"/>
                    </a:lnTo>
                    <a:cubicBezTo>
                      <a:pt x="426" y="352"/>
                      <a:pt x="287" y="176"/>
                      <a:pt x="14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45" name="Google Shape;845;p28"/>
            <p:cNvSpPr/>
            <p:nvPr/>
          </p:nvSpPr>
          <p:spPr>
            <a:xfrm>
              <a:off x="6111055" y="1741645"/>
              <a:ext cx="414302" cy="362531"/>
            </a:xfrm>
            <a:custGeom>
              <a:avLst/>
              <a:gdLst/>
              <a:ahLst/>
              <a:cxnLst/>
              <a:rect l="l" t="t" r="r" b="b"/>
              <a:pathLst>
                <a:path w="3073" h="2689" extrusionOk="0">
                  <a:moveTo>
                    <a:pt x="2449" y="0"/>
                  </a:moveTo>
                  <a:cubicBezTo>
                    <a:pt x="2388" y="0"/>
                    <a:pt x="2326" y="19"/>
                    <a:pt x="2273" y="57"/>
                  </a:cubicBezTo>
                  <a:cubicBezTo>
                    <a:pt x="1503" y="636"/>
                    <a:pt x="755" y="1215"/>
                    <a:pt x="0" y="1802"/>
                  </a:cubicBezTo>
                  <a:cubicBezTo>
                    <a:pt x="22" y="1926"/>
                    <a:pt x="73" y="2044"/>
                    <a:pt x="147" y="2154"/>
                  </a:cubicBezTo>
                  <a:cubicBezTo>
                    <a:pt x="257" y="2330"/>
                    <a:pt x="367" y="2506"/>
                    <a:pt x="469" y="2689"/>
                  </a:cubicBezTo>
                  <a:cubicBezTo>
                    <a:pt x="1269" y="2058"/>
                    <a:pt x="2082" y="1465"/>
                    <a:pt x="2911" y="885"/>
                  </a:cubicBezTo>
                  <a:cubicBezTo>
                    <a:pt x="3050" y="790"/>
                    <a:pt x="3072" y="599"/>
                    <a:pt x="2977" y="475"/>
                  </a:cubicBezTo>
                  <a:cubicBezTo>
                    <a:pt x="2874" y="343"/>
                    <a:pt x="2771" y="218"/>
                    <a:pt x="2669" y="101"/>
                  </a:cubicBezTo>
                  <a:cubicBezTo>
                    <a:pt x="2610" y="34"/>
                    <a:pt x="2530" y="0"/>
                    <a:pt x="24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46" name="Google Shape;846;p28"/>
            <p:cNvGrpSpPr/>
            <p:nvPr/>
          </p:nvGrpSpPr>
          <p:grpSpPr>
            <a:xfrm>
              <a:off x="6159456" y="1620711"/>
              <a:ext cx="552629" cy="354982"/>
              <a:chOff x="6388056" y="1620711"/>
              <a:chExt cx="552629" cy="354982"/>
            </a:xfrm>
          </p:grpSpPr>
          <p:sp>
            <p:nvSpPr>
              <p:cNvPr id="847" name="Google Shape;847;p28"/>
              <p:cNvSpPr/>
              <p:nvPr/>
            </p:nvSpPr>
            <p:spPr>
              <a:xfrm>
                <a:off x="6737916" y="1620711"/>
                <a:ext cx="202769" cy="151403"/>
              </a:xfrm>
              <a:custGeom>
                <a:avLst/>
                <a:gdLst/>
                <a:ahLst/>
                <a:cxnLst/>
                <a:rect l="l" t="t" r="r" b="b"/>
                <a:pathLst>
                  <a:path w="1504" h="1123" fill="none" extrusionOk="0">
                    <a:moveTo>
                      <a:pt x="1" y="1123"/>
                    </a:moveTo>
                    <a:lnTo>
                      <a:pt x="1504" y="1"/>
                    </a:ln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28"/>
              <p:cNvSpPr/>
              <p:nvPr/>
            </p:nvSpPr>
            <p:spPr>
              <a:xfrm>
                <a:off x="6388056" y="1946977"/>
                <a:ext cx="16987" cy="28717"/>
              </a:xfrm>
              <a:custGeom>
                <a:avLst/>
                <a:gdLst/>
                <a:ahLst/>
                <a:cxnLst/>
                <a:rect l="l" t="t" r="r" b="b"/>
                <a:pathLst>
                  <a:path w="126" h="213" fill="none" extrusionOk="0">
                    <a:moveTo>
                      <a:pt x="0" y="0"/>
                    </a:moveTo>
                    <a:cubicBezTo>
                      <a:pt x="52" y="74"/>
                      <a:pt x="88" y="140"/>
                      <a:pt x="125" y="213"/>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28"/>
              <p:cNvSpPr/>
              <p:nvPr/>
            </p:nvSpPr>
            <p:spPr>
              <a:xfrm>
                <a:off x="6439423" y="1910306"/>
                <a:ext cx="16987" cy="25885"/>
              </a:xfrm>
              <a:custGeom>
                <a:avLst/>
                <a:gdLst/>
                <a:ahLst/>
                <a:cxnLst/>
                <a:rect l="l" t="t" r="r" b="b"/>
                <a:pathLst>
                  <a:path w="126" h="192" fill="none" extrusionOk="0">
                    <a:moveTo>
                      <a:pt x="1" y="1"/>
                    </a:moveTo>
                    <a:cubicBezTo>
                      <a:pt x="45" y="60"/>
                      <a:pt x="89" y="126"/>
                      <a:pt x="125" y="192"/>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28"/>
              <p:cNvSpPr/>
              <p:nvPr/>
            </p:nvSpPr>
            <p:spPr>
              <a:xfrm>
                <a:off x="6488902" y="1871882"/>
                <a:ext cx="19819" cy="28717"/>
              </a:xfrm>
              <a:custGeom>
                <a:avLst/>
                <a:gdLst/>
                <a:ahLst/>
                <a:cxnLst/>
                <a:rect l="l" t="t" r="r" b="b"/>
                <a:pathLst>
                  <a:path w="147" h="213" fill="none" extrusionOk="0">
                    <a:moveTo>
                      <a:pt x="0" y="0"/>
                    </a:moveTo>
                    <a:cubicBezTo>
                      <a:pt x="52" y="66"/>
                      <a:pt x="103" y="139"/>
                      <a:pt x="147" y="213"/>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28"/>
              <p:cNvSpPr/>
              <p:nvPr/>
            </p:nvSpPr>
            <p:spPr>
              <a:xfrm>
                <a:off x="6531370" y="1837233"/>
                <a:ext cx="17931" cy="25885"/>
              </a:xfrm>
              <a:custGeom>
                <a:avLst/>
                <a:gdLst/>
                <a:ahLst/>
                <a:cxnLst/>
                <a:rect l="l" t="t" r="r" b="b"/>
                <a:pathLst>
                  <a:path w="133" h="192" fill="none" extrusionOk="0">
                    <a:moveTo>
                      <a:pt x="0" y="0"/>
                    </a:moveTo>
                    <a:cubicBezTo>
                      <a:pt x="52" y="59"/>
                      <a:pt x="96" y="125"/>
                      <a:pt x="132" y="191"/>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28"/>
              <p:cNvSpPr/>
              <p:nvPr/>
            </p:nvSpPr>
            <p:spPr>
              <a:xfrm>
                <a:off x="6581793" y="1800697"/>
                <a:ext cx="18875" cy="27773"/>
              </a:xfrm>
              <a:custGeom>
                <a:avLst/>
                <a:gdLst/>
                <a:ahLst/>
                <a:cxnLst/>
                <a:rect l="l" t="t" r="r" b="b"/>
                <a:pathLst>
                  <a:path w="140" h="206" fill="none" extrusionOk="0">
                    <a:moveTo>
                      <a:pt x="0" y="0"/>
                    </a:moveTo>
                    <a:cubicBezTo>
                      <a:pt x="52" y="66"/>
                      <a:pt x="103" y="132"/>
                      <a:pt x="140" y="205"/>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28"/>
              <p:cNvSpPr/>
              <p:nvPr/>
            </p:nvSpPr>
            <p:spPr>
              <a:xfrm>
                <a:off x="6616307" y="1772924"/>
                <a:ext cx="23863" cy="33840"/>
              </a:xfrm>
              <a:custGeom>
                <a:avLst/>
                <a:gdLst/>
                <a:ahLst/>
                <a:cxnLst/>
                <a:rect l="l" t="t" r="r" b="b"/>
                <a:pathLst>
                  <a:path w="177" h="251" fill="none" extrusionOk="0">
                    <a:moveTo>
                      <a:pt x="1" y="1"/>
                    </a:moveTo>
                    <a:cubicBezTo>
                      <a:pt x="67" y="74"/>
                      <a:pt x="126" y="162"/>
                      <a:pt x="177" y="250"/>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4" name="Google Shape;854;p28"/>
              <p:cNvSpPr/>
              <p:nvPr/>
            </p:nvSpPr>
            <p:spPr>
              <a:xfrm>
                <a:off x="6645024" y="1752161"/>
                <a:ext cx="17931" cy="21976"/>
              </a:xfrm>
              <a:custGeom>
                <a:avLst/>
                <a:gdLst/>
                <a:ahLst/>
                <a:cxnLst/>
                <a:rect l="l" t="t" r="r" b="b"/>
                <a:pathLst>
                  <a:path w="133" h="163" fill="none" extrusionOk="0">
                    <a:moveTo>
                      <a:pt x="1" y="1"/>
                    </a:moveTo>
                    <a:lnTo>
                      <a:pt x="133" y="162"/>
                    </a:ln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55" name="Google Shape;855;p28"/>
            <p:cNvSpPr/>
            <p:nvPr/>
          </p:nvSpPr>
          <p:spPr>
            <a:xfrm>
              <a:off x="6800933" y="2397682"/>
              <a:ext cx="49614" cy="100980"/>
            </a:xfrm>
            <a:custGeom>
              <a:avLst/>
              <a:gdLst/>
              <a:ahLst/>
              <a:cxnLst/>
              <a:rect l="l" t="t" r="r" b="b"/>
              <a:pathLst>
                <a:path w="368" h="749" fill="none" extrusionOk="0">
                  <a:moveTo>
                    <a:pt x="1" y="748"/>
                  </a:moveTo>
                  <a:cubicBezTo>
                    <a:pt x="67" y="470"/>
                    <a:pt x="191" y="213"/>
                    <a:pt x="367" y="0"/>
                  </a:cubicBezTo>
                </a:path>
              </a:pathLst>
            </a:custGeom>
            <a:noFill/>
            <a:ln w="1100" cap="flat" cmpd="sng">
              <a:solidFill>
                <a:srgbClr val="7CC5F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28"/>
            <p:cNvSpPr/>
            <p:nvPr/>
          </p:nvSpPr>
          <p:spPr>
            <a:xfrm>
              <a:off x="6878994" y="3317832"/>
              <a:ext cx="167177" cy="306581"/>
            </a:xfrm>
            <a:custGeom>
              <a:avLst/>
              <a:gdLst/>
              <a:ahLst/>
              <a:cxnLst/>
              <a:rect l="l" t="t" r="r" b="b"/>
              <a:pathLst>
                <a:path w="1240" h="2274" fill="none" extrusionOk="0">
                  <a:moveTo>
                    <a:pt x="184" y="89"/>
                  </a:moveTo>
                  <a:cubicBezTo>
                    <a:pt x="536" y="74"/>
                    <a:pt x="888" y="45"/>
                    <a:pt x="1240" y="1"/>
                  </a:cubicBezTo>
                  <a:cubicBezTo>
                    <a:pt x="1210" y="529"/>
                    <a:pt x="1181" y="1071"/>
                    <a:pt x="1056" y="1584"/>
                  </a:cubicBezTo>
                  <a:cubicBezTo>
                    <a:pt x="1027" y="1724"/>
                    <a:pt x="976" y="1848"/>
                    <a:pt x="895" y="1966"/>
                  </a:cubicBezTo>
                  <a:cubicBezTo>
                    <a:pt x="675" y="2259"/>
                    <a:pt x="243" y="2274"/>
                    <a:pt x="1" y="2002"/>
                  </a:cubicBezTo>
                </a:path>
              </a:pathLst>
            </a:custGeom>
            <a:noFill/>
            <a:ln w="1100" cap="flat" cmpd="sng">
              <a:solidFill>
                <a:srgbClr val="7CC5F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857;p28"/>
            <p:cNvSpPr/>
            <p:nvPr/>
          </p:nvSpPr>
          <p:spPr>
            <a:xfrm>
              <a:off x="7946505" y="3321876"/>
              <a:ext cx="157335" cy="293638"/>
            </a:xfrm>
            <a:custGeom>
              <a:avLst/>
              <a:gdLst/>
              <a:ahLst/>
              <a:cxnLst/>
              <a:rect l="l" t="t" r="r" b="b"/>
              <a:pathLst>
                <a:path w="1167" h="2178" fill="none" extrusionOk="0">
                  <a:moveTo>
                    <a:pt x="1012" y="0"/>
                  </a:moveTo>
                  <a:lnTo>
                    <a:pt x="52" y="249"/>
                  </a:lnTo>
                  <a:cubicBezTo>
                    <a:pt x="37" y="249"/>
                    <a:pt x="23" y="257"/>
                    <a:pt x="15" y="264"/>
                  </a:cubicBezTo>
                  <a:cubicBezTo>
                    <a:pt x="8" y="279"/>
                    <a:pt x="1" y="301"/>
                    <a:pt x="8" y="315"/>
                  </a:cubicBezTo>
                  <a:lnTo>
                    <a:pt x="81" y="1049"/>
                  </a:lnTo>
                  <a:cubicBezTo>
                    <a:pt x="89" y="1254"/>
                    <a:pt x="133" y="1459"/>
                    <a:pt x="199" y="1657"/>
                  </a:cubicBezTo>
                  <a:cubicBezTo>
                    <a:pt x="265" y="1855"/>
                    <a:pt x="419" y="2016"/>
                    <a:pt x="616" y="2097"/>
                  </a:cubicBezTo>
                  <a:cubicBezTo>
                    <a:pt x="814" y="2178"/>
                    <a:pt x="1042" y="2104"/>
                    <a:pt x="1166" y="1928"/>
                  </a:cubicBezTo>
                </a:path>
              </a:pathLst>
            </a:custGeom>
            <a:noFill/>
            <a:ln w="1100" cap="flat" cmpd="sng">
              <a:solidFill>
                <a:srgbClr val="7CC5F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28"/>
            <p:cNvSpPr/>
            <p:nvPr/>
          </p:nvSpPr>
          <p:spPr>
            <a:xfrm>
              <a:off x="7381201" y="3723102"/>
              <a:ext cx="226363" cy="28851"/>
            </a:xfrm>
            <a:custGeom>
              <a:avLst/>
              <a:gdLst/>
              <a:ahLst/>
              <a:cxnLst/>
              <a:rect l="l" t="t" r="r" b="b"/>
              <a:pathLst>
                <a:path w="1679" h="214" fill="none" extrusionOk="0">
                  <a:moveTo>
                    <a:pt x="0" y="133"/>
                  </a:moveTo>
                  <a:cubicBezTo>
                    <a:pt x="557" y="213"/>
                    <a:pt x="1136" y="169"/>
                    <a:pt x="1679" y="1"/>
                  </a:cubicBezTo>
                </a:path>
              </a:pathLst>
            </a:custGeom>
            <a:noFill/>
            <a:ln w="9525" cap="flat" cmpd="sng">
              <a:solidFill>
                <a:srgbClr val="125580"/>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28"/>
            <p:cNvSpPr/>
            <p:nvPr/>
          </p:nvSpPr>
          <p:spPr>
            <a:xfrm>
              <a:off x="7470048" y="3461146"/>
              <a:ext cx="44625" cy="186995"/>
            </a:xfrm>
            <a:custGeom>
              <a:avLst/>
              <a:gdLst/>
              <a:ahLst/>
              <a:cxnLst/>
              <a:rect l="l" t="t" r="r" b="b"/>
              <a:pathLst>
                <a:path w="331" h="1387" fill="none" extrusionOk="0">
                  <a:moveTo>
                    <a:pt x="16" y="1"/>
                  </a:moveTo>
                  <a:cubicBezTo>
                    <a:pt x="8" y="389"/>
                    <a:pt x="8" y="778"/>
                    <a:pt x="1" y="1159"/>
                  </a:cubicBezTo>
                  <a:cubicBezTo>
                    <a:pt x="1" y="1203"/>
                    <a:pt x="1" y="1240"/>
                    <a:pt x="16" y="1277"/>
                  </a:cubicBezTo>
                  <a:cubicBezTo>
                    <a:pt x="67" y="1387"/>
                    <a:pt x="214" y="1387"/>
                    <a:pt x="331" y="1372"/>
                  </a:cubicBezTo>
                </a:path>
              </a:pathLst>
            </a:custGeom>
            <a:noFill/>
            <a:ln w="9525" cap="flat" cmpd="sng">
              <a:solidFill>
                <a:schemeClr val="lt1"/>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28"/>
            <p:cNvSpPr/>
            <p:nvPr/>
          </p:nvSpPr>
          <p:spPr>
            <a:xfrm>
              <a:off x="7459263" y="3345605"/>
              <a:ext cx="54467" cy="46513"/>
            </a:xfrm>
            <a:custGeom>
              <a:avLst/>
              <a:gdLst/>
              <a:ahLst/>
              <a:cxnLst/>
              <a:rect l="l" t="t" r="r" b="b"/>
              <a:pathLst>
                <a:path w="404" h="345" extrusionOk="0">
                  <a:moveTo>
                    <a:pt x="174" y="1"/>
                  </a:moveTo>
                  <a:cubicBezTo>
                    <a:pt x="85" y="1"/>
                    <a:pt x="0" y="71"/>
                    <a:pt x="0" y="176"/>
                  </a:cubicBezTo>
                  <a:cubicBezTo>
                    <a:pt x="0" y="271"/>
                    <a:pt x="74" y="345"/>
                    <a:pt x="169" y="345"/>
                  </a:cubicBezTo>
                  <a:cubicBezTo>
                    <a:pt x="323" y="345"/>
                    <a:pt x="403" y="161"/>
                    <a:pt x="294" y="51"/>
                  </a:cubicBezTo>
                  <a:cubicBezTo>
                    <a:pt x="258" y="16"/>
                    <a:pt x="216" y="1"/>
                    <a:pt x="17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28"/>
            <p:cNvSpPr/>
            <p:nvPr/>
          </p:nvSpPr>
          <p:spPr>
            <a:xfrm>
              <a:off x="8074989" y="3489863"/>
              <a:ext cx="260068" cy="318445"/>
            </a:xfrm>
            <a:custGeom>
              <a:avLst/>
              <a:gdLst/>
              <a:ahLst/>
              <a:cxnLst/>
              <a:rect l="l" t="t" r="r" b="b"/>
              <a:pathLst>
                <a:path w="1929" h="2362" extrusionOk="0">
                  <a:moveTo>
                    <a:pt x="1768" y="1"/>
                  </a:moveTo>
                  <a:cubicBezTo>
                    <a:pt x="1276" y="213"/>
                    <a:pt x="778" y="389"/>
                    <a:pt x="257" y="521"/>
                  </a:cubicBezTo>
                  <a:cubicBezTo>
                    <a:pt x="199" y="528"/>
                    <a:pt x="140" y="550"/>
                    <a:pt x="89" y="587"/>
                  </a:cubicBezTo>
                  <a:cubicBezTo>
                    <a:pt x="30" y="646"/>
                    <a:pt x="1" y="741"/>
                    <a:pt x="15" y="829"/>
                  </a:cubicBezTo>
                  <a:lnTo>
                    <a:pt x="74" y="2361"/>
                  </a:lnTo>
                  <a:cubicBezTo>
                    <a:pt x="1181" y="2031"/>
                    <a:pt x="1929" y="990"/>
                    <a:pt x="176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28"/>
            <p:cNvSpPr/>
            <p:nvPr/>
          </p:nvSpPr>
          <p:spPr>
            <a:xfrm>
              <a:off x="7224000" y="2097167"/>
              <a:ext cx="77252" cy="810673"/>
            </a:xfrm>
            <a:custGeom>
              <a:avLst/>
              <a:gdLst/>
              <a:ahLst/>
              <a:cxnLst/>
              <a:rect l="l" t="t" r="r" b="b"/>
              <a:pathLst>
                <a:path w="573" h="6013" fill="none" extrusionOk="0">
                  <a:moveTo>
                    <a:pt x="499" y="1"/>
                  </a:moveTo>
                  <a:cubicBezTo>
                    <a:pt x="294" y="294"/>
                    <a:pt x="88" y="594"/>
                    <a:pt x="30" y="946"/>
                  </a:cubicBezTo>
                  <a:cubicBezTo>
                    <a:pt x="0" y="1203"/>
                    <a:pt x="15" y="1460"/>
                    <a:pt x="74" y="1709"/>
                  </a:cubicBezTo>
                  <a:cubicBezTo>
                    <a:pt x="154" y="2229"/>
                    <a:pt x="242" y="2757"/>
                    <a:pt x="330" y="3278"/>
                  </a:cubicBezTo>
                  <a:cubicBezTo>
                    <a:pt x="411" y="3285"/>
                    <a:pt x="492" y="3300"/>
                    <a:pt x="572" y="3344"/>
                  </a:cubicBezTo>
                  <a:cubicBezTo>
                    <a:pt x="543" y="3542"/>
                    <a:pt x="433" y="3718"/>
                    <a:pt x="360" y="3908"/>
                  </a:cubicBezTo>
                  <a:cubicBezTo>
                    <a:pt x="103" y="4583"/>
                    <a:pt x="323" y="5330"/>
                    <a:pt x="543" y="6012"/>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28"/>
            <p:cNvSpPr/>
            <p:nvPr/>
          </p:nvSpPr>
          <p:spPr>
            <a:xfrm>
              <a:off x="7812088" y="2066563"/>
              <a:ext cx="144392" cy="806628"/>
            </a:xfrm>
            <a:custGeom>
              <a:avLst/>
              <a:gdLst/>
              <a:ahLst/>
              <a:cxnLst/>
              <a:rect l="l" t="t" r="r" b="b"/>
              <a:pathLst>
                <a:path w="1071" h="5983" fill="none" extrusionOk="0">
                  <a:moveTo>
                    <a:pt x="660" y="0"/>
                  </a:moveTo>
                  <a:cubicBezTo>
                    <a:pt x="836" y="220"/>
                    <a:pt x="1012" y="448"/>
                    <a:pt x="1056" y="719"/>
                  </a:cubicBezTo>
                  <a:cubicBezTo>
                    <a:pt x="1071" y="902"/>
                    <a:pt x="1064" y="1085"/>
                    <a:pt x="1020" y="1269"/>
                  </a:cubicBezTo>
                  <a:cubicBezTo>
                    <a:pt x="946" y="1665"/>
                    <a:pt x="880" y="2053"/>
                    <a:pt x="807" y="2449"/>
                  </a:cubicBezTo>
                  <a:cubicBezTo>
                    <a:pt x="726" y="2896"/>
                    <a:pt x="624" y="3380"/>
                    <a:pt x="250" y="3644"/>
                  </a:cubicBezTo>
                  <a:cubicBezTo>
                    <a:pt x="426" y="3776"/>
                    <a:pt x="528" y="3974"/>
                    <a:pt x="536" y="4194"/>
                  </a:cubicBezTo>
                  <a:cubicBezTo>
                    <a:pt x="543" y="4406"/>
                    <a:pt x="514" y="4619"/>
                    <a:pt x="462" y="4824"/>
                  </a:cubicBezTo>
                  <a:cubicBezTo>
                    <a:pt x="367" y="5228"/>
                    <a:pt x="272" y="5660"/>
                    <a:pt x="1" y="5983"/>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28"/>
            <p:cNvSpPr/>
            <p:nvPr/>
          </p:nvSpPr>
          <p:spPr>
            <a:xfrm>
              <a:off x="6604030" y="535011"/>
              <a:ext cx="689818" cy="652571"/>
            </a:xfrm>
            <a:custGeom>
              <a:avLst/>
              <a:gdLst/>
              <a:ahLst/>
              <a:cxnLst/>
              <a:rect l="l" t="t" r="r" b="b"/>
              <a:pathLst>
                <a:path w="3667" h="3469" extrusionOk="0">
                  <a:moveTo>
                    <a:pt x="1372" y="1"/>
                  </a:moveTo>
                  <a:cubicBezTo>
                    <a:pt x="1350" y="221"/>
                    <a:pt x="1328" y="441"/>
                    <a:pt x="1320" y="683"/>
                  </a:cubicBezTo>
                  <a:lnTo>
                    <a:pt x="1291" y="697"/>
                  </a:lnTo>
                  <a:cubicBezTo>
                    <a:pt x="1196" y="756"/>
                    <a:pt x="1115" y="822"/>
                    <a:pt x="1042" y="895"/>
                  </a:cubicBezTo>
                  <a:cubicBezTo>
                    <a:pt x="858" y="800"/>
                    <a:pt x="675" y="705"/>
                    <a:pt x="477" y="624"/>
                  </a:cubicBezTo>
                  <a:lnTo>
                    <a:pt x="477" y="624"/>
                  </a:lnTo>
                  <a:cubicBezTo>
                    <a:pt x="616" y="793"/>
                    <a:pt x="712" y="998"/>
                    <a:pt x="829" y="1189"/>
                  </a:cubicBezTo>
                  <a:cubicBezTo>
                    <a:pt x="778" y="1277"/>
                    <a:pt x="741" y="1379"/>
                    <a:pt x="719" y="1482"/>
                  </a:cubicBezTo>
                  <a:cubicBezTo>
                    <a:pt x="477" y="1504"/>
                    <a:pt x="235" y="1540"/>
                    <a:pt x="1" y="1599"/>
                  </a:cubicBezTo>
                  <a:lnTo>
                    <a:pt x="704" y="2010"/>
                  </a:lnTo>
                  <a:cubicBezTo>
                    <a:pt x="719" y="2098"/>
                    <a:pt x="748" y="2178"/>
                    <a:pt x="785" y="2259"/>
                  </a:cubicBezTo>
                  <a:cubicBezTo>
                    <a:pt x="690" y="2332"/>
                    <a:pt x="602" y="2398"/>
                    <a:pt x="506" y="2464"/>
                  </a:cubicBezTo>
                  <a:cubicBezTo>
                    <a:pt x="587" y="2453"/>
                    <a:pt x="667" y="2447"/>
                    <a:pt x="748" y="2447"/>
                  </a:cubicBezTo>
                  <a:cubicBezTo>
                    <a:pt x="777" y="2447"/>
                    <a:pt x="807" y="2448"/>
                    <a:pt x="836" y="2450"/>
                  </a:cubicBezTo>
                  <a:lnTo>
                    <a:pt x="880" y="2450"/>
                  </a:lnTo>
                  <a:cubicBezTo>
                    <a:pt x="946" y="2552"/>
                    <a:pt x="1020" y="2640"/>
                    <a:pt x="1108" y="2721"/>
                  </a:cubicBezTo>
                  <a:cubicBezTo>
                    <a:pt x="1108" y="2904"/>
                    <a:pt x="1093" y="3073"/>
                    <a:pt x="1078" y="3241"/>
                  </a:cubicBezTo>
                  <a:cubicBezTo>
                    <a:pt x="1218" y="3161"/>
                    <a:pt x="1342" y="3058"/>
                    <a:pt x="1445" y="2933"/>
                  </a:cubicBezTo>
                  <a:cubicBezTo>
                    <a:pt x="1540" y="2970"/>
                    <a:pt x="1635" y="2999"/>
                    <a:pt x="1738" y="3021"/>
                  </a:cubicBezTo>
                  <a:cubicBezTo>
                    <a:pt x="1819" y="3175"/>
                    <a:pt x="1921" y="3329"/>
                    <a:pt x="2031" y="3469"/>
                  </a:cubicBezTo>
                  <a:cubicBezTo>
                    <a:pt x="2105" y="3322"/>
                    <a:pt x="2171" y="3168"/>
                    <a:pt x="2222" y="3007"/>
                  </a:cubicBezTo>
                  <a:cubicBezTo>
                    <a:pt x="2317" y="2985"/>
                    <a:pt x="2405" y="2955"/>
                    <a:pt x="2486" y="2911"/>
                  </a:cubicBezTo>
                  <a:lnTo>
                    <a:pt x="2808" y="3139"/>
                  </a:lnTo>
                  <a:cubicBezTo>
                    <a:pt x="2808" y="2999"/>
                    <a:pt x="2801" y="2860"/>
                    <a:pt x="2772" y="2721"/>
                  </a:cubicBezTo>
                  <a:cubicBezTo>
                    <a:pt x="2867" y="2640"/>
                    <a:pt x="2940" y="2552"/>
                    <a:pt x="3006" y="2450"/>
                  </a:cubicBezTo>
                  <a:cubicBezTo>
                    <a:pt x="3226" y="2413"/>
                    <a:pt x="3446" y="2398"/>
                    <a:pt x="3666" y="2391"/>
                  </a:cubicBezTo>
                  <a:cubicBezTo>
                    <a:pt x="3490" y="2252"/>
                    <a:pt x="3336" y="2090"/>
                    <a:pt x="3197" y="1922"/>
                  </a:cubicBezTo>
                  <a:cubicBezTo>
                    <a:pt x="3204" y="1848"/>
                    <a:pt x="3204" y="1775"/>
                    <a:pt x="3204" y="1702"/>
                  </a:cubicBezTo>
                  <a:cubicBezTo>
                    <a:pt x="3300" y="1628"/>
                    <a:pt x="3402" y="1562"/>
                    <a:pt x="3512" y="1496"/>
                  </a:cubicBezTo>
                  <a:cubicBezTo>
                    <a:pt x="3395" y="1452"/>
                    <a:pt x="3270" y="1416"/>
                    <a:pt x="3146" y="1394"/>
                  </a:cubicBezTo>
                  <a:cubicBezTo>
                    <a:pt x="3116" y="1299"/>
                    <a:pt x="3072" y="1211"/>
                    <a:pt x="3028" y="1130"/>
                  </a:cubicBezTo>
                  <a:cubicBezTo>
                    <a:pt x="3102" y="925"/>
                    <a:pt x="3168" y="712"/>
                    <a:pt x="3219" y="499"/>
                  </a:cubicBezTo>
                  <a:lnTo>
                    <a:pt x="3219" y="499"/>
                  </a:lnTo>
                  <a:cubicBezTo>
                    <a:pt x="3058" y="587"/>
                    <a:pt x="2896" y="690"/>
                    <a:pt x="2743" y="793"/>
                  </a:cubicBezTo>
                  <a:cubicBezTo>
                    <a:pt x="2655" y="727"/>
                    <a:pt x="2559" y="668"/>
                    <a:pt x="2457" y="624"/>
                  </a:cubicBezTo>
                  <a:cubicBezTo>
                    <a:pt x="2391" y="455"/>
                    <a:pt x="2325" y="301"/>
                    <a:pt x="2251" y="147"/>
                  </a:cubicBezTo>
                  <a:cubicBezTo>
                    <a:pt x="2215" y="272"/>
                    <a:pt x="2171" y="404"/>
                    <a:pt x="2127" y="529"/>
                  </a:cubicBezTo>
                  <a:cubicBezTo>
                    <a:pt x="2072" y="521"/>
                    <a:pt x="2015" y="518"/>
                    <a:pt x="1958" y="518"/>
                  </a:cubicBezTo>
                  <a:cubicBezTo>
                    <a:pt x="1901" y="518"/>
                    <a:pt x="1844" y="521"/>
                    <a:pt x="1789" y="529"/>
                  </a:cubicBezTo>
                  <a:cubicBezTo>
                    <a:pt x="1643" y="353"/>
                    <a:pt x="1504" y="177"/>
                    <a:pt x="137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65" name="Google Shape;865;p28"/>
            <p:cNvGrpSpPr/>
            <p:nvPr/>
          </p:nvGrpSpPr>
          <p:grpSpPr>
            <a:xfrm>
              <a:off x="5940588" y="1233881"/>
              <a:ext cx="2516363" cy="3577178"/>
              <a:chOff x="5602375" y="720695"/>
              <a:chExt cx="2921927" cy="4153713"/>
            </a:xfrm>
          </p:grpSpPr>
          <p:grpSp>
            <p:nvGrpSpPr>
              <p:cNvPr id="866" name="Google Shape;866;p28"/>
              <p:cNvGrpSpPr/>
              <p:nvPr/>
            </p:nvGrpSpPr>
            <p:grpSpPr>
              <a:xfrm>
                <a:off x="5602375" y="1662704"/>
                <a:ext cx="227864" cy="199096"/>
                <a:chOff x="5602375" y="1662704"/>
                <a:chExt cx="227864" cy="199096"/>
              </a:xfrm>
            </p:grpSpPr>
            <p:sp>
              <p:nvSpPr>
                <p:cNvPr id="867" name="Google Shape;867;p28"/>
                <p:cNvSpPr/>
                <p:nvPr/>
              </p:nvSpPr>
              <p:spPr>
                <a:xfrm>
                  <a:off x="5646583" y="1662704"/>
                  <a:ext cx="183656" cy="151476"/>
                </a:xfrm>
                <a:custGeom>
                  <a:avLst/>
                  <a:gdLst/>
                  <a:ahLst/>
                  <a:cxnLst/>
                  <a:rect l="l" t="t" r="r" b="b"/>
                  <a:pathLst>
                    <a:path w="1130" h="932" extrusionOk="0">
                      <a:moveTo>
                        <a:pt x="997" y="0"/>
                      </a:moveTo>
                      <a:cubicBezTo>
                        <a:pt x="653" y="228"/>
                        <a:pt x="323" y="477"/>
                        <a:pt x="0" y="748"/>
                      </a:cubicBezTo>
                      <a:cubicBezTo>
                        <a:pt x="51" y="800"/>
                        <a:pt x="95" y="866"/>
                        <a:pt x="132" y="931"/>
                      </a:cubicBezTo>
                      <a:cubicBezTo>
                        <a:pt x="462" y="682"/>
                        <a:pt x="792" y="440"/>
                        <a:pt x="1129" y="198"/>
                      </a:cubicBezTo>
                      <a:cubicBezTo>
                        <a:pt x="1078" y="140"/>
                        <a:pt x="1041" y="66"/>
                        <a:pt x="99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28"/>
                <p:cNvSpPr/>
                <p:nvPr/>
              </p:nvSpPr>
              <p:spPr>
                <a:xfrm>
                  <a:off x="5602375" y="1755669"/>
                  <a:ext cx="90690" cy="106130"/>
                </a:xfrm>
                <a:custGeom>
                  <a:avLst/>
                  <a:gdLst/>
                  <a:ahLst/>
                  <a:cxnLst/>
                  <a:rect l="l" t="t" r="r" b="b"/>
                  <a:pathLst>
                    <a:path w="558" h="653" extrusionOk="0">
                      <a:moveTo>
                        <a:pt x="140" y="0"/>
                      </a:moveTo>
                      <a:cubicBezTo>
                        <a:pt x="96" y="22"/>
                        <a:pt x="52" y="52"/>
                        <a:pt x="15" y="81"/>
                      </a:cubicBezTo>
                      <a:cubicBezTo>
                        <a:pt x="8" y="88"/>
                        <a:pt x="8" y="88"/>
                        <a:pt x="8" y="96"/>
                      </a:cubicBezTo>
                      <a:cubicBezTo>
                        <a:pt x="1" y="96"/>
                        <a:pt x="1" y="103"/>
                        <a:pt x="8" y="110"/>
                      </a:cubicBezTo>
                      <a:cubicBezTo>
                        <a:pt x="125" y="301"/>
                        <a:pt x="301" y="455"/>
                        <a:pt x="419" y="653"/>
                      </a:cubicBezTo>
                      <a:lnTo>
                        <a:pt x="558" y="535"/>
                      </a:lnTo>
                      <a:cubicBezTo>
                        <a:pt x="426" y="352"/>
                        <a:pt x="287" y="176"/>
                        <a:pt x="14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69" name="Google Shape;869;p28"/>
              <p:cNvSpPr/>
              <p:nvPr/>
            </p:nvSpPr>
            <p:spPr>
              <a:xfrm>
                <a:off x="5760840" y="1328548"/>
                <a:ext cx="488720" cy="482544"/>
              </a:xfrm>
              <a:custGeom>
                <a:avLst/>
                <a:gdLst/>
                <a:ahLst/>
                <a:cxnLst/>
                <a:rect l="l" t="t" r="r" b="b"/>
                <a:pathLst>
                  <a:path w="3007" h="2969" extrusionOk="0">
                    <a:moveTo>
                      <a:pt x="1747" y="1"/>
                    </a:moveTo>
                    <a:cubicBezTo>
                      <a:pt x="1679" y="1"/>
                      <a:pt x="1612" y="27"/>
                      <a:pt x="1562" y="77"/>
                    </a:cubicBezTo>
                    <a:cubicBezTo>
                      <a:pt x="1489" y="150"/>
                      <a:pt x="1445" y="246"/>
                      <a:pt x="1438" y="348"/>
                    </a:cubicBezTo>
                    <a:cubicBezTo>
                      <a:pt x="1389" y="295"/>
                      <a:pt x="1324" y="270"/>
                      <a:pt x="1260" y="270"/>
                    </a:cubicBezTo>
                    <a:cubicBezTo>
                      <a:pt x="1209" y="270"/>
                      <a:pt x="1158" y="286"/>
                      <a:pt x="1115" y="319"/>
                    </a:cubicBezTo>
                    <a:cubicBezTo>
                      <a:pt x="1020" y="400"/>
                      <a:pt x="969" y="524"/>
                      <a:pt x="983" y="641"/>
                    </a:cubicBezTo>
                    <a:cubicBezTo>
                      <a:pt x="910" y="575"/>
                      <a:pt x="825" y="545"/>
                      <a:pt x="743" y="545"/>
                    </a:cubicBezTo>
                    <a:cubicBezTo>
                      <a:pt x="535" y="545"/>
                      <a:pt x="342" y="730"/>
                      <a:pt x="389" y="971"/>
                    </a:cubicBezTo>
                    <a:cubicBezTo>
                      <a:pt x="362" y="926"/>
                      <a:pt x="314" y="906"/>
                      <a:pt x="261" y="906"/>
                    </a:cubicBezTo>
                    <a:cubicBezTo>
                      <a:pt x="184" y="906"/>
                      <a:pt x="99" y="949"/>
                      <a:pt x="60" y="1023"/>
                    </a:cubicBezTo>
                    <a:cubicBezTo>
                      <a:pt x="1" y="1147"/>
                      <a:pt x="30" y="1287"/>
                      <a:pt x="67" y="1419"/>
                    </a:cubicBezTo>
                    <a:cubicBezTo>
                      <a:pt x="191" y="1851"/>
                      <a:pt x="389" y="2254"/>
                      <a:pt x="653" y="2614"/>
                    </a:cubicBezTo>
                    <a:cubicBezTo>
                      <a:pt x="727" y="2724"/>
                      <a:pt x="822" y="2819"/>
                      <a:pt x="939" y="2900"/>
                    </a:cubicBezTo>
                    <a:cubicBezTo>
                      <a:pt x="1008" y="2945"/>
                      <a:pt x="1091" y="2968"/>
                      <a:pt x="1174" y="2968"/>
                    </a:cubicBezTo>
                    <a:cubicBezTo>
                      <a:pt x="1224" y="2968"/>
                      <a:pt x="1274" y="2960"/>
                      <a:pt x="1321" y="2944"/>
                    </a:cubicBezTo>
                    <a:cubicBezTo>
                      <a:pt x="1900" y="2694"/>
                      <a:pt x="2442" y="2394"/>
                      <a:pt x="2955" y="2034"/>
                    </a:cubicBezTo>
                    <a:cubicBezTo>
                      <a:pt x="2977" y="2027"/>
                      <a:pt x="2992" y="2005"/>
                      <a:pt x="2999" y="1983"/>
                    </a:cubicBezTo>
                    <a:cubicBezTo>
                      <a:pt x="3007" y="1961"/>
                      <a:pt x="2999" y="1939"/>
                      <a:pt x="2992" y="1924"/>
                    </a:cubicBezTo>
                    <a:cubicBezTo>
                      <a:pt x="2728" y="1294"/>
                      <a:pt x="2384" y="707"/>
                      <a:pt x="1980" y="158"/>
                    </a:cubicBezTo>
                    <a:cubicBezTo>
                      <a:pt x="1944" y="99"/>
                      <a:pt x="1900" y="55"/>
                      <a:pt x="1841" y="18"/>
                    </a:cubicBezTo>
                    <a:cubicBezTo>
                      <a:pt x="1811" y="7"/>
                      <a:pt x="1779" y="1"/>
                      <a:pt x="174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70" name="Google Shape;870;p28"/>
              <p:cNvGrpSpPr/>
              <p:nvPr/>
            </p:nvGrpSpPr>
            <p:grpSpPr>
              <a:xfrm>
                <a:off x="5723946" y="1331798"/>
                <a:ext cx="544792" cy="482381"/>
                <a:chOff x="5723946" y="1331798"/>
                <a:chExt cx="544792" cy="482381"/>
              </a:xfrm>
            </p:grpSpPr>
            <p:sp>
              <p:nvSpPr>
                <p:cNvPr id="871" name="Google Shape;871;p28"/>
                <p:cNvSpPr/>
                <p:nvPr/>
              </p:nvSpPr>
              <p:spPr>
                <a:xfrm>
                  <a:off x="5769291" y="1331798"/>
                  <a:ext cx="499447" cy="437036"/>
                </a:xfrm>
                <a:custGeom>
                  <a:avLst/>
                  <a:gdLst/>
                  <a:ahLst/>
                  <a:cxnLst/>
                  <a:rect l="l" t="t" r="r" b="b"/>
                  <a:pathLst>
                    <a:path w="3073" h="2689" extrusionOk="0">
                      <a:moveTo>
                        <a:pt x="2449" y="0"/>
                      </a:moveTo>
                      <a:cubicBezTo>
                        <a:pt x="2388" y="0"/>
                        <a:pt x="2326" y="19"/>
                        <a:pt x="2273" y="57"/>
                      </a:cubicBezTo>
                      <a:cubicBezTo>
                        <a:pt x="1503" y="636"/>
                        <a:pt x="755" y="1215"/>
                        <a:pt x="0" y="1802"/>
                      </a:cubicBezTo>
                      <a:cubicBezTo>
                        <a:pt x="22" y="1926"/>
                        <a:pt x="73" y="2044"/>
                        <a:pt x="147" y="2154"/>
                      </a:cubicBezTo>
                      <a:cubicBezTo>
                        <a:pt x="257" y="2330"/>
                        <a:pt x="367" y="2506"/>
                        <a:pt x="469" y="2689"/>
                      </a:cubicBezTo>
                      <a:cubicBezTo>
                        <a:pt x="1269" y="2058"/>
                        <a:pt x="2082" y="1465"/>
                        <a:pt x="2911" y="885"/>
                      </a:cubicBezTo>
                      <a:cubicBezTo>
                        <a:pt x="3050" y="790"/>
                        <a:pt x="3072" y="599"/>
                        <a:pt x="2977" y="475"/>
                      </a:cubicBezTo>
                      <a:cubicBezTo>
                        <a:pt x="2874" y="343"/>
                        <a:pt x="2771" y="218"/>
                        <a:pt x="2669" y="101"/>
                      </a:cubicBezTo>
                      <a:cubicBezTo>
                        <a:pt x="2610" y="34"/>
                        <a:pt x="2530" y="0"/>
                        <a:pt x="24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28"/>
                <p:cNvSpPr/>
                <p:nvPr/>
              </p:nvSpPr>
              <p:spPr>
                <a:xfrm>
                  <a:off x="5723946" y="1587616"/>
                  <a:ext cx="166916" cy="226563"/>
                </a:xfrm>
                <a:custGeom>
                  <a:avLst/>
                  <a:gdLst/>
                  <a:ahLst/>
                  <a:cxnLst/>
                  <a:rect l="l" t="t" r="r" b="b"/>
                  <a:pathLst>
                    <a:path w="1027" h="1394" extrusionOk="0">
                      <a:moveTo>
                        <a:pt x="221" y="1"/>
                      </a:moveTo>
                      <a:cubicBezTo>
                        <a:pt x="140" y="59"/>
                        <a:pt x="67" y="132"/>
                        <a:pt x="1" y="213"/>
                      </a:cubicBezTo>
                      <a:cubicBezTo>
                        <a:pt x="250" y="602"/>
                        <a:pt x="506" y="990"/>
                        <a:pt x="756" y="1393"/>
                      </a:cubicBezTo>
                      <a:cubicBezTo>
                        <a:pt x="836" y="1342"/>
                        <a:pt x="917" y="1291"/>
                        <a:pt x="1027" y="1232"/>
                      </a:cubicBezTo>
                      <a:cubicBezTo>
                        <a:pt x="770" y="814"/>
                        <a:pt x="499" y="404"/>
                        <a:pt x="22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73" name="Google Shape;873;p28"/>
              <p:cNvSpPr/>
              <p:nvPr/>
            </p:nvSpPr>
            <p:spPr>
              <a:xfrm>
                <a:off x="5791883" y="1363653"/>
                <a:ext cx="442237" cy="367150"/>
              </a:xfrm>
              <a:custGeom>
                <a:avLst/>
                <a:gdLst/>
                <a:ahLst/>
                <a:cxnLst/>
                <a:rect l="l" t="t" r="r" b="b"/>
                <a:pathLst>
                  <a:path w="2721" h="2259" extrusionOk="0">
                    <a:moveTo>
                      <a:pt x="2354" y="0"/>
                    </a:moveTo>
                    <a:cubicBezTo>
                      <a:pt x="2310" y="0"/>
                      <a:pt x="2273" y="15"/>
                      <a:pt x="2237" y="44"/>
                    </a:cubicBezTo>
                    <a:cubicBezTo>
                      <a:pt x="1467" y="535"/>
                      <a:pt x="675" y="1049"/>
                      <a:pt x="0" y="1672"/>
                    </a:cubicBezTo>
                    <a:cubicBezTo>
                      <a:pt x="66" y="1848"/>
                      <a:pt x="235" y="2075"/>
                      <a:pt x="360" y="2258"/>
                    </a:cubicBezTo>
                    <a:cubicBezTo>
                      <a:pt x="1159" y="1745"/>
                      <a:pt x="1921" y="1188"/>
                      <a:pt x="2647" y="587"/>
                    </a:cubicBezTo>
                    <a:cubicBezTo>
                      <a:pt x="2676" y="565"/>
                      <a:pt x="2698" y="535"/>
                      <a:pt x="2713" y="506"/>
                    </a:cubicBezTo>
                    <a:cubicBezTo>
                      <a:pt x="2720" y="469"/>
                      <a:pt x="2720" y="425"/>
                      <a:pt x="2698" y="396"/>
                    </a:cubicBezTo>
                    <a:cubicBezTo>
                      <a:pt x="2647" y="257"/>
                      <a:pt x="2559" y="140"/>
                      <a:pt x="2442" y="44"/>
                    </a:cubicBezTo>
                    <a:cubicBezTo>
                      <a:pt x="2420" y="22"/>
                      <a:pt x="2391" y="8"/>
                      <a:pt x="235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28"/>
              <p:cNvSpPr/>
              <p:nvPr/>
            </p:nvSpPr>
            <p:spPr>
              <a:xfrm>
                <a:off x="8161867" y="3138940"/>
                <a:ext cx="113444" cy="113444"/>
              </a:xfrm>
              <a:custGeom>
                <a:avLst/>
                <a:gdLst/>
                <a:ahLst/>
                <a:cxnLst/>
                <a:rect l="l" t="t" r="r" b="b"/>
                <a:pathLst>
                  <a:path w="698" h="698" extrusionOk="0">
                    <a:moveTo>
                      <a:pt x="345" y="1"/>
                    </a:moveTo>
                    <a:cubicBezTo>
                      <a:pt x="155" y="1"/>
                      <a:pt x="1" y="155"/>
                      <a:pt x="1" y="353"/>
                    </a:cubicBezTo>
                    <a:cubicBezTo>
                      <a:pt x="1" y="544"/>
                      <a:pt x="155" y="697"/>
                      <a:pt x="345" y="697"/>
                    </a:cubicBezTo>
                    <a:cubicBezTo>
                      <a:pt x="536" y="697"/>
                      <a:pt x="697" y="544"/>
                      <a:pt x="697" y="353"/>
                    </a:cubicBezTo>
                    <a:cubicBezTo>
                      <a:pt x="697" y="155"/>
                      <a:pt x="536" y="1"/>
                      <a:pt x="34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28"/>
              <p:cNvSpPr/>
              <p:nvPr/>
            </p:nvSpPr>
            <p:spPr>
              <a:xfrm>
                <a:off x="6407864" y="2038792"/>
                <a:ext cx="88415" cy="74438"/>
              </a:xfrm>
              <a:custGeom>
                <a:avLst/>
                <a:gdLst/>
                <a:ahLst/>
                <a:cxnLst/>
                <a:rect l="l" t="t" r="r" b="b"/>
                <a:pathLst>
                  <a:path w="544" h="458" extrusionOk="0">
                    <a:moveTo>
                      <a:pt x="233" y="0"/>
                    </a:moveTo>
                    <a:cubicBezTo>
                      <a:pt x="114" y="0"/>
                      <a:pt x="1" y="92"/>
                      <a:pt x="1" y="230"/>
                    </a:cubicBezTo>
                    <a:cubicBezTo>
                      <a:pt x="1" y="355"/>
                      <a:pt x="103" y="458"/>
                      <a:pt x="228" y="458"/>
                    </a:cubicBezTo>
                    <a:cubicBezTo>
                      <a:pt x="433" y="458"/>
                      <a:pt x="543" y="216"/>
                      <a:pt x="397" y="69"/>
                    </a:cubicBezTo>
                    <a:cubicBezTo>
                      <a:pt x="349" y="21"/>
                      <a:pt x="290" y="0"/>
                      <a:pt x="23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28"/>
              <p:cNvSpPr/>
              <p:nvPr/>
            </p:nvSpPr>
            <p:spPr>
              <a:xfrm>
                <a:off x="6743972" y="3105459"/>
                <a:ext cx="1401475" cy="1768949"/>
              </a:xfrm>
              <a:custGeom>
                <a:avLst/>
                <a:gdLst/>
                <a:ahLst/>
                <a:cxnLst/>
                <a:rect l="l" t="t" r="r" b="b"/>
                <a:pathLst>
                  <a:path w="8623" h="10884" extrusionOk="0">
                    <a:moveTo>
                      <a:pt x="6369" y="1"/>
                    </a:moveTo>
                    <a:cubicBezTo>
                      <a:pt x="4535" y="1"/>
                      <a:pt x="2706" y="257"/>
                      <a:pt x="931" y="757"/>
                    </a:cubicBezTo>
                    <a:cubicBezTo>
                      <a:pt x="389" y="4107"/>
                      <a:pt x="74" y="7487"/>
                      <a:pt x="0" y="10882"/>
                    </a:cubicBezTo>
                    <a:cubicBezTo>
                      <a:pt x="132" y="10883"/>
                      <a:pt x="264" y="10884"/>
                      <a:pt x="396" y="10884"/>
                    </a:cubicBezTo>
                    <a:cubicBezTo>
                      <a:pt x="2969" y="10884"/>
                      <a:pt x="5540" y="10612"/>
                      <a:pt x="8065" y="10068"/>
                    </a:cubicBezTo>
                    <a:cubicBezTo>
                      <a:pt x="8343" y="6725"/>
                      <a:pt x="8622" y="3330"/>
                      <a:pt x="7801" y="53"/>
                    </a:cubicBezTo>
                    <a:cubicBezTo>
                      <a:pt x="7324" y="18"/>
                      <a:pt x="6847" y="1"/>
                      <a:pt x="636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7" name="Google Shape;877;p28"/>
              <p:cNvSpPr/>
              <p:nvPr/>
            </p:nvSpPr>
            <p:spPr>
              <a:xfrm>
                <a:off x="7394572" y="3265386"/>
                <a:ext cx="65661" cy="56072"/>
              </a:xfrm>
              <a:custGeom>
                <a:avLst/>
                <a:gdLst/>
                <a:ahLst/>
                <a:cxnLst/>
                <a:rect l="l" t="t" r="r" b="b"/>
                <a:pathLst>
                  <a:path w="404" h="345" extrusionOk="0">
                    <a:moveTo>
                      <a:pt x="174" y="1"/>
                    </a:moveTo>
                    <a:cubicBezTo>
                      <a:pt x="85" y="1"/>
                      <a:pt x="0" y="71"/>
                      <a:pt x="0" y="176"/>
                    </a:cubicBezTo>
                    <a:cubicBezTo>
                      <a:pt x="0" y="271"/>
                      <a:pt x="74" y="345"/>
                      <a:pt x="169" y="345"/>
                    </a:cubicBezTo>
                    <a:cubicBezTo>
                      <a:pt x="323" y="345"/>
                      <a:pt x="403" y="161"/>
                      <a:pt x="294" y="51"/>
                    </a:cubicBezTo>
                    <a:cubicBezTo>
                      <a:pt x="258" y="16"/>
                      <a:pt x="216" y="1"/>
                      <a:pt x="17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28"/>
              <p:cNvSpPr/>
              <p:nvPr/>
            </p:nvSpPr>
            <p:spPr>
              <a:xfrm>
                <a:off x="6249399" y="1186011"/>
                <a:ext cx="244441" cy="182518"/>
              </a:xfrm>
              <a:custGeom>
                <a:avLst/>
                <a:gdLst/>
                <a:ahLst/>
                <a:cxnLst/>
                <a:rect l="l" t="t" r="r" b="b"/>
                <a:pathLst>
                  <a:path w="1504" h="1123" fill="none" extrusionOk="0">
                    <a:moveTo>
                      <a:pt x="1" y="1123"/>
                    </a:moveTo>
                    <a:lnTo>
                      <a:pt x="1504" y="1"/>
                    </a:ln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879;p28"/>
              <p:cNvSpPr/>
              <p:nvPr/>
            </p:nvSpPr>
            <p:spPr>
              <a:xfrm>
                <a:off x="6200641" y="1343338"/>
                <a:ext cx="70374" cy="79964"/>
              </a:xfrm>
              <a:custGeom>
                <a:avLst/>
                <a:gdLst/>
                <a:ahLst/>
                <a:cxnLst/>
                <a:rect l="l" t="t" r="r" b="b"/>
                <a:pathLst>
                  <a:path w="433" h="492" extrusionOk="0">
                    <a:moveTo>
                      <a:pt x="202" y="0"/>
                    </a:moveTo>
                    <a:cubicBezTo>
                      <a:pt x="125" y="0"/>
                      <a:pt x="56" y="70"/>
                      <a:pt x="0" y="140"/>
                    </a:cubicBezTo>
                    <a:cubicBezTo>
                      <a:pt x="73" y="257"/>
                      <a:pt x="161" y="374"/>
                      <a:pt x="249" y="492"/>
                    </a:cubicBezTo>
                    <a:cubicBezTo>
                      <a:pt x="279" y="448"/>
                      <a:pt x="323" y="418"/>
                      <a:pt x="359" y="382"/>
                    </a:cubicBezTo>
                    <a:cubicBezTo>
                      <a:pt x="396" y="345"/>
                      <a:pt x="425" y="301"/>
                      <a:pt x="433" y="250"/>
                    </a:cubicBezTo>
                    <a:cubicBezTo>
                      <a:pt x="425" y="125"/>
                      <a:pt x="337" y="23"/>
                      <a:pt x="213" y="1"/>
                    </a:cubicBezTo>
                    <a:cubicBezTo>
                      <a:pt x="209" y="0"/>
                      <a:pt x="205" y="0"/>
                      <a:pt x="202" y="0"/>
                    </a:cubicBezTo>
                    <a:close/>
                  </a:path>
                </a:pathLst>
              </a:custGeom>
              <a:solidFill>
                <a:srgbClr val="0D49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28"/>
              <p:cNvSpPr/>
              <p:nvPr/>
            </p:nvSpPr>
            <p:spPr>
              <a:xfrm>
                <a:off x="5827639" y="1579327"/>
                <a:ext cx="20478" cy="34618"/>
              </a:xfrm>
              <a:custGeom>
                <a:avLst/>
                <a:gdLst/>
                <a:ahLst/>
                <a:cxnLst/>
                <a:rect l="l" t="t" r="r" b="b"/>
                <a:pathLst>
                  <a:path w="126" h="213" fill="none" extrusionOk="0">
                    <a:moveTo>
                      <a:pt x="0" y="0"/>
                    </a:moveTo>
                    <a:cubicBezTo>
                      <a:pt x="52" y="74"/>
                      <a:pt x="88" y="140"/>
                      <a:pt x="125" y="213"/>
                    </a:cubicBezTo>
                  </a:path>
                </a:pathLst>
              </a:custGeom>
              <a:noFill/>
              <a:ln w="1100" cap="flat" cmpd="sng">
                <a:solidFill>
                  <a:srgbClr val="051B29"/>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28"/>
              <p:cNvSpPr/>
              <p:nvPr/>
            </p:nvSpPr>
            <p:spPr>
              <a:xfrm>
                <a:off x="5889562" y="1535120"/>
                <a:ext cx="20478" cy="31205"/>
              </a:xfrm>
              <a:custGeom>
                <a:avLst/>
                <a:gdLst/>
                <a:ahLst/>
                <a:cxnLst/>
                <a:rect l="l" t="t" r="r" b="b"/>
                <a:pathLst>
                  <a:path w="126" h="192" fill="none" extrusionOk="0">
                    <a:moveTo>
                      <a:pt x="1" y="1"/>
                    </a:moveTo>
                    <a:cubicBezTo>
                      <a:pt x="45" y="60"/>
                      <a:pt x="89" y="126"/>
                      <a:pt x="125" y="192"/>
                    </a:cubicBezTo>
                  </a:path>
                </a:pathLst>
              </a:custGeom>
              <a:noFill/>
              <a:ln w="1100" cap="flat" cmpd="sng">
                <a:solidFill>
                  <a:srgbClr val="051B29"/>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2" name="Google Shape;882;p28"/>
              <p:cNvSpPr/>
              <p:nvPr/>
            </p:nvSpPr>
            <p:spPr>
              <a:xfrm>
                <a:off x="5949210" y="1488800"/>
                <a:ext cx="23892" cy="34618"/>
              </a:xfrm>
              <a:custGeom>
                <a:avLst/>
                <a:gdLst/>
                <a:ahLst/>
                <a:cxnLst/>
                <a:rect l="l" t="t" r="r" b="b"/>
                <a:pathLst>
                  <a:path w="147" h="213" fill="none" extrusionOk="0">
                    <a:moveTo>
                      <a:pt x="0" y="0"/>
                    </a:moveTo>
                    <a:cubicBezTo>
                      <a:pt x="52" y="66"/>
                      <a:pt x="103" y="139"/>
                      <a:pt x="147" y="213"/>
                    </a:cubicBezTo>
                  </a:path>
                </a:pathLst>
              </a:custGeom>
              <a:noFill/>
              <a:ln w="1100" cap="flat" cmpd="sng">
                <a:solidFill>
                  <a:srgbClr val="051B29"/>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3" name="Google Shape;883;p28"/>
              <p:cNvSpPr/>
              <p:nvPr/>
            </p:nvSpPr>
            <p:spPr>
              <a:xfrm>
                <a:off x="6000406" y="1447030"/>
                <a:ext cx="21616" cy="31205"/>
              </a:xfrm>
              <a:custGeom>
                <a:avLst/>
                <a:gdLst/>
                <a:ahLst/>
                <a:cxnLst/>
                <a:rect l="l" t="t" r="r" b="b"/>
                <a:pathLst>
                  <a:path w="133" h="192" fill="none" extrusionOk="0">
                    <a:moveTo>
                      <a:pt x="0" y="0"/>
                    </a:moveTo>
                    <a:cubicBezTo>
                      <a:pt x="52" y="59"/>
                      <a:pt x="96" y="125"/>
                      <a:pt x="132" y="191"/>
                    </a:cubicBezTo>
                  </a:path>
                </a:pathLst>
              </a:custGeom>
              <a:noFill/>
              <a:ln w="1100" cap="flat" cmpd="sng">
                <a:solidFill>
                  <a:srgbClr val="051B29"/>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4" name="Google Shape;884;p28"/>
              <p:cNvSpPr/>
              <p:nvPr/>
            </p:nvSpPr>
            <p:spPr>
              <a:xfrm>
                <a:off x="6061192" y="1402985"/>
                <a:ext cx="22754" cy="33481"/>
              </a:xfrm>
              <a:custGeom>
                <a:avLst/>
                <a:gdLst/>
                <a:ahLst/>
                <a:cxnLst/>
                <a:rect l="l" t="t" r="r" b="b"/>
                <a:pathLst>
                  <a:path w="140" h="206" fill="none" extrusionOk="0">
                    <a:moveTo>
                      <a:pt x="0" y="0"/>
                    </a:moveTo>
                    <a:cubicBezTo>
                      <a:pt x="52" y="66"/>
                      <a:pt x="103" y="132"/>
                      <a:pt x="140" y="205"/>
                    </a:cubicBezTo>
                  </a:path>
                </a:pathLst>
              </a:custGeom>
              <a:noFill/>
              <a:ln w="1100" cap="flat" cmpd="sng">
                <a:solidFill>
                  <a:srgbClr val="051B29"/>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5" name="Google Shape;885;p28"/>
              <p:cNvSpPr/>
              <p:nvPr/>
            </p:nvSpPr>
            <p:spPr>
              <a:xfrm>
                <a:off x="6102799" y="1369504"/>
                <a:ext cx="28767" cy="40794"/>
              </a:xfrm>
              <a:custGeom>
                <a:avLst/>
                <a:gdLst/>
                <a:ahLst/>
                <a:cxnLst/>
                <a:rect l="l" t="t" r="r" b="b"/>
                <a:pathLst>
                  <a:path w="177" h="251" fill="none" extrusionOk="0">
                    <a:moveTo>
                      <a:pt x="1" y="1"/>
                    </a:moveTo>
                    <a:cubicBezTo>
                      <a:pt x="67" y="74"/>
                      <a:pt x="126" y="162"/>
                      <a:pt x="177" y="250"/>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886;p28"/>
              <p:cNvSpPr/>
              <p:nvPr/>
            </p:nvSpPr>
            <p:spPr>
              <a:xfrm>
                <a:off x="6137417" y="1344475"/>
                <a:ext cx="21616" cy="26492"/>
              </a:xfrm>
              <a:custGeom>
                <a:avLst/>
                <a:gdLst/>
                <a:ahLst/>
                <a:cxnLst/>
                <a:rect l="l" t="t" r="r" b="b"/>
                <a:pathLst>
                  <a:path w="133" h="163" fill="none" extrusionOk="0">
                    <a:moveTo>
                      <a:pt x="1" y="1"/>
                    </a:moveTo>
                    <a:lnTo>
                      <a:pt x="133" y="162"/>
                    </a:ln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28"/>
              <p:cNvSpPr/>
              <p:nvPr/>
            </p:nvSpPr>
            <p:spPr>
              <a:xfrm>
                <a:off x="5791883" y="1482786"/>
                <a:ext cx="111006" cy="210473"/>
              </a:xfrm>
              <a:custGeom>
                <a:avLst/>
                <a:gdLst/>
                <a:ahLst/>
                <a:cxnLst/>
                <a:rect l="l" t="t" r="r" b="b"/>
                <a:pathLst>
                  <a:path w="683" h="1295" extrusionOk="0">
                    <a:moveTo>
                      <a:pt x="220" y="0"/>
                    </a:moveTo>
                    <a:lnTo>
                      <a:pt x="0" y="763"/>
                    </a:lnTo>
                    <a:cubicBezTo>
                      <a:pt x="52" y="880"/>
                      <a:pt x="118" y="997"/>
                      <a:pt x="184" y="1115"/>
                    </a:cubicBezTo>
                    <a:cubicBezTo>
                      <a:pt x="220" y="1188"/>
                      <a:pt x="286" y="1254"/>
                      <a:pt x="367" y="1291"/>
                    </a:cubicBezTo>
                    <a:cubicBezTo>
                      <a:pt x="382" y="1293"/>
                      <a:pt x="396" y="1294"/>
                      <a:pt x="410" y="1294"/>
                    </a:cubicBezTo>
                    <a:cubicBezTo>
                      <a:pt x="526" y="1294"/>
                      <a:pt x="628" y="1218"/>
                      <a:pt x="660" y="1107"/>
                    </a:cubicBezTo>
                    <a:cubicBezTo>
                      <a:pt x="682" y="983"/>
                      <a:pt x="675" y="851"/>
                      <a:pt x="624" y="734"/>
                    </a:cubicBezTo>
                    <a:cubicBezTo>
                      <a:pt x="528" y="470"/>
                      <a:pt x="396" y="220"/>
                      <a:pt x="2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8" name="Google Shape;888;p28"/>
              <p:cNvSpPr/>
              <p:nvPr/>
            </p:nvSpPr>
            <p:spPr>
              <a:xfrm>
                <a:off x="5826501" y="1429152"/>
                <a:ext cx="162202" cy="211286"/>
              </a:xfrm>
              <a:custGeom>
                <a:avLst/>
                <a:gdLst/>
                <a:ahLst/>
                <a:cxnLst/>
                <a:rect l="l" t="t" r="r" b="b"/>
                <a:pathLst>
                  <a:path w="998" h="1300" extrusionOk="0">
                    <a:moveTo>
                      <a:pt x="521" y="0"/>
                    </a:moveTo>
                    <a:lnTo>
                      <a:pt x="0" y="330"/>
                    </a:lnTo>
                    <a:cubicBezTo>
                      <a:pt x="88" y="462"/>
                      <a:pt x="469" y="1049"/>
                      <a:pt x="550" y="1188"/>
                    </a:cubicBezTo>
                    <a:cubicBezTo>
                      <a:pt x="572" y="1239"/>
                      <a:pt x="609" y="1276"/>
                      <a:pt x="660" y="1298"/>
                    </a:cubicBezTo>
                    <a:cubicBezTo>
                      <a:pt x="669" y="1299"/>
                      <a:pt x="679" y="1300"/>
                      <a:pt x="689" y="1300"/>
                    </a:cubicBezTo>
                    <a:cubicBezTo>
                      <a:pt x="739" y="1300"/>
                      <a:pt x="792" y="1284"/>
                      <a:pt x="829" y="1247"/>
                    </a:cubicBezTo>
                    <a:cubicBezTo>
                      <a:pt x="902" y="1203"/>
                      <a:pt x="961" y="1137"/>
                      <a:pt x="982" y="1056"/>
                    </a:cubicBezTo>
                    <a:cubicBezTo>
                      <a:pt x="997" y="961"/>
                      <a:pt x="982" y="858"/>
                      <a:pt x="931" y="778"/>
                    </a:cubicBezTo>
                    <a:cubicBezTo>
                      <a:pt x="807" y="514"/>
                      <a:pt x="675" y="250"/>
                      <a:pt x="52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9" name="Google Shape;889;p28"/>
              <p:cNvSpPr/>
              <p:nvPr/>
            </p:nvSpPr>
            <p:spPr>
              <a:xfrm>
                <a:off x="5906302" y="1383807"/>
                <a:ext cx="156189" cy="206410"/>
              </a:xfrm>
              <a:custGeom>
                <a:avLst/>
                <a:gdLst/>
                <a:ahLst/>
                <a:cxnLst/>
                <a:rect l="l" t="t" r="r" b="b"/>
                <a:pathLst>
                  <a:path w="961" h="1270" extrusionOk="0">
                    <a:moveTo>
                      <a:pt x="550" y="1"/>
                    </a:moveTo>
                    <a:lnTo>
                      <a:pt x="0" y="272"/>
                    </a:lnTo>
                    <a:lnTo>
                      <a:pt x="382" y="873"/>
                    </a:lnTo>
                    <a:cubicBezTo>
                      <a:pt x="448" y="954"/>
                      <a:pt x="477" y="1057"/>
                      <a:pt x="535" y="1137"/>
                    </a:cubicBezTo>
                    <a:cubicBezTo>
                      <a:pt x="590" y="1220"/>
                      <a:pt x="678" y="1270"/>
                      <a:pt x="779" y="1270"/>
                    </a:cubicBezTo>
                    <a:cubicBezTo>
                      <a:pt x="786" y="1270"/>
                      <a:pt x="792" y="1270"/>
                      <a:pt x="799" y="1269"/>
                    </a:cubicBezTo>
                    <a:cubicBezTo>
                      <a:pt x="895" y="1233"/>
                      <a:pt x="961" y="1145"/>
                      <a:pt x="961" y="1042"/>
                    </a:cubicBezTo>
                    <a:cubicBezTo>
                      <a:pt x="961" y="939"/>
                      <a:pt x="931" y="844"/>
                      <a:pt x="887" y="756"/>
                    </a:cubicBezTo>
                    <a:cubicBezTo>
                      <a:pt x="785" y="499"/>
                      <a:pt x="667" y="243"/>
                      <a:pt x="5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890;p28"/>
              <p:cNvSpPr/>
              <p:nvPr/>
            </p:nvSpPr>
            <p:spPr>
              <a:xfrm>
                <a:off x="5906302" y="1383807"/>
                <a:ext cx="156189" cy="207548"/>
              </a:xfrm>
              <a:custGeom>
                <a:avLst/>
                <a:gdLst/>
                <a:ahLst/>
                <a:cxnLst/>
                <a:rect l="l" t="t" r="r" b="b"/>
                <a:pathLst>
                  <a:path w="961" h="1277" fill="none" extrusionOk="0">
                    <a:moveTo>
                      <a:pt x="550" y="1"/>
                    </a:moveTo>
                    <a:cubicBezTo>
                      <a:pt x="667" y="243"/>
                      <a:pt x="785" y="499"/>
                      <a:pt x="887" y="756"/>
                    </a:cubicBezTo>
                    <a:cubicBezTo>
                      <a:pt x="931" y="844"/>
                      <a:pt x="961" y="939"/>
                      <a:pt x="961" y="1042"/>
                    </a:cubicBezTo>
                    <a:cubicBezTo>
                      <a:pt x="961" y="1145"/>
                      <a:pt x="895" y="1233"/>
                      <a:pt x="799" y="1269"/>
                    </a:cubicBezTo>
                    <a:cubicBezTo>
                      <a:pt x="689" y="1277"/>
                      <a:pt x="594" y="1225"/>
                      <a:pt x="535" y="1137"/>
                    </a:cubicBezTo>
                    <a:cubicBezTo>
                      <a:pt x="477" y="1057"/>
                      <a:pt x="448" y="954"/>
                      <a:pt x="382" y="873"/>
                    </a:cubicBezTo>
                    <a:lnTo>
                      <a:pt x="0" y="272"/>
                    </a:ln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1" name="Google Shape;891;p28"/>
              <p:cNvSpPr/>
              <p:nvPr/>
            </p:nvSpPr>
            <p:spPr>
              <a:xfrm>
                <a:off x="5994393" y="1336186"/>
                <a:ext cx="158627" cy="208685"/>
              </a:xfrm>
              <a:custGeom>
                <a:avLst/>
                <a:gdLst/>
                <a:ahLst/>
                <a:cxnLst/>
                <a:rect l="l" t="t" r="r" b="b"/>
                <a:pathLst>
                  <a:path w="976" h="1284" extrusionOk="0">
                    <a:moveTo>
                      <a:pt x="455" y="1"/>
                    </a:moveTo>
                    <a:lnTo>
                      <a:pt x="1" y="301"/>
                    </a:lnTo>
                    <a:cubicBezTo>
                      <a:pt x="52" y="382"/>
                      <a:pt x="382" y="1027"/>
                      <a:pt x="441" y="1108"/>
                    </a:cubicBezTo>
                    <a:cubicBezTo>
                      <a:pt x="485" y="1203"/>
                      <a:pt x="573" y="1262"/>
                      <a:pt x="675" y="1284"/>
                    </a:cubicBezTo>
                    <a:cubicBezTo>
                      <a:pt x="815" y="1284"/>
                      <a:pt x="939" y="1174"/>
                      <a:pt x="961" y="1034"/>
                    </a:cubicBezTo>
                    <a:cubicBezTo>
                      <a:pt x="976" y="895"/>
                      <a:pt x="947" y="756"/>
                      <a:pt x="873" y="638"/>
                    </a:cubicBezTo>
                    <a:cubicBezTo>
                      <a:pt x="756" y="411"/>
                      <a:pt x="617" y="199"/>
                      <a:pt x="45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2" name="Google Shape;892;p28"/>
              <p:cNvSpPr/>
              <p:nvPr/>
            </p:nvSpPr>
            <p:spPr>
              <a:xfrm>
                <a:off x="5634556" y="1768672"/>
                <a:ext cx="20478" cy="26492"/>
              </a:xfrm>
              <a:custGeom>
                <a:avLst/>
                <a:gdLst/>
                <a:ahLst/>
                <a:cxnLst/>
                <a:rect l="l" t="t" r="r" b="b"/>
                <a:pathLst>
                  <a:path w="126" h="163" fill="none" extrusionOk="0">
                    <a:moveTo>
                      <a:pt x="1" y="1"/>
                    </a:moveTo>
                    <a:cubicBezTo>
                      <a:pt x="45" y="52"/>
                      <a:pt x="81" y="104"/>
                      <a:pt x="125" y="162"/>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3" name="Google Shape;893;p28"/>
              <p:cNvSpPr/>
              <p:nvPr/>
            </p:nvSpPr>
            <p:spPr>
              <a:xfrm>
                <a:off x="5666736" y="1809304"/>
                <a:ext cx="24054" cy="32343"/>
              </a:xfrm>
              <a:custGeom>
                <a:avLst/>
                <a:gdLst/>
                <a:ahLst/>
                <a:cxnLst/>
                <a:rect l="l" t="t" r="r" b="b"/>
                <a:pathLst>
                  <a:path w="148" h="199" fill="none" extrusionOk="0">
                    <a:moveTo>
                      <a:pt x="1" y="0"/>
                    </a:moveTo>
                    <a:cubicBezTo>
                      <a:pt x="52" y="66"/>
                      <a:pt x="103" y="132"/>
                      <a:pt x="147" y="198"/>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4" name="Google Shape;894;p28"/>
              <p:cNvSpPr/>
              <p:nvPr/>
            </p:nvSpPr>
            <p:spPr>
              <a:xfrm>
                <a:off x="5791883" y="1482786"/>
                <a:ext cx="111006" cy="213399"/>
              </a:xfrm>
              <a:custGeom>
                <a:avLst/>
                <a:gdLst/>
                <a:ahLst/>
                <a:cxnLst/>
                <a:rect l="l" t="t" r="r" b="b"/>
                <a:pathLst>
                  <a:path w="683" h="1313" fill="none" extrusionOk="0">
                    <a:moveTo>
                      <a:pt x="0" y="763"/>
                    </a:moveTo>
                    <a:cubicBezTo>
                      <a:pt x="52" y="880"/>
                      <a:pt x="118" y="997"/>
                      <a:pt x="184" y="1115"/>
                    </a:cubicBezTo>
                    <a:cubicBezTo>
                      <a:pt x="220" y="1188"/>
                      <a:pt x="286" y="1254"/>
                      <a:pt x="367" y="1291"/>
                    </a:cubicBezTo>
                    <a:cubicBezTo>
                      <a:pt x="499" y="1313"/>
                      <a:pt x="624" y="1232"/>
                      <a:pt x="660" y="1107"/>
                    </a:cubicBezTo>
                    <a:cubicBezTo>
                      <a:pt x="682" y="983"/>
                      <a:pt x="675" y="851"/>
                      <a:pt x="624" y="734"/>
                    </a:cubicBezTo>
                    <a:cubicBezTo>
                      <a:pt x="528" y="470"/>
                      <a:pt x="396" y="220"/>
                      <a:pt x="220" y="0"/>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5" name="Google Shape;895;p28"/>
              <p:cNvSpPr/>
              <p:nvPr/>
            </p:nvSpPr>
            <p:spPr>
              <a:xfrm>
                <a:off x="5826501" y="1429152"/>
                <a:ext cx="162202" cy="212261"/>
              </a:xfrm>
              <a:custGeom>
                <a:avLst/>
                <a:gdLst/>
                <a:ahLst/>
                <a:cxnLst/>
                <a:rect l="l" t="t" r="r" b="b"/>
                <a:pathLst>
                  <a:path w="998" h="1306" fill="none" extrusionOk="0">
                    <a:moveTo>
                      <a:pt x="0" y="330"/>
                    </a:moveTo>
                    <a:cubicBezTo>
                      <a:pt x="88" y="462"/>
                      <a:pt x="469" y="1049"/>
                      <a:pt x="550" y="1188"/>
                    </a:cubicBezTo>
                    <a:cubicBezTo>
                      <a:pt x="572" y="1239"/>
                      <a:pt x="609" y="1276"/>
                      <a:pt x="660" y="1298"/>
                    </a:cubicBezTo>
                    <a:cubicBezTo>
                      <a:pt x="719" y="1305"/>
                      <a:pt x="785" y="1291"/>
                      <a:pt x="829" y="1247"/>
                    </a:cubicBezTo>
                    <a:cubicBezTo>
                      <a:pt x="902" y="1203"/>
                      <a:pt x="961" y="1137"/>
                      <a:pt x="982" y="1056"/>
                    </a:cubicBezTo>
                    <a:cubicBezTo>
                      <a:pt x="997" y="961"/>
                      <a:pt x="982" y="858"/>
                      <a:pt x="931" y="778"/>
                    </a:cubicBezTo>
                    <a:cubicBezTo>
                      <a:pt x="807" y="514"/>
                      <a:pt x="675" y="250"/>
                      <a:pt x="521" y="0"/>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6" name="Google Shape;896;p28"/>
              <p:cNvSpPr/>
              <p:nvPr/>
            </p:nvSpPr>
            <p:spPr>
              <a:xfrm>
                <a:off x="5994393" y="1336186"/>
                <a:ext cx="158627" cy="208685"/>
              </a:xfrm>
              <a:custGeom>
                <a:avLst/>
                <a:gdLst/>
                <a:ahLst/>
                <a:cxnLst/>
                <a:rect l="l" t="t" r="r" b="b"/>
                <a:pathLst>
                  <a:path w="976" h="1284" fill="none" extrusionOk="0">
                    <a:moveTo>
                      <a:pt x="1" y="301"/>
                    </a:moveTo>
                    <a:cubicBezTo>
                      <a:pt x="52" y="382"/>
                      <a:pt x="382" y="1027"/>
                      <a:pt x="441" y="1108"/>
                    </a:cubicBezTo>
                    <a:cubicBezTo>
                      <a:pt x="485" y="1203"/>
                      <a:pt x="573" y="1262"/>
                      <a:pt x="675" y="1284"/>
                    </a:cubicBezTo>
                    <a:cubicBezTo>
                      <a:pt x="815" y="1284"/>
                      <a:pt x="939" y="1174"/>
                      <a:pt x="961" y="1034"/>
                    </a:cubicBezTo>
                    <a:cubicBezTo>
                      <a:pt x="976" y="895"/>
                      <a:pt x="947" y="756"/>
                      <a:pt x="873" y="638"/>
                    </a:cubicBezTo>
                    <a:cubicBezTo>
                      <a:pt x="756" y="411"/>
                      <a:pt x="617" y="199"/>
                      <a:pt x="455" y="1"/>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7" name="Google Shape;897;p28"/>
              <p:cNvSpPr/>
              <p:nvPr/>
            </p:nvSpPr>
            <p:spPr>
              <a:xfrm>
                <a:off x="7121687" y="1607445"/>
                <a:ext cx="890163" cy="1621049"/>
              </a:xfrm>
              <a:custGeom>
                <a:avLst/>
                <a:gdLst/>
                <a:ahLst/>
                <a:cxnLst/>
                <a:rect l="l" t="t" r="r" b="b"/>
                <a:pathLst>
                  <a:path w="5477" h="9974" extrusionOk="0">
                    <a:moveTo>
                      <a:pt x="3585" y="0"/>
                    </a:moveTo>
                    <a:cubicBezTo>
                      <a:pt x="3395" y="0"/>
                      <a:pt x="3204" y="13"/>
                      <a:pt x="3014" y="40"/>
                    </a:cubicBezTo>
                    <a:cubicBezTo>
                      <a:pt x="2060" y="157"/>
                      <a:pt x="1540" y="120"/>
                      <a:pt x="668" y="538"/>
                    </a:cubicBezTo>
                    <a:cubicBezTo>
                      <a:pt x="477" y="3544"/>
                      <a:pt x="0" y="6931"/>
                      <a:pt x="279" y="9974"/>
                    </a:cubicBezTo>
                    <a:cubicBezTo>
                      <a:pt x="1562" y="9820"/>
                      <a:pt x="2933" y="9695"/>
                      <a:pt x="4297" y="9534"/>
                    </a:cubicBezTo>
                    <a:cubicBezTo>
                      <a:pt x="4399" y="6565"/>
                      <a:pt x="4876" y="3493"/>
                      <a:pt x="5477" y="575"/>
                    </a:cubicBezTo>
                    <a:cubicBezTo>
                      <a:pt x="5169" y="230"/>
                      <a:pt x="4670" y="142"/>
                      <a:pt x="4260" y="54"/>
                    </a:cubicBezTo>
                    <a:cubicBezTo>
                      <a:pt x="4037" y="19"/>
                      <a:pt x="3811" y="0"/>
                      <a:pt x="358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98" name="Google Shape;898;p28"/>
              <p:cNvGrpSpPr/>
              <p:nvPr/>
            </p:nvGrpSpPr>
            <p:grpSpPr>
              <a:xfrm>
                <a:off x="7152568" y="1826694"/>
                <a:ext cx="822389" cy="1062279"/>
                <a:chOff x="7152568" y="1826694"/>
                <a:chExt cx="822389" cy="1062279"/>
              </a:xfrm>
            </p:grpSpPr>
            <p:sp>
              <p:nvSpPr>
                <p:cNvPr id="899" name="Google Shape;899;p28"/>
                <p:cNvSpPr/>
                <p:nvPr/>
              </p:nvSpPr>
              <p:spPr>
                <a:xfrm>
                  <a:off x="7152568" y="2816161"/>
                  <a:ext cx="687816" cy="72812"/>
                </a:xfrm>
                <a:custGeom>
                  <a:avLst/>
                  <a:gdLst/>
                  <a:ahLst/>
                  <a:cxnLst/>
                  <a:rect l="l" t="t" r="r" b="b"/>
                  <a:pathLst>
                    <a:path w="4232" h="448" extrusionOk="0">
                      <a:moveTo>
                        <a:pt x="1747" y="1"/>
                      </a:moveTo>
                      <a:cubicBezTo>
                        <a:pt x="1166" y="1"/>
                        <a:pt x="555" y="70"/>
                        <a:pt x="1" y="293"/>
                      </a:cubicBezTo>
                      <a:lnTo>
                        <a:pt x="1" y="447"/>
                      </a:lnTo>
                      <a:cubicBezTo>
                        <a:pt x="546" y="210"/>
                        <a:pt x="1145" y="136"/>
                        <a:pt x="1726" y="136"/>
                      </a:cubicBezTo>
                      <a:cubicBezTo>
                        <a:pt x="2255" y="136"/>
                        <a:pt x="2768" y="197"/>
                        <a:pt x="3212" y="249"/>
                      </a:cubicBezTo>
                      <a:cubicBezTo>
                        <a:pt x="3533" y="286"/>
                        <a:pt x="3798" y="316"/>
                        <a:pt x="4003" y="316"/>
                      </a:cubicBezTo>
                      <a:cubicBezTo>
                        <a:pt x="4083" y="316"/>
                        <a:pt x="4155" y="311"/>
                        <a:pt x="4217" y="301"/>
                      </a:cubicBezTo>
                      <a:cubicBezTo>
                        <a:pt x="4217" y="257"/>
                        <a:pt x="4224" y="205"/>
                        <a:pt x="4231" y="161"/>
                      </a:cubicBezTo>
                      <a:lnTo>
                        <a:pt x="4231" y="161"/>
                      </a:lnTo>
                      <a:cubicBezTo>
                        <a:pt x="4178" y="174"/>
                        <a:pt x="4107" y="180"/>
                        <a:pt x="4023" y="180"/>
                      </a:cubicBezTo>
                      <a:cubicBezTo>
                        <a:pt x="3814" y="180"/>
                        <a:pt x="3524" y="147"/>
                        <a:pt x="3227" y="110"/>
                      </a:cubicBezTo>
                      <a:cubicBezTo>
                        <a:pt x="2806" y="61"/>
                        <a:pt x="2289" y="1"/>
                        <a:pt x="174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900;p28"/>
                <p:cNvSpPr/>
                <p:nvPr/>
              </p:nvSpPr>
              <p:spPr>
                <a:xfrm>
                  <a:off x="7161019" y="2594473"/>
                  <a:ext cx="686516" cy="195521"/>
                </a:xfrm>
                <a:custGeom>
                  <a:avLst/>
                  <a:gdLst/>
                  <a:ahLst/>
                  <a:cxnLst/>
                  <a:rect l="l" t="t" r="r" b="b"/>
                  <a:pathLst>
                    <a:path w="4224" h="1203" extrusionOk="0">
                      <a:moveTo>
                        <a:pt x="8" y="1"/>
                      </a:moveTo>
                      <a:cubicBezTo>
                        <a:pt x="8" y="52"/>
                        <a:pt x="8" y="96"/>
                        <a:pt x="0" y="140"/>
                      </a:cubicBezTo>
                      <a:cubicBezTo>
                        <a:pt x="162" y="155"/>
                        <a:pt x="367" y="155"/>
                        <a:pt x="601" y="162"/>
                      </a:cubicBezTo>
                      <a:cubicBezTo>
                        <a:pt x="1753" y="184"/>
                        <a:pt x="3497" y="220"/>
                        <a:pt x="4077" y="1005"/>
                      </a:cubicBezTo>
                      <a:cubicBezTo>
                        <a:pt x="4121" y="1071"/>
                        <a:pt x="4165" y="1130"/>
                        <a:pt x="4201" y="1203"/>
                      </a:cubicBezTo>
                      <a:cubicBezTo>
                        <a:pt x="4209" y="1130"/>
                        <a:pt x="4216" y="1049"/>
                        <a:pt x="4223" y="976"/>
                      </a:cubicBezTo>
                      <a:cubicBezTo>
                        <a:pt x="4209" y="961"/>
                        <a:pt x="4201" y="946"/>
                        <a:pt x="4187" y="924"/>
                      </a:cubicBezTo>
                      <a:cubicBezTo>
                        <a:pt x="3571" y="81"/>
                        <a:pt x="1782" y="45"/>
                        <a:pt x="609" y="23"/>
                      </a:cubicBezTo>
                      <a:cubicBezTo>
                        <a:pt x="411" y="23"/>
                        <a:pt x="191" y="15"/>
                        <a:pt x="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28"/>
                <p:cNvSpPr/>
                <p:nvPr/>
              </p:nvSpPr>
              <p:spPr>
                <a:xfrm>
                  <a:off x="7193200" y="1826694"/>
                  <a:ext cx="781757" cy="329443"/>
                </a:xfrm>
                <a:custGeom>
                  <a:avLst/>
                  <a:gdLst/>
                  <a:ahLst/>
                  <a:cxnLst/>
                  <a:rect l="l" t="t" r="r" b="b"/>
                  <a:pathLst>
                    <a:path w="4810" h="2027" extrusionOk="0">
                      <a:moveTo>
                        <a:pt x="3235" y="0"/>
                      </a:moveTo>
                      <a:cubicBezTo>
                        <a:pt x="1970" y="0"/>
                        <a:pt x="403" y="300"/>
                        <a:pt x="147" y="348"/>
                      </a:cubicBezTo>
                      <a:cubicBezTo>
                        <a:pt x="147" y="392"/>
                        <a:pt x="140" y="436"/>
                        <a:pt x="132" y="472"/>
                      </a:cubicBezTo>
                      <a:lnTo>
                        <a:pt x="132" y="494"/>
                      </a:lnTo>
                      <a:cubicBezTo>
                        <a:pt x="160" y="489"/>
                        <a:pt x="1892" y="141"/>
                        <a:pt x="3240" y="141"/>
                      </a:cubicBezTo>
                      <a:cubicBezTo>
                        <a:pt x="3698" y="141"/>
                        <a:pt x="4112" y="181"/>
                        <a:pt x="4399" y="289"/>
                      </a:cubicBezTo>
                      <a:cubicBezTo>
                        <a:pt x="4502" y="318"/>
                        <a:pt x="4597" y="362"/>
                        <a:pt x="4692" y="421"/>
                      </a:cubicBezTo>
                      <a:cubicBezTo>
                        <a:pt x="4648" y="494"/>
                        <a:pt x="4208" y="604"/>
                        <a:pt x="3688" y="744"/>
                      </a:cubicBezTo>
                      <a:cubicBezTo>
                        <a:pt x="2442" y="1044"/>
                        <a:pt x="1217" y="1425"/>
                        <a:pt x="15" y="1873"/>
                      </a:cubicBezTo>
                      <a:cubicBezTo>
                        <a:pt x="8" y="1924"/>
                        <a:pt x="0" y="1975"/>
                        <a:pt x="0" y="2027"/>
                      </a:cubicBezTo>
                      <a:cubicBezTo>
                        <a:pt x="1217" y="1572"/>
                        <a:pt x="2464" y="1183"/>
                        <a:pt x="3725" y="876"/>
                      </a:cubicBezTo>
                      <a:cubicBezTo>
                        <a:pt x="4377" y="714"/>
                        <a:pt x="4670" y="634"/>
                        <a:pt x="4780" y="531"/>
                      </a:cubicBezTo>
                      <a:cubicBezTo>
                        <a:pt x="4788" y="480"/>
                        <a:pt x="4795" y="421"/>
                        <a:pt x="4810" y="370"/>
                      </a:cubicBezTo>
                      <a:cubicBezTo>
                        <a:pt x="4766" y="289"/>
                        <a:pt x="4634" y="223"/>
                        <a:pt x="4450" y="157"/>
                      </a:cubicBezTo>
                      <a:cubicBezTo>
                        <a:pt x="4146" y="43"/>
                        <a:pt x="3712" y="0"/>
                        <a:pt x="323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28"/>
                <p:cNvSpPr/>
                <p:nvPr/>
              </p:nvSpPr>
              <p:spPr>
                <a:xfrm>
                  <a:off x="7165732" y="2429020"/>
                  <a:ext cx="719834" cy="91666"/>
                </a:xfrm>
                <a:custGeom>
                  <a:avLst/>
                  <a:gdLst/>
                  <a:ahLst/>
                  <a:cxnLst/>
                  <a:rect l="l" t="t" r="r" b="b"/>
                  <a:pathLst>
                    <a:path w="4429" h="564" extrusionOk="0">
                      <a:moveTo>
                        <a:pt x="2279" y="1"/>
                      </a:moveTo>
                      <a:cubicBezTo>
                        <a:pt x="1515" y="1"/>
                        <a:pt x="692" y="78"/>
                        <a:pt x="8" y="403"/>
                      </a:cubicBezTo>
                      <a:cubicBezTo>
                        <a:pt x="8" y="454"/>
                        <a:pt x="8" y="505"/>
                        <a:pt x="1" y="564"/>
                      </a:cubicBezTo>
                      <a:lnTo>
                        <a:pt x="1" y="564"/>
                      </a:lnTo>
                      <a:cubicBezTo>
                        <a:pt x="674" y="215"/>
                        <a:pt x="1514" y="134"/>
                        <a:pt x="2293" y="134"/>
                      </a:cubicBezTo>
                      <a:cubicBezTo>
                        <a:pt x="2660" y="134"/>
                        <a:pt x="3013" y="152"/>
                        <a:pt x="3329" y="168"/>
                      </a:cubicBezTo>
                      <a:cubicBezTo>
                        <a:pt x="3596" y="181"/>
                        <a:pt x="3831" y="194"/>
                        <a:pt x="4030" y="194"/>
                      </a:cubicBezTo>
                      <a:cubicBezTo>
                        <a:pt x="4175" y="194"/>
                        <a:pt x="4301" y="187"/>
                        <a:pt x="4407" y="168"/>
                      </a:cubicBezTo>
                      <a:lnTo>
                        <a:pt x="4429" y="29"/>
                      </a:lnTo>
                      <a:lnTo>
                        <a:pt x="4429" y="29"/>
                      </a:lnTo>
                      <a:cubicBezTo>
                        <a:pt x="4318" y="50"/>
                        <a:pt x="4166" y="57"/>
                        <a:pt x="3990" y="57"/>
                      </a:cubicBezTo>
                      <a:cubicBezTo>
                        <a:pt x="3794" y="57"/>
                        <a:pt x="3568" y="48"/>
                        <a:pt x="3336" y="36"/>
                      </a:cubicBezTo>
                      <a:cubicBezTo>
                        <a:pt x="3014" y="19"/>
                        <a:pt x="2654" y="1"/>
                        <a:pt x="22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28"/>
                <p:cNvSpPr/>
                <p:nvPr/>
              </p:nvSpPr>
              <p:spPr>
                <a:xfrm>
                  <a:off x="7187186" y="2189455"/>
                  <a:ext cx="711545" cy="179918"/>
                </a:xfrm>
                <a:custGeom>
                  <a:avLst/>
                  <a:gdLst/>
                  <a:ahLst/>
                  <a:cxnLst/>
                  <a:rect l="l" t="t" r="r" b="b"/>
                  <a:pathLst>
                    <a:path w="4378" h="1107" extrusionOk="0">
                      <a:moveTo>
                        <a:pt x="1591" y="1"/>
                      </a:moveTo>
                      <a:cubicBezTo>
                        <a:pt x="1035" y="1"/>
                        <a:pt x="483" y="46"/>
                        <a:pt x="15" y="95"/>
                      </a:cubicBezTo>
                      <a:cubicBezTo>
                        <a:pt x="15" y="139"/>
                        <a:pt x="8" y="183"/>
                        <a:pt x="1" y="234"/>
                      </a:cubicBezTo>
                      <a:cubicBezTo>
                        <a:pt x="469" y="184"/>
                        <a:pt x="1025" y="138"/>
                        <a:pt x="1583" y="138"/>
                      </a:cubicBezTo>
                      <a:cubicBezTo>
                        <a:pt x="2577" y="138"/>
                        <a:pt x="3577" y="285"/>
                        <a:pt x="4099" y="821"/>
                      </a:cubicBezTo>
                      <a:cubicBezTo>
                        <a:pt x="4187" y="909"/>
                        <a:pt x="4275" y="1004"/>
                        <a:pt x="4355" y="1107"/>
                      </a:cubicBezTo>
                      <a:cubicBezTo>
                        <a:pt x="4363" y="1048"/>
                        <a:pt x="4370" y="982"/>
                        <a:pt x="4377" y="916"/>
                      </a:cubicBezTo>
                      <a:cubicBezTo>
                        <a:pt x="4326" y="858"/>
                        <a:pt x="4267" y="792"/>
                        <a:pt x="4194" y="718"/>
                      </a:cubicBezTo>
                      <a:cubicBezTo>
                        <a:pt x="3644" y="154"/>
                        <a:pt x="2611" y="1"/>
                        <a:pt x="159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04" name="Google Shape;904;p28"/>
              <p:cNvSpPr/>
              <p:nvPr/>
            </p:nvSpPr>
            <p:spPr>
              <a:xfrm>
                <a:off x="8136838" y="3439290"/>
                <a:ext cx="313516" cy="383890"/>
              </a:xfrm>
              <a:custGeom>
                <a:avLst/>
                <a:gdLst/>
                <a:ahLst/>
                <a:cxnLst/>
                <a:rect l="l" t="t" r="r" b="b"/>
                <a:pathLst>
                  <a:path w="1929" h="2362" extrusionOk="0">
                    <a:moveTo>
                      <a:pt x="1768" y="1"/>
                    </a:moveTo>
                    <a:cubicBezTo>
                      <a:pt x="1276" y="213"/>
                      <a:pt x="778" y="389"/>
                      <a:pt x="257" y="521"/>
                    </a:cubicBezTo>
                    <a:cubicBezTo>
                      <a:pt x="199" y="528"/>
                      <a:pt x="140" y="550"/>
                      <a:pt x="89" y="587"/>
                    </a:cubicBezTo>
                    <a:cubicBezTo>
                      <a:pt x="30" y="646"/>
                      <a:pt x="1" y="741"/>
                      <a:pt x="15" y="829"/>
                    </a:cubicBezTo>
                    <a:lnTo>
                      <a:pt x="74" y="2361"/>
                    </a:lnTo>
                    <a:cubicBezTo>
                      <a:pt x="1181" y="2031"/>
                      <a:pt x="1929" y="990"/>
                      <a:pt x="1768" y="1"/>
                    </a:cubicBezTo>
                    <a:close/>
                  </a:path>
                </a:pathLst>
              </a:custGeom>
              <a:solidFill>
                <a:srgbClr val="FFB1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28"/>
              <p:cNvSpPr/>
              <p:nvPr/>
            </p:nvSpPr>
            <p:spPr>
              <a:xfrm>
                <a:off x="5841941" y="1568600"/>
                <a:ext cx="1462260" cy="2429624"/>
              </a:xfrm>
              <a:custGeom>
                <a:avLst/>
                <a:gdLst/>
                <a:ahLst/>
                <a:cxnLst/>
                <a:rect l="l" t="t" r="r" b="b"/>
                <a:pathLst>
                  <a:path w="8997" h="14949" extrusionOk="0">
                    <a:moveTo>
                      <a:pt x="2918" y="0"/>
                    </a:moveTo>
                    <a:cubicBezTo>
                      <a:pt x="1892" y="601"/>
                      <a:pt x="917" y="1291"/>
                      <a:pt x="0" y="2060"/>
                    </a:cubicBezTo>
                    <a:cubicBezTo>
                      <a:pt x="213" y="3028"/>
                      <a:pt x="528" y="3967"/>
                      <a:pt x="953" y="4861"/>
                    </a:cubicBezTo>
                    <a:cubicBezTo>
                      <a:pt x="1408" y="5843"/>
                      <a:pt x="2024" y="6789"/>
                      <a:pt x="2911" y="7398"/>
                    </a:cubicBezTo>
                    <a:cubicBezTo>
                      <a:pt x="3468" y="7776"/>
                      <a:pt x="4149" y="8004"/>
                      <a:pt x="4789" y="8004"/>
                    </a:cubicBezTo>
                    <a:cubicBezTo>
                      <a:pt x="5178" y="8004"/>
                      <a:pt x="5552" y="7920"/>
                      <a:pt x="5873" y="7735"/>
                    </a:cubicBezTo>
                    <a:lnTo>
                      <a:pt x="5873" y="7735"/>
                    </a:lnTo>
                    <a:cubicBezTo>
                      <a:pt x="5382" y="10059"/>
                      <a:pt x="5154" y="12427"/>
                      <a:pt x="5191" y="14802"/>
                    </a:cubicBezTo>
                    <a:cubicBezTo>
                      <a:pt x="6093" y="14876"/>
                      <a:pt x="7002" y="14927"/>
                      <a:pt x="7918" y="14949"/>
                    </a:cubicBezTo>
                    <a:cubicBezTo>
                      <a:pt x="8058" y="13842"/>
                      <a:pt x="8182" y="12728"/>
                      <a:pt x="8292" y="11613"/>
                    </a:cubicBezTo>
                    <a:cubicBezTo>
                      <a:pt x="8439" y="10140"/>
                      <a:pt x="8549" y="8659"/>
                      <a:pt x="8666" y="7178"/>
                    </a:cubicBezTo>
                    <a:cubicBezTo>
                      <a:pt x="8835" y="5037"/>
                      <a:pt x="8996" y="2845"/>
                      <a:pt x="8542" y="748"/>
                    </a:cubicBezTo>
                    <a:cubicBezTo>
                      <a:pt x="7053" y="1335"/>
                      <a:pt x="5770" y="2339"/>
                      <a:pt x="4846" y="3651"/>
                    </a:cubicBezTo>
                    <a:cubicBezTo>
                      <a:pt x="4216" y="2427"/>
                      <a:pt x="3556" y="1217"/>
                      <a:pt x="291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28"/>
              <p:cNvSpPr/>
              <p:nvPr/>
            </p:nvSpPr>
            <p:spPr>
              <a:xfrm>
                <a:off x="7731818" y="1643688"/>
                <a:ext cx="792484" cy="2342671"/>
              </a:xfrm>
              <a:custGeom>
                <a:avLst/>
                <a:gdLst/>
                <a:ahLst/>
                <a:cxnLst/>
                <a:rect l="l" t="t" r="r" b="b"/>
                <a:pathLst>
                  <a:path w="4876" h="14414" extrusionOk="0">
                    <a:moveTo>
                      <a:pt x="1195" y="0"/>
                    </a:moveTo>
                    <a:cubicBezTo>
                      <a:pt x="675" y="1320"/>
                      <a:pt x="499" y="2757"/>
                      <a:pt x="367" y="4179"/>
                    </a:cubicBezTo>
                    <a:cubicBezTo>
                      <a:pt x="139" y="6547"/>
                      <a:pt x="0" y="8930"/>
                      <a:pt x="44" y="11312"/>
                    </a:cubicBezTo>
                    <a:cubicBezTo>
                      <a:pt x="66" y="12353"/>
                      <a:pt x="125" y="13402"/>
                      <a:pt x="352" y="14414"/>
                    </a:cubicBezTo>
                    <a:cubicBezTo>
                      <a:pt x="1202" y="14362"/>
                      <a:pt x="2053" y="14282"/>
                      <a:pt x="2903" y="14179"/>
                    </a:cubicBezTo>
                    <a:cubicBezTo>
                      <a:pt x="2889" y="13468"/>
                      <a:pt x="2837" y="12749"/>
                      <a:pt x="2823" y="12031"/>
                    </a:cubicBezTo>
                    <a:cubicBezTo>
                      <a:pt x="3504" y="11760"/>
                      <a:pt x="4142" y="11386"/>
                      <a:pt x="4721" y="10931"/>
                    </a:cubicBezTo>
                    <a:cubicBezTo>
                      <a:pt x="4875" y="8497"/>
                      <a:pt x="4582" y="6063"/>
                      <a:pt x="3842" y="3739"/>
                    </a:cubicBezTo>
                    <a:cubicBezTo>
                      <a:pt x="3453" y="2515"/>
                      <a:pt x="2911" y="1276"/>
                      <a:pt x="1928" y="447"/>
                    </a:cubicBezTo>
                    <a:cubicBezTo>
                      <a:pt x="1708" y="264"/>
                      <a:pt x="1459" y="110"/>
                      <a:pt x="11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07" name="Google Shape;907;p28"/>
              <p:cNvGrpSpPr/>
              <p:nvPr/>
            </p:nvGrpSpPr>
            <p:grpSpPr>
              <a:xfrm>
                <a:off x="6600947" y="1723489"/>
                <a:ext cx="1599276" cy="1993562"/>
                <a:chOff x="6600947" y="1723489"/>
                <a:chExt cx="1599276" cy="1993562"/>
              </a:xfrm>
            </p:grpSpPr>
            <p:sp>
              <p:nvSpPr>
                <p:cNvPr id="908" name="Google Shape;908;p28"/>
                <p:cNvSpPr/>
                <p:nvPr/>
              </p:nvSpPr>
              <p:spPr>
                <a:xfrm>
                  <a:off x="7407574" y="3404672"/>
                  <a:ext cx="53797" cy="225426"/>
                </a:xfrm>
                <a:custGeom>
                  <a:avLst/>
                  <a:gdLst/>
                  <a:ahLst/>
                  <a:cxnLst/>
                  <a:rect l="l" t="t" r="r" b="b"/>
                  <a:pathLst>
                    <a:path w="331" h="1387" fill="none" extrusionOk="0">
                      <a:moveTo>
                        <a:pt x="16" y="1"/>
                      </a:moveTo>
                      <a:cubicBezTo>
                        <a:pt x="8" y="389"/>
                        <a:pt x="8" y="778"/>
                        <a:pt x="1" y="1159"/>
                      </a:cubicBezTo>
                      <a:cubicBezTo>
                        <a:pt x="1" y="1203"/>
                        <a:pt x="1" y="1240"/>
                        <a:pt x="16" y="1277"/>
                      </a:cubicBezTo>
                      <a:cubicBezTo>
                        <a:pt x="67" y="1387"/>
                        <a:pt x="214" y="1387"/>
                        <a:pt x="331" y="1372"/>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28"/>
                <p:cNvSpPr/>
                <p:nvPr/>
              </p:nvSpPr>
              <p:spPr>
                <a:xfrm>
                  <a:off x="7110961" y="1760383"/>
                  <a:ext cx="93128" cy="977278"/>
                </a:xfrm>
                <a:custGeom>
                  <a:avLst/>
                  <a:gdLst/>
                  <a:ahLst/>
                  <a:cxnLst/>
                  <a:rect l="l" t="t" r="r" b="b"/>
                  <a:pathLst>
                    <a:path w="573" h="6013" fill="none" extrusionOk="0">
                      <a:moveTo>
                        <a:pt x="499" y="1"/>
                      </a:moveTo>
                      <a:cubicBezTo>
                        <a:pt x="294" y="294"/>
                        <a:pt x="88" y="594"/>
                        <a:pt x="30" y="946"/>
                      </a:cubicBezTo>
                      <a:cubicBezTo>
                        <a:pt x="0" y="1203"/>
                        <a:pt x="15" y="1460"/>
                        <a:pt x="74" y="1709"/>
                      </a:cubicBezTo>
                      <a:cubicBezTo>
                        <a:pt x="154" y="2229"/>
                        <a:pt x="242" y="2757"/>
                        <a:pt x="330" y="3278"/>
                      </a:cubicBezTo>
                      <a:cubicBezTo>
                        <a:pt x="411" y="3285"/>
                        <a:pt x="492" y="3300"/>
                        <a:pt x="572" y="3344"/>
                      </a:cubicBezTo>
                      <a:cubicBezTo>
                        <a:pt x="543" y="3542"/>
                        <a:pt x="433" y="3718"/>
                        <a:pt x="360" y="3908"/>
                      </a:cubicBezTo>
                      <a:cubicBezTo>
                        <a:pt x="103" y="4583"/>
                        <a:pt x="323" y="5330"/>
                        <a:pt x="543" y="6012"/>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28"/>
                <p:cNvSpPr/>
                <p:nvPr/>
              </p:nvSpPr>
              <p:spPr>
                <a:xfrm>
                  <a:off x="7819908" y="1723489"/>
                  <a:ext cx="174067" cy="972402"/>
                </a:xfrm>
                <a:custGeom>
                  <a:avLst/>
                  <a:gdLst/>
                  <a:ahLst/>
                  <a:cxnLst/>
                  <a:rect l="l" t="t" r="r" b="b"/>
                  <a:pathLst>
                    <a:path w="1071" h="5983" fill="none" extrusionOk="0">
                      <a:moveTo>
                        <a:pt x="660" y="0"/>
                      </a:moveTo>
                      <a:cubicBezTo>
                        <a:pt x="836" y="220"/>
                        <a:pt x="1012" y="448"/>
                        <a:pt x="1056" y="719"/>
                      </a:cubicBezTo>
                      <a:cubicBezTo>
                        <a:pt x="1071" y="902"/>
                        <a:pt x="1064" y="1085"/>
                        <a:pt x="1020" y="1269"/>
                      </a:cubicBezTo>
                      <a:cubicBezTo>
                        <a:pt x="946" y="1665"/>
                        <a:pt x="880" y="2053"/>
                        <a:pt x="807" y="2449"/>
                      </a:cubicBezTo>
                      <a:cubicBezTo>
                        <a:pt x="726" y="2896"/>
                        <a:pt x="624" y="3380"/>
                        <a:pt x="250" y="3644"/>
                      </a:cubicBezTo>
                      <a:cubicBezTo>
                        <a:pt x="426" y="3776"/>
                        <a:pt x="528" y="3974"/>
                        <a:pt x="536" y="4194"/>
                      </a:cubicBezTo>
                      <a:cubicBezTo>
                        <a:pt x="543" y="4406"/>
                        <a:pt x="514" y="4619"/>
                        <a:pt x="462" y="4824"/>
                      </a:cubicBezTo>
                      <a:cubicBezTo>
                        <a:pt x="367" y="5228"/>
                        <a:pt x="272" y="5660"/>
                        <a:pt x="1" y="5983"/>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28"/>
                <p:cNvSpPr/>
                <p:nvPr/>
              </p:nvSpPr>
              <p:spPr>
                <a:xfrm>
                  <a:off x="6756974" y="2459901"/>
                  <a:ext cx="133760" cy="542192"/>
                </a:xfrm>
                <a:custGeom>
                  <a:avLst/>
                  <a:gdLst/>
                  <a:ahLst/>
                  <a:cxnLst/>
                  <a:rect l="l" t="t" r="r" b="b"/>
                  <a:pathLst>
                    <a:path w="823" h="3336" fill="none" extrusionOk="0">
                      <a:moveTo>
                        <a:pt x="653" y="0"/>
                      </a:moveTo>
                      <a:cubicBezTo>
                        <a:pt x="822" y="279"/>
                        <a:pt x="749" y="638"/>
                        <a:pt x="653" y="953"/>
                      </a:cubicBezTo>
                      <a:cubicBezTo>
                        <a:pt x="441" y="1745"/>
                        <a:pt x="221" y="2537"/>
                        <a:pt x="1" y="3336"/>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28"/>
                <p:cNvSpPr/>
                <p:nvPr/>
              </p:nvSpPr>
              <p:spPr>
                <a:xfrm>
                  <a:off x="6846365" y="2436009"/>
                  <a:ext cx="85977" cy="233715"/>
                </a:xfrm>
                <a:custGeom>
                  <a:avLst/>
                  <a:gdLst/>
                  <a:ahLst/>
                  <a:cxnLst/>
                  <a:rect l="l" t="t" r="r" b="b"/>
                  <a:pathLst>
                    <a:path w="529" h="1438" fill="none" extrusionOk="0">
                      <a:moveTo>
                        <a:pt x="529" y="0"/>
                      </a:moveTo>
                      <a:cubicBezTo>
                        <a:pt x="353" y="477"/>
                        <a:pt x="177" y="961"/>
                        <a:pt x="1" y="1437"/>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28"/>
                <p:cNvSpPr/>
                <p:nvPr/>
              </p:nvSpPr>
              <p:spPr>
                <a:xfrm>
                  <a:off x="8129686" y="2409842"/>
                  <a:ext cx="70537" cy="1307209"/>
                </a:xfrm>
                <a:custGeom>
                  <a:avLst/>
                  <a:gdLst/>
                  <a:ahLst/>
                  <a:cxnLst/>
                  <a:rect l="l" t="t" r="r" b="b"/>
                  <a:pathLst>
                    <a:path w="434" h="8043" fill="none" extrusionOk="0">
                      <a:moveTo>
                        <a:pt x="316" y="0"/>
                      </a:moveTo>
                      <a:cubicBezTo>
                        <a:pt x="23" y="741"/>
                        <a:pt x="1" y="1569"/>
                        <a:pt x="1" y="2368"/>
                      </a:cubicBezTo>
                      <a:cubicBezTo>
                        <a:pt x="15" y="4267"/>
                        <a:pt x="162" y="6166"/>
                        <a:pt x="433" y="8043"/>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28"/>
                <p:cNvSpPr/>
                <p:nvPr/>
              </p:nvSpPr>
              <p:spPr>
                <a:xfrm>
                  <a:off x="8123835" y="2362059"/>
                  <a:ext cx="10889" cy="258744"/>
                </a:xfrm>
                <a:custGeom>
                  <a:avLst/>
                  <a:gdLst/>
                  <a:ahLst/>
                  <a:cxnLst/>
                  <a:rect l="l" t="t" r="r" b="b"/>
                  <a:pathLst>
                    <a:path w="67" h="1592" fill="none" extrusionOk="0">
                      <a:moveTo>
                        <a:pt x="0" y="1"/>
                      </a:moveTo>
                      <a:lnTo>
                        <a:pt x="66" y="1592"/>
                      </a:ln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28"/>
                <p:cNvSpPr/>
                <p:nvPr/>
              </p:nvSpPr>
              <p:spPr>
                <a:xfrm>
                  <a:off x="6600947" y="2122656"/>
                  <a:ext cx="59810" cy="121733"/>
                </a:xfrm>
                <a:custGeom>
                  <a:avLst/>
                  <a:gdLst/>
                  <a:ahLst/>
                  <a:cxnLst/>
                  <a:rect l="l" t="t" r="r" b="b"/>
                  <a:pathLst>
                    <a:path w="368" h="749" fill="none" extrusionOk="0">
                      <a:moveTo>
                        <a:pt x="1" y="748"/>
                      </a:moveTo>
                      <a:cubicBezTo>
                        <a:pt x="67" y="470"/>
                        <a:pt x="191" y="213"/>
                        <a:pt x="367" y="0"/>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28"/>
                <p:cNvSpPr/>
                <p:nvPr/>
              </p:nvSpPr>
              <p:spPr>
                <a:xfrm>
                  <a:off x="6695051" y="3231906"/>
                  <a:ext cx="201534" cy="369588"/>
                </a:xfrm>
                <a:custGeom>
                  <a:avLst/>
                  <a:gdLst/>
                  <a:ahLst/>
                  <a:cxnLst/>
                  <a:rect l="l" t="t" r="r" b="b"/>
                  <a:pathLst>
                    <a:path w="1240" h="2274" fill="none" extrusionOk="0">
                      <a:moveTo>
                        <a:pt x="184" y="89"/>
                      </a:moveTo>
                      <a:cubicBezTo>
                        <a:pt x="536" y="74"/>
                        <a:pt x="888" y="45"/>
                        <a:pt x="1240" y="1"/>
                      </a:cubicBezTo>
                      <a:cubicBezTo>
                        <a:pt x="1210" y="529"/>
                        <a:pt x="1181" y="1071"/>
                        <a:pt x="1056" y="1584"/>
                      </a:cubicBezTo>
                      <a:cubicBezTo>
                        <a:pt x="1027" y="1724"/>
                        <a:pt x="976" y="1848"/>
                        <a:pt x="895" y="1966"/>
                      </a:cubicBezTo>
                      <a:cubicBezTo>
                        <a:pt x="675" y="2259"/>
                        <a:pt x="243" y="2274"/>
                        <a:pt x="1" y="2002"/>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28"/>
                <p:cNvSpPr/>
                <p:nvPr/>
              </p:nvSpPr>
              <p:spPr>
                <a:xfrm>
                  <a:off x="7981948" y="3236781"/>
                  <a:ext cx="189670" cy="353985"/>
                </a:xfrm>
                <a:custGeom>
                  <a:avLst/>
                  <a:gdLst/>
                  <a:ahLst/>
                  <a:cxnLst/>
                  <a:rect l="l" t="t" r="r" b="b"/>
                  <a:pathLst>
                    <a:path w="1167" h="2178" fill="none" extrusionOk="0">
                      <a:moveTo>
                        <a:pt x="1012" y="0"/>
                      </a:moveTo>
                      <a:lnTo>
                        <a:pt x="52" y="249"/>
                      </a:lnTo>
                      <a:cubicBezTo>
                        <a:pt x="37" y="249"/>
                        <a:pt x="23" y="257"/>
                        <a:pt x="15" y="264"/>
                      </a:cubicBezTo>
                      <a:cubicBezTo>
                        <a:pt x="8" y="279"/>
                        <a:pt x="1" y="301"/>
                        <a:pt x="8" y="315"/>
                      </a:cubicBezTo>
                      <a:lnTo>
                        <a:pt x="81" y="1049"/>
                      </a:lnTo>
                      <a:cubicBezTo>
                        <a:pt x="89" y="1254"/>
                        <a:pt x="133" y="1459"/>
                        <a:pt x="199" y="1657"/>
                      </a:cubicBezTo>
                      <a:cubicBezTo>
                        <a:pt x="265" y="1855"/>
                        <a:pt x="419" y="2016"/>
                        <a:pt x="616" y="2097"/>
                      </a:cubicBezTo>
                      <a:cubicBezTo>
                        <a:pt x="814" y="2178"/>
                        <a:pt x="1042" y="2104"/>
                        <a:pt x="1166" y="1928"/>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18" name="Google Shape;918;p28"/>
              <p:cNvGrpSpPr/>
              <p:nvPr/>
            </p:nvGrpSpPr>
            <p:grpSpPr>
              <a:xfrm>
                <a:off x="7088369" y="720695"/>
                <a:ext cx="887725" cy="830353"/>
                <a:chOff x="7088369" y="720695"/>
                <a:chExt cx="887725" cy="830353"/>
              </a:xfrm>
            </p:grpSpPr>
            <p:sp>
              <p:nvSpPr>
                <p:cNvPr id="919" name="Google Shape;919;p28"/>
                <p:cNvSpPr/>
                <p:nvPr/>
              </p:nvSpPr>
              <p:spPr>
                <a:xfrm>
                  <a:off x="7088369" y="910365"/>
                  <a:ext cx="887725" cy="640683"/>
                </a:xfrm>
                <a:custGeom>
                  <a:avLst/>
                  <a:gdLst/>
                  <a:ahLst/>
                  <a:cxnLst/>
                  <a:rect l="l" t="t" r="r" b="b"/>
                  <a:pathLst>
                    <a:path w="5462" h="3942" extrusionOk="0">
                      <a:moveTo>
                        <a:pt x="2176" y="0"/>
                      </a:moveTo>
                      <a:cubicBezTo>
                        <a:pt x="2038" y="0"/>
                        <a:pt x="1897" y="24"/>
                        <a:pt x="1767" y="69"/>
                      </a:cubicBezTo>
                      <a:cubicBezTo>
                        <a:pt x="1371" y="216"/>
                        <a:pt x="1063" y="531"/>
                        <a:pt x="785" y="846"/>
                      </a:cubicBezTo>
                      <a:cubicBezTo>
                        <a:pt x="506" y="1118"/>
                        <a:pt x="345" y="1492"/>
                        <a:pt x="345" y="1880"/>
                      </a:cubicBezTo>
                      <a:cubicBezTo>
                        <a:pt x="279" y="2496"/>
                        <a:pt x="242" y="3126"/>
                        <a:pt x="0" y="3698"/>
                      </a:cubicBezTo>
                      <a:cubicBezTo>
                        <a:pt x="60" y="3688"/>
                        <a:pt x="121" y="3683"/>
                        <a:pt x="182" y="3683"/>
                      </a:cubicBezTo>
                      <a:cubicBezTo>
                        <a:pt x="343" y="3683"/>
                        <a:pt x="503" y="3719"/>
                        <a:pt x="653" y="3794"/>
                      </a:cubicBezTo>
                      <a:cubicBezTo>
                        <a:pt x="714" y="3855"/>
                        <a:pt x="794" y="3885"/>
                        <a:pt x="875" y="3885"/>
                      </a:cubicBezTo>
                      <a:cubicBezTo>
                        <a:pt x="929" y="3885"/>
                        <a:pt x="984" y="3871"/>
                        <a:pt x="1034" y="3845"/>
                      </a:cubicBezTo>
                      <a:cubicBezTo>
                        <a:pt x="1157" y="3798"/>
                        <a:pt x="1283" y="3780"/>
                        <a:pt x="1411" y="3780"/>
                      </a:cubicBezTo>
                      <a:cubicBezTo>
                        <a:pt x="1798" y="3780"/>
                        <a:pt x="2203" y="3942"/>
                        <a:pt x="2595" y="3942"/>
                      </a:cubicBezTo>
                      <a:cubicBezTo>
                        <a:pt x="2677" y="3942"/>
                        <a:pt x="2757" y="3935"/>
                        <a:pt x="2837" y="3918"/>
                      </a:cubicBezTo>
                      <a:cubicBezTo>
                        <a:pt x="3211" y="3838"/>
                        <a:pt x="3519" y="3544"/>
                        <a:pt x="3893" y="3486"/>
                      </a:cubicBezTo>
                      <a:cubicBezTo>
                        <a:pt x="4164" y="3434"/>
                        <a:pt x="4472" y="3515"/>
                        <a:pt x="4707" y="3368"/>
                      </a:cubicBezTo>
                      <a:cubicBezTo>
                        <a:pt x="4788" y="3317"/>
                        <a:pt x="4853" y="3258"/>
                        <a:pt x="4927" y="3192"/>
                      </a:cubicBezTo>
                      <a:cubicBezTo>
                        <a:pt x="5081" y="3060"/>
                        <a:pt x="5264" y="2965"/>
                        <a:pt x="5462" y="2914"/>
                      </a:cubicBezTo>
                      <a:cubicBezTo>
                        <a:pt x="5352" y="2789"/>
                        <a:pt x="5271" y="2643"/>
                        <a:pt x="5213" y="2481"/>
                      </a:cubicBezTo>
                      <a:cubicBezTo>
                        <a:pt x="5176" y="2335"/>
                        <a:pt x="5132" y="2181"/>
                        <a:pt x="5073" y="2034"/>
                      </a:cubicBezTo>
                      <a:cubicBezTo>
                        <a:pt x="4927" y="1712"/>
                        <a:pt x="4590" y="1499"/>
                        <a:pt x="4480" y="1162"/>
                      </a:cubicBezTo>
                      <a:cubicBezTo>
                        <a:pt x="4436" y="1037"/>
                        <a:pt x="4428" y="912"/>
                        <a:pt x="4392" y="795"/>
                      </a:cubicBezTo>
                      <a:cubicBezTo>
                        <a:pt x="4348" y="656"/>
                        <a:pt x="4274" y="531"/>
                        <a:pt x="4179" y="429"/>
                      </a:cubicBezTo>
                      <a:cubicBezTo>
                        <a:pt x="4018" y="223"/>
                        <a:pt x="3783" y="84"/>
                        <a:pt x="3527" y="40"/>
                      </a:cubicBezTo>
                      <a:cubicBezTo>
                        <a:pt x="3486" y="33"/>
                        <a:pt x="3446" y="30"/>
                        <a:pt x="3406" y="30"/>
                      </a:cubicBezTo>
                      <a:cubicBezTo>
                        <a:pt x="3184" y="30"/>
                        <a:pt x="2974" y="131"/>
                        <a:pt x="2837" y="311"/>
                      </a:cubicBezTo>
                      <a:cubicBezTo>
                        <a:pt x="2724" y="99"/>
                        <a:pt x="2458" y="0"/>
                        <a:pt x="217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0" name="Google Shape;920;p28"/>
                <p:cNvSpPr/>
                <p:nvPr/>
              </p:nvSpPr>
              <p:spPr>
                <a:xfrm>
                  <a:off x="7483962" y="720695"/>
                  <a:ext cx="185931" cy="242329"/>
                </a:xfrm>
                <a:custGeom>
                  <a:avLst/>
                  <a:gdLst/>
                  <a:ahLst/>
                  <a:cxnLst/>
                  <a:rect l="l" t="t" r="r" b="b"/>
                  <a:pathLst>
                    <a:path w="1144" h="1491" extrusionOk="0">
                      <a:moveTo>
                        <a:pt x="590" y="0"/>
                      </a:moveTo>
                      <a:cubicBezTo>
                        <a:pt x="478" y="0"/>
                        <a:pt x="364" y="24"/>
                        <a:pt x="264" y="71"/>
                      </a:cubicBezTo>
                      <a:cubicBezTo>
                        <a:pt x="132" y="129"/>
                        <a:pt x="37" y="247"/>
                        <a:pt x="7" y="386"/>
                      </a:cubicBezTo>
                      <a:cubicBezTo>
                        <a:pt x="0" y="488"/>
                        <a:pt x="7" y="591"/>
                        <a:pt x="37" y="694"/>
                      </a:cubicBezTo>
                      <a:cubicBezTo>
                        <a:pt x="81" y="921"/>
                        <a:pt x="103" y="1163"/>
                        <a:pt x="103" y="1405"/>
                      </a:cubicBezTo>
                      <a:cubicBezTo>
                        <a:pt x="148" y="1469"/>
                        <a:pt x="241" y="1490"/>
                        <a:pt x="351" y="1490"/>
                      </a:cubicBezTo>
                      <a:cubicBezTo>
                        <a:pt x="456" y="1490"/>
                        <a:pt x="578" y="1470"/>
                        <a:pt x="689" y="1449"/>
                      </a:cubicBezTo>
                      <a:cubicBezTo>
                        <a:pt x="755" y="1266"/>
                        <a:pt x="836" y="1082"/>
                        <a:pt x="924" y="914"/>
                      </a:cubicBezTo>
                      <a:cubicBezTo>
                        <a:pt x="1005" y="789"/>
                        <a:pt x="1063" y="650"/>
                        <a:pt x="1100" y="510"/>
                      </a:cubicBezTo>
                      <a:cubicBezTo>
                        <a:pt x="1144" y="364"/>
                        <a:pt x="1100" y="210"/>
                        <a:pt x="997" y="100"/>
                      </a:cubicBezTo>
                      <a:cubicBezTo>
                        <a:pt x="910" y="40"/>
                        <a:pt x="810" y="4"/>
                        <a:pt x="704" y="4"/>
                      </a:cubicBezTo>
                      <a:cubicBezTo>
                        <a:pt x="694" y="4"/>
                        <a:pt x="685" y="4"/>
                        <a:pt x="675" y="5"/>
                      </a:cubicBezTo>
                      <a:cubicBezTo>
                        <a:pt x="647" y="2"/>
                        <a:pt x="619" y="0"/>
                        <a:pt x="59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21" name="Google Shape;921;p28"/>
              <p:cNvSpPr/>
              <p:nvPr/>
            </p:nvSpPr>
            <p:spPr>
              <a:xfrm>
                <a:off x="7225380" y="1324322"/>
                <a:ext cx="31043" cy="58510"/>
              </a:xfrm>
              <a:custGeom>
                <a:avLst/>
                <a:gdLst/>
                <a:ahLst/>
                <a:cxnLst/>
                <a:rect l="l" t="t" r="r" b="b"/>
                <a:pathLst>
                  <a:path w="191" h="360" fill="none" extrusionOk="0">
                    <a:moveTo>
                      <a:pt x="117" y="0"/>
                    </a:moveTo>
                    <a:cubicBezTo>
                      <a:pt x="66" y="59"/>
                      <a:pt x="30" y="132"/>
                      <a:pt x="15" y="213"/>
                    </a:cubicBezTo>
                    <a:cubicBezTo>
                      <a:pt x="0" y="250"/>
                      <a:pt x="8" y="294"/>
                      <a:pt x="30" y="338"/>
                    </a:cubicBezTo>
                    <a:cubicBezTo>
                      <a:pt x="44" y="345"/>
                      <a:pt x="59" y="360"/>
                      <a:pt x="74" y="360"/>
                    </a:cubicBezTo>
                    <a:cubicBezTo>
                      <a:pt x="96" y="360"/>
                      <a:pt x="125" y="345"/>
                      <a:pt x="139" y="323"/>
                    </a:cubicBezTo>
                    <a:cubicBezTo>
                      <a:pt x="161" y="294"/>
                      <a:pt x="183" y="257"/>
                      <a:pt x="191" y="220"/>
                    </a:cubicBezTo>
                  </a:path>
                </a:pathLst>
              </a:custGeom>
              <a:solidFill>
                <a:schemeClr val="lt2"/>
              </a:solidFill>
              <a:ln w="9525" cap="flat" cmpd="sng">
                <a:solidFill>
                  <a:schemeClr val="lt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28"/>
              <p:cNvSpPr/>
              <p:nvPr/>
            </p:nvSpPr>
            <p:spPr>
              <a:xfrm>
                <a:off x="7765136" y="1312295"/>
                <a:ext cx="20316" cy="74113"/>
              </a:xfrm>
              <a:custGeom>
                <a:avLst/>
                <a:gdLst/>
                <a:ahLst/>
                <a:cxnLst/>
                <a:rect l="l" t="t" r="r" b="b"/>
                <a:pathLst>
                  <a:path w="125" h="456" fill="none" extrusionOk="0">
                    <a:moveTo>
                      <a:pt x="59" y="1"/>
                    </a:moveTo>
                    <a:cubicBezTo>
                      <a:pt x="88" y="89"/>
                      <a:pt x="110" y="177"/>
                      <a:pt x="118" y="272"/>
                    </a:cubicBezTo>
                    <a:cubicBezTo>
                      <a:pt x="125" y="309"/>
                      <a:pt x="125" y="338"/>
                      <a:pt x="125" y="375"/>
                    </a:cubicBezTo>
                    <a:cubicBezTo>
                      <a:pt x="125" y="397"/>
                      <a:pt x="125" y="412"/>
                      <a:pt x="110" y="434"/>
                    </a:cubicBezTo>
                    <a:cubicBezTo>
                      <a:pt x="103" y="448"/>
                      <a:pt x="81" y="456"/>
                      <a:pt x="66" y="456"/>
                    </a:cubicBezTo>
                    <a:cubicBezTo>
                      <a:pt x="52" y="448"/>
                      <a:pt x="44" y="441"/>
                      <a:pt x="44" y="434"/>
                    </a:cubicBezTo>
                    <a:cubicBezTo>
                      <a:pt x="22" y="412"/>
                      <a:pt x="8" y="390"/>
                      <a:pt x="0" y="368"/>
                    </a:cubicBezTo>
                  </a:path>
                </a:pathLst>
              </a:custGeom>
              <a:solidFill>
                <a:schemeClr val="lt2"/>
              </a:solidFill>
              <a:ln w="9525" cap="flat" cmpd="sng">
                <a:solidFill>
                  <a:schemeClr val="lt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23" name="Google Shape;923;p28"/>
              <p:cNvGrpSpPr/>
              <p:nvPr/>
            </p:nvGrpSpPr>
            <p:grpSpPr>
              <a:xfrm>
                <a:off x="7180035" y="988378"/>
                <a:ext cx="646049" cy="714958"/>
                <a:chOff x="7180035" y="988378"/>
                <a:chExt cx="646049" cy="714958"/>
              </a:xfrm>
            </p:grpSpPr>
            <p:sp>
              <p:nvSpPr>
                <p:cNvPr id="924" name="Google Shape;924;p28"/>
                <p:cNvSpPr/>
                <p:nvPr/>
              </p:nvSpPr>
              <p:spPr>
                <a:xfrm>
                  <a:off x="7180035" y="1219654"/>
                  <a:ext cx="94266" cy="135710"/>
                </a:xfrm>
                <a:custGeom>
                  <a:avLst/>
                  <a:gdLst/>
                  <a:ahLst/>
                  <a:cxnLst/>
                  <a:rect l="l" t="t" r="r" b="b"/>
                  <a:pathLst>
                    <a:path w="580" h="835" extrusionOk="0">
                      <a:moveTo>
                        <a:pt x="227" y="1"/>
                      </a:moveTo>
                      <a:cubicBezTo>
                        <a:pt x="195" y="1"/>
                        <a:pt x="163" y="7"/>
                        <a:pt x="133" y="21"/>
                      </a:cubicBezTo>
                      <a:cubicBezTo>
                        <a:pt x="89" y="50"/>
                        <a:pt x="52" y="94"/>
                        <a:pt x="37" y="146"/>
                      </a:cubicBezTo>
                      <a:cubicBezTo>
                        <a:pt x="15" y="197"/>
                        <a:pt x="8" y="241"/>
                        <a:pt x="1" y="292"/>
                      </a:cubicBezTo>
                      <a:cubicBezTo>
                        <a:pt x="8" y="432"/>
                        <a:pt x="74" y="556"/>
                        <a:pt x="184" y="637"/>
                      </a:cubicBezTo>
                      <a:cubicBezTo>
                        <a:pt x="294" y="718"/>
                        <a:pt x="418" y="784"/>
                        <a:pt x="543" y="835"/>
                      </a:cubicBezTo>
                      <a:cubicBezTo>
                        <a:pt x="543" y="674"/>
                        <a:pt x="558" y="505"/>
                        <a:pt x="580" y="336"/>
                      </a:cubicBezTo>
                      <a:cubicBezTo>
                        <a:pt x="528" y="248"/>
                        <a:pt x="470" y="168"/>
                        <a:pt x="411" y="87"/>
                      </a:cubicBezTo>
                      <a:cubicBezTo>
                        <a:pt x="366" y="32"/>
                        <a:pt x="297" y="1"/>
                        <a:pt x="22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28"/>
                <p:cNvSpPr/>
                <p:nvPr/>
              </p:nvSpPr>
              <p:spPr>
                <a:xfrm>
                  <a:off x="7731818" y="1219654"/>
                  <a:ext cx="94266" cy="135710"/>
                </a:xfrm>
                <a:custGeom>
                  <a:avLst/>
                  <a:gdLst/>
                  <a:ahLst/>
                  <a:cxnLst/>
                  <a:rect l="l" t="t" r="r" b="b"/>
                  <a:pathLst>
                    <a:path w="580" h="835" extrusionOk="0">
                      <a:moveTo>
                        <a:pt x="355" y="1"/>
                      </a:moveTo>
                      <a:cubicBezTo>
                        <a:pt x="287" y="1"/>
                        <a:pt x="221" y="32"/>
                        <a:pt x="176" y="87"/>
                      </a:cubicBezTo>
                      <a:cubicBezTo>
                        <a:pt x="110" y="168"/>
                        <a:pt x="51" y="248"/>
                        <a:pt x="0" y="336"/>
                      </a:cubicBezTo>
                      <a:cubicBezTo>
                        <a:pt x="22" y="505"/>
                        <a:pt x="37" y="674"/>
                        <a:pt x="44" y="835"/>
                      </a:cubicBezTo>
                      <a:cubicBezTo>
                        <a:pt x="169" y="784"/>
                        <a:pt x="286" y="718"/>
                        <a:pt x="396" y="637"/>
                      </a:cubicBezTo>
                      <a:cubicBezTo>
                        <a:pt x="506" y="556"/>
                        <a:pt x="572" y="432"/>
                        <a:pt x="579" y="292"/>
                      </a:cubicBezTo>
                      <a:cubicBezTo>
                        <a:pt x="579" y="241"/>
                        <a:pt x="565" y="197"/>
                        <a:pt x="550" y="146"/>
                      </a:cubicBezTo>
                      <a:cubicBezTo>
                        <a:pt x="528" y="94"/>
                        <a:pt x="491" y="50"/>
                        <a:pt x="447" y="21"/>
                      </a:cubicBezTo>
                      <a:cubicBezTo>
                        <a:pt x="417" y="7"/>
                        <a:pt x="386" y="1"/>
                        <a:pt x="35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28"/>
                <p:cNvSpPr/>
                <p:nvPr/>
              </p:nvSpPr>
              <p:spPr>
                <a:xfrm>
                  <a:off x="7253985" y="988378"/>
                  <a:ext cx="501722" cy="714958"/>
                </a:xfrm>
                <a:custGeom>
                  <a:avLst/>
                  <a:gdLst/>
                  <a:ahLst/>
                  <a:cxnLst/>
                  <a:rect l="l" t="t" r="r" b="b"/>
                  <a:pathLst>
                    <a:path w="3087" h="4399" extrusionOk="0">
                      <a:moveTo>
                        <a:pt x="1450" y="0"/>
                      </a:moveTo>
                      <a:cubicBezTo>
                        <a:pt x="1349" y="0"/>
                        <a:pt x="1249" y="10"/>
                        <a:pt x="1151" y="29"/>
                      </a:cubicBezTo>
                      <a:cubicBezTo>
                        <a:pt x="902" y="80"/>
                        <a:pt x="667" y="198"/>
                        <a:pt x="484" y="366"/>
                      </a:cubicBezTo>
                      <a:cubicBezTo>
                        <a:pt x="117" y="704"/>
                        <a:pt x="0" y="1239"/>
                        <a:pt x="7" y="1737"/>
                      </a:cubicBezTo>
                      <a:cubicBezTo>
                        <a:pt x="0" y="2060"/>
                        <a:pt x="66" y="2383"/>
                        <a:pt x="205" y="2676"/>
                      </a:cubicBezTo>
                      <a:cubicBezTo>
                        <a:pt x="337" y="2947"/>
                        <a:pt x="579" y="3270"/>
                        <a:pt x="865" y="3372"/>
                      </a:cubicBezTo>
                      <a:cubicBezTo>
                        <a:pt x="887" y="3380"/>
                        <a:pt x="902" y="3387"/>
                        <a:pt x="924" y="3387"/>
                      </a:cubicBezTo>
                      <a:lnTo>
                        <a:pt x="946" y="3651"/>
                      </a:lnTo>
                      <a:lnTo>
                        <a:pt x="990" y="4237"/>
                      </a:lnTo>
                      <a:cubicBezTo>
                        <a:pt x="1202" y="4360"/>
                        <a:pt x="1443" y="4398"/>
                        <a:pt x="1691" y="4398"/>
                      </a:cubicBezTo>
                      <a:cubicBezTo>
                        <a:pt x="1889" y="4398"/>
                        <a:pt x="2092" y="4373"/>
                        <a:pt x="2288" y="4347"/>
                      </a:cubicBezTo>
                      <a:cubicBezTo>
                        <a:pt x="2566" y="4318"/>
                        <a:pt x="2837" y="4245"/>
                        <a:pt x="3087" y="4120"/>
                      </a:cubicBezTo>
                      <a:cubicBezTo>
                        <a:pt x="3072" y="3431"/>
                        <a:pt x="3057" y="2734"/>
                        <a:pt x="3043" y="2053"/>
                      </a:cubicBezTo>
                      <a:cubicBezTo>
                        <a:pt x="3028" y="1613"/>
                        <a:pt x="3013" y="1151"/>
                        <a:pt x="2808" y="762"/>
                      </a:cubicBezTo>
                      <a:cubicBezTo>
                        <a:pt x="2548" y="279"/>
                        <a:pt x="1995" y="0"/>
                        <a:pt x="145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27" name="Google Shape;927;p28"/>
              <p:cNvSpPr/>
              <p:nvPr/>
            </p:nvSpPr>
            <p:spPr>
              <a:xfrm>
                <a:off x="7394572" y="1523255"/>
                <a:ext cx="159765" cy="58510"/>
              </a:xfrm>
              <a:custGeom>
                <a:avLst/>
                <a:gdLst/>
                <a:ahLst/>
                <a:cxnLst/>
                <a:rect l="l" t="t" r="r" b="b"/>
                <a:pathLst>
                  <a:path w="983" h="360" extrusionOk="0">
                    <a:moveTo>
                      <a:pt x="983" y="1"/>
                    </a:moveTo>
                    <a:lnTo>
                      <a:pt x="0" y="81"/>
                    </a:lnTo>
                    <a:cubicBezTo>
                      <a:pt x="22" y="89"/>
                      <a:pt x="44" y="96"/>
                      <a:pt x="59" y="96"/>
                    </a:cubicBezTo>
                    <a:lnTo>
                      <a:pt x="81" y="360"/>
                    </a:lnTo>
                    <a:cubicBezTo>
                      <a:pt x="521" y="301"/>
                      <a:pt x="983" y="1"/>
                      <a:pt x="98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28"/>
              <p:cNvSpPr/>
              <p:nvPr/>
            </p:nvSpPr>
            <p:spPr>
              <a:xfrm>
                <a:off x="7389696" y="1205189"/>
                <a:ext cx="32343" cy="94266"/>
              </a:xfrm>
              <a:custGeom>
                <a:avLst/>
                <a:gdLst/>
                <a:ahLst/>
                <a:cxnLst/>
                <a:rect l="l" t="t" r="r" b="b"/>
                <a:pathLst>
                  <a:path w="199" h="580" extrusionOk="0">
                    <a:moveTo>
                      <a:pt x="140" y="0"/>
                    </a:moveTo>
                    <a:lnTo>
                      <a:pt x="16" y="389"/>
                    </a:lnTo>
                    <a:cubicBezTo>
                      <a:pt x="8" y="418"/>
                      <a:pt x="1" y="455"/>
                      <a:pt x="8" y="484"/>
                    </a:cubicBezTo>
                    <a:cubicBezTo>
                      <a:pt x="23" y="513"/>
                      <a:pt x="52" y="535"/>
                      <a:pt x="82" y="550"/>
                    </a:cubicBezTo>
                    <a:cubicBezTo>
                      <a:pt x="118" y="565"/>
                      <a:pt x="155" y="572"/>
                      <a:pt x="199" y="579"/>
                    </a:cubicBezTo>
                    <a:lnTo>
                      <a:pt x="14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29" name="Google Shape;929;p28"/>
              <p:cNvGrpSpPr/>
              <p:nvPr/>
            </p:nvGrpSpPr>
            <p:grpSpPr>
              <a:xfrm>
                <a:off x="7205064" y="1205189"/>
                <a:ext cx="593552" cy="497009"/>
                <a:chOff x="7205064" y="1205189"/>
                <a:chExt cx="593552" cy="497009"/>
              </a:xfrm>
            </p:grpSpPr>
            <p:sp>
              <p:nvSpPr>
                <p:cNvPr id="930" name="Google Shape;930;p28"/>
                <p:cNvSpPr/>
                <p:nvPr/>
              </p:nvSpPr>
              <p:spPr>
                <a:xfrm>
                  <a:off x="7205064" y="1276701"/>
                  <a:ext cx="44207" cy="21454"/>
                </a:xfrm>
                <a:custGeom>
                  <a:avLst/>
                  <a:gdLst/>
                  <a:ahLst/>
                  <a:cxnLst/>
                  <a:rect l="l" t="t" r="r" b="b"/>
                  <a:pathLst>
                    <a:path w="272" h="132" fill="none" extrusionOk="0">
                      <a:moveTo>
                        <a:pt x="1" y="0"/>
                      </a:moveTo>
                      <a:cubicBezTo>
                        <a:pt x="67" y="73"/>
                        <a:pt x="169" y="125"/>
                        <a:pt x="272" y="132"/>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28"/>
                <p:cNvSpPr/>
                <p:nvPr/>
              </p:nvSpPr>
              <p:spPr>
                <a:xfrm>
                  <a:off x="7748396" y="1251672"/>
                  <a:ext cx="50221" cy="38194"/>
                </a:xfrm>
                <a:custGeom>
                  <a:avLst/>
                  <a:gdLst/>
                  <a:ahLst/>
                  <a:cxnLst/>
                  <a:rect l="l" t="t" r="r" b="b"/>
                  <a:pathLst>
                    <a:path w="309" h="235" fill="none" extrusionOk="0">
                      <a:moveTo>
                        <a:pt x="1" y="235"/>
                      </a:moveTo>
                      <a:cubicBezTo>
                        <a:pt x="133" y="213"/>
                        <a:pt x="250" y="125"/>
                        <a:pt x="309" y="0"/>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28"/>
                <p:cNvSpPr/>
                <p:nvPr/>
              </p:nvSpPr>
              <p:spPr>
                <a:xfrm>
                  <a:off x="7395710" y="1651977"/>
                  <a:ext cx="381452" cy="50221"/>
                </a:xfrm>
                <a:custGeom>
                  <a:avLst/>
                  <a:gdLst/>
                  <a:ahLst/>
                  <a:cxnLst/>
                  <a:rect l="l" t="t" r="r" b="b"/>
                  <a:pathLst>
                    <a:path w="2347" h="309" fill="none" extrusionOk="0">
                      <a:moveTo>
                        <a:pt x="1" y="140"/>
                      </a:moveTo>
                      <a:cubicBezTo>
                        <a:pt x="389" y="250"/>
                        <a:pt x="792" y="308"/>
                        <a:pt x="1196" y="308"/>
                      </a:cubicBezTo>
                      <a:cubicBezTo>
                        <a:pt x="1599" y="301"/>
                        <a:pt x="1995" y="198"/>
                        <a:pt x="2347" y="0"/>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28"/>
                <p:cNvSpPr/>
                <p:nvPr/>
              </p:nvSpPr>
              <p:spPr>
                <a:xfrm>
                  <a:off x="7389696" y="1205189"/>
                  <a:ext cx="32343" cy="94266"/>
                </a:xfrm>
                <a:custGeom>
                  <a:avLst/>
                  <a:gdLst/>
                  <a:ahLst/>
                  <a:cxnLst/>
                  <a:rect l="l" t="t" r="r" b="b"/>
                  <a:pathLst>
                    <a:path w="199" h="580" fill="none" extrusionOk="0">
                      <a:moveTo>
                        <a:pt x="140" y="0"/>
                      </a:moveTo>
                      <a:lnTo>
                        <a:pt x="16" y="389"/>
                      </a:lnTo>
                      <a:cubicBezTo>
                        <a:pt x="8" y="418"/>
                        <a:pt x="1" y="455"/>
                        <a:pt x="8" y="484"/>
                      </a:cubicBezTo>
                      <a:cubicBezTo>
                        <a:pt x="23" y="513"/>
                        <a:pt x="52" y="535"/>
                        <a:pt x="82" y="550"/>
                      </a:cubicBezTo>
                      <a:cubicBezTo>
                        <a:pt x="118" y="565"/>
                        <a:pt x="155" y="572"/>
                        <a:pt x="199" y="579"/>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34" name="Google Shape;934;p28"/>
              <p:cNvSpPr/>
              <p:nvPr/>
            </p:nvSpPr>
            <p:spPr>
              <a:xfrm>
                <a:off x="7463646" y="1321884"/>
                <a:ext cx="40632" cy="43070"/>
              </a:xfrm>
              <a:custGeom>
                <a:avLst/>
                <a:gdLst/>
                <a:ahLst/>
                <a:cxnLst/>
                <a:rect l="l" t="t" r="r" b="b"/>
                <a:pathLst>
                  <a:path w="250" h="265" fill="none" extrusionOk="0">
                    <a:moveTo>
                      <a:pt x="250" y="1"/>
                    </a:moveTo>
                    <a:cubicBezTo>
                      <a:pt x="242" y="140"/>
                      <a:pt x="132" y="250"/>
                      <a:pt x="0" y="265"/>
                    </a:cubicBezTo>
                  </a:path>
                </a:pathLst>
              </a:custGeom>
              <a:noFill/>
              <a:ln w="1100" cap="flat" cmpd="sng">
                <a:solidFill>
                  <a:srgbClr val="051D2B"/>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28"/>
              <p:cNvSpPr/>
              <p:nvPr/>
            </p:nvSpPr>
            <p:spPr>
              <a:xfrm>
                <a:off x="7326635" y="1238507"/>
                <a:ext cx="16740" cy="16903"/>
              </a:xfrm>
              <a:custGeom>
                <a:avLst/>
                <a:gdLst/>
                <a:ahLst/>
                <a:cxnLst/>
                <a:rect l="l" t="t" r="r" b="b"/>
                <a:pathLst>
                  <a:path w="103" h="104" extrusionOk="0">
                    <a:moveTo>
                      <a:pt x="52" y="0"/>
                    </a:moveTo>
                    <a:cubicBezTo>
                      <a:pt x="22" y="0"/>
                      <a:pt x="0" y="22"/>
                      <a:pt x="0" y="52"/>
                    </a:cubicBezTo>
                    <a:cubicBezTo>
                      <a:pt x="0" y="81"/>
                      <a:pt x="22" y="103"/>
                      <a:pt x="52" y="103"/>
                    </a:cubicBezTo>
                    <a:cubicBezTo>
                      <a:pt x="81" y="103"/>
                      <a:pt x="103" y="81"/>
                      <a:pt x="103" y="52"/>
                    </a:cubicBezTo>
                    <a:cubicBezTo>
                      <a:pt x="103" y="22"/>
                      <a:pt x="81" y="0"/>
                      <a:pt x="52" y="0"/>
                    </a:cubicBezTo>
                    <a:close/>
                  </a:path>
                </a:pathLst>
              </a:custGeom>
              <a:solidFill>
                <a:schemeClr val="dk2"/>
              </a:solidFill>
              <a:ln w="550" cap="flat" cmpd="sng">
                <a:solidFill>
                  <a:srgbClr val="051D2B"/>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28"/>
              <p:cNvSpPr/>
              <p:nvPr/>
            </p:nvSpPr>
            <p:spPr>
              <a:xfrm>
                <a:off x="7302744" y="1192837"/>
                <a:ext cx="51359" cy="32668"/>
              </a:xfrm>
              <a:custGeom>
                <a:avLst/>
                <a:gdLst/>
                <a:ahLst/>
                <a:cxnLst/>
                <a:rect l="l" t="t" r="r" b="b"/>
                <a:pathLst>
                  <a:path w="316" h="201" extrusionOk="0">
                    <a:moveTo>
                      <a:pt x="264" y="1"/>
                    </a:moveTo>
                    <a:cubicBezTo>
                      <a:pt x="243" y="1"/>
                      <a:pt x="220" y="9"/>
                      <a:pt x="199" y="17"/>
                    </a:cubicBezTo>
                    <a:lnTo>
                      <a:pt x="81" y="61"/>
                    </a:lnTo>
                    <a:cubicBezTo>
                      <a:pt x="52" y="76"/>
                      <a:pt x="15" y="91"/>
                      <a:pt x="8" y="127"/>
                    </a:cubicBezTo>
                    <a:cubicBezTo>
                      <a:pt x="1" y="149"/>
                      <a:pt x="8" y="179"/>
                      <a:pt x="30" y="201"/>
                    </a:cubicBezTo>
                    <a:cubicBezTo>
                      <a:pt x="103" y="193"/>
                      <a:pt x="177" y="171"/>
                      <a:pt x="250" y="135"/>
                    </a:cubicBezTo>
                    <a:cubicBezTo>
                      <a:pt x="272" y="120"/>
                      <a:pt x="287" y="105"/>
                      <a:pt x="301" y="83"/>
                    </a:cubicBezTo>
                    <a:cubicBezTo>
                      <a:pt x="316" y="61"/>
                      <a:pt x="316" y="39"/>
                      <a:pt x="301" y="17"/>
                    </a:cubicBezTo>
                    <a:cubicBezTo>
                      <a:pt x="292" y="5"/>
                      <a:pt x="279" y="1"/>
                      <a:pt x="2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28"/>
              <p:cNvSpPr/>
              <p:nvPr/>
            </p:nvSpPr>
            <p:spPr>
              <a:xfrm>
                <a:off x="7467222" y="1238507"/>
                <a:ext cx="16903" cy="16903"/>
              </a:xfrm>
              <a:custGeom>
                <a:avLst/>
                <a:gdLst/>
                <a:ahLst/>
                <a:cxnLst/>
                <a:rect l="l" t="t" r="r" b="b"/>
                <a:pathLst>
                  <a:path w="104" h="104" extrusionOk="0">
                    <a:moveTo>
                      <a:pt x="52" y="0"/>
                    </a:moveTo>
                    <a:cubicBezTo>
                      <a:pt x="30" y="0"/>
                      <a:pt x="0" y="22"/>
                      <a:pt x="8" y="52"/>
                    </a:cubicBezTo>
                    <a:cubicBezTo>
                      <a:pt x="8" y="81"/>
                      <a:pt x="30" y="103"/>
                      <a:pt x="52" y="103"/>
                    </a:cubicBezTo>
                    <a:cubicBezTo>
                      <a:pt x="81" y="103"/>
                      <a:pt x="103" y="81"/>
                      <a:pt x="103" y="52"/>
                    </a:cubicBezTo>
                    <a:cubicBezTo>
                      <a:pt x="103" y="22"/>
                      <a:pt x="81" y="0"/>
                      <a:pt x="52" y="0"/>
                    </a:cubicBezTo>
                    <a:close/>
                  </a:path>
                </a:pathLst>
              </a:custGeom>
              <a:solidFill>
                <a:schemeClr val="dk2"/>
              </a:solidFill>
              <a:ln w="550" cap="flat" cmpd="sng">
                <a:solidFill>
                  <a:srgbClr val="051D2B"/>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28"/>
              <p:cNvSpPr/>
              <p:nvPr/>
            </p:nvSpPr>
            <p:spPr>
              <a:xfrm>
                <a:off x="7463646" y="1195600"/>
                <a:ext cx="50221" cy="29905"/>
              </a:xfrm>
              <a:custGeom>
                <a:avLst/>
                <a:gdLst/>
                <a:ahLst/>
                <a:cxnLst/>
                <a:rect l="l" t="t" r="r" b="b"/>
                <a:pathLst>
                  <a:path w="309" h="184" extrusionOk="0">
                    <a:moveTo>
                      <a:pt x="81" y="0"/>
                    </a:moveTo>
                    <a:cubicBezTo>
                      <a:pt x="30" y="8"/>
                      <a:pt x="0" y="59"/>
                      <a:pt x="22" y="103"/>
                    </a:cubicBezTo>
                    <a:cubicBezTo>
                      <a:pt x="74" y="125"/>
                      <a:pt x="132" y="147"/>
                      <a:pt x="184" y="169"/>
                    </a:cubicBezTo>
                    <a:cubicBezTo>
                      <a:pt x="206" y="176"/>
                      <a:pt x="228" y="184"/>
                      <a:pt x="250" y="184"/>
                    </a:cubicBezTo>
                    <a:cubicBezTo>
                      <a:pt x="279" y="184"/>
                      <a:pt x="301" y="169"/>
                      <a:pt x="308" y="147"/>
                    </a:cubicBezTo>
                    <a:cubicBezTo>
                      <a:pt x="308" y="132"/>
                      <a:pt x="308" y="125"/>
                      <a:pt x="308" y="110"/>
                    </a:cubicBezTo>
                    <a:cubicBezTo>
                      <a:pt x="279" y="66"/>
                      <a:pt x="242" y="37"/>
                      <a:pt x="191" y="22"/>
                    </a:cubicBezTo>
                    <a:cubicBezTo>
                      <a:pt x="154" y="8"/>
                      <a:pt x="118" y="0"/>
                      <a:pt x="8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28"/>
              <p:cNvSpPr/>
              <p:nvPr/>
            </p:nvSpPr>
            <p:spPr>
              <a:xfrm>
                <a:off x="7567339" y="1208765"/>
                <a:ext cx="162202" cy="102555"/>
              </a:xfrm>
              <a:custGeom>
                <a:avLst/>
                <a:gdLst/>
                <a:ahLst/>
                <a:cxnLst/>
                <a:rect l="l" t="t" r="r" b="b"/>
                <a:pathLst>
                  <a:path w="998" h="631" fill="none" extrusionOk="0">
                    <a:moveTo>
                      <a:pt x="0" y="631"/>
                    </a:moveTo>
                    <a:cubicBezTo>
                      <a:pt x="367" y="484"/>
                      <a:pt x="711" y="271"/>
                      <a:pt x="997" y="0"/>
                    </a:cubicBezTo>
                  </a:path>
                </a:pathLst>
              </a:custGeom>
              <a:noFill/>
              <a:ln w="9525" cap="flat" cmpd="sng">
                <a:solidFill>
                  <a:schemeClr val="accent6"/>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28"/>
              <p:cNvSpPr/>
              <p:nvPr/>
            </p:nvSpPr>
            <p:spPr>
              <a:xfrm>
                <a:off x="7610247" y="1337324"/>
                <a:ext cx="171629" cy="142049"/>
              </a:xfrm>
              <a:custGeom>
                <a:avLst/>
                <a:gdLst/>
                <a:ahLst/>
                <a:cxnLst/>
                <a:rect l="l" t="t" r="r" b="b"/>
                <a:pathLst>
                  <a:path w="1056" h="874" fill="none" extrusionOk="0">
                    <a:moveTo>
                      <a:pt x="0" y="873"/>
                    </a:moveTo>
                    <a:lnTo>
                      <a:pt x="682" y="368"/>
                    </a:lnTo>
                    <a:cubicBezTo>
                      <a:pt x="836" y="272"/>
                      <a:pt x="961" y="148"/>
                      <a:pt x="1056" y="1"/>
                    </a:cubicBezTo>
                  </a:path>
                </a:pathLst>
              </a:custGeom>
              <a:noFill/>
              <a:ln w="9525" cap="flat" cmpd="sng">
                <a:solidFill>
                  <a:schemeClr val="accent6"/>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28"/>
              <p:cNvSpPr/>
              <p:nvPr/>
            </p:nvSpPr>
            <p:spPr>
              <a:xfrm>
                <a:off x="7262274" y="1263699"/>
                <a:ext cx="359998" cy="288811"/>
              </a:xfrm>
              <a:custGeom>
                <a:avLst/>
                <a:gdLst/>
                <a:ahLst/>
                <a:cxnLst/>
                <a:rect l="l" t="t" r="r" b="b"/>
                <a:pathLst>
                  <a:path w="2215" h="1777" extrusionOk="0">
                    <a:moveTo>
                      <a:pt x="1090" y="0"/>
                    </a:moveTo>
                    <a:cubicBezTo>
                      <a:pt x="1025" y="0"/>
                      <a:pt x="960" y="5"/>
                      <a:pt x="895" y="14"/>
                    </a:cubicBezTo>
                    <a:cubicBezTo>
                      <a:pt x="543" y="65"/>
                      <a:pt x="228" y="249"/>
                      <a:pt x="0" y="513"/>
                    </a:cubicBezTo>
                    <a:cubicBezTo>
                      <a:pt x="22" y="681"/>
                      <a:pt x="81" y="835"/>
                      <a:pt x="154" y="989"/>
                    </a:cubicBezTo>
                    <a:cubicBezTo>
                      <a:pt x="301" y="1275"/>
                      <a:pt x="558" y="1627"/>
                      <a:pt x="873" y="1693"/>
                    </a:cubicBezTo>
                    <a:lnTo>
                      <a:pt x="880" y="1774"/>
                    </a:lnTo>
                    <a:cubicBezTo>
                      <a:pt x="910" y="1776"/>
                      <a:pt x="940" y="1777"/>
                      <a:pt x="970" y="1777"/>
                    </a:cubicBezTo>
                    <a:cubicBezTo>
                      <a:pt x="1043" y="1777"/>
                      <a:pt x="1116" y="1771"/>
                      <a:pt x="1188" y="1766"/>
                    </a:cubicBezTo>
                    <a:cubicBezTo>
                      <a:pt x="1386" y="1752"/>
                      <a:pt x="1577" y="1708"/>
                      <a:pt x="1760" y="1642"/>
                    </a:cubicBezTo>
                    <a:cubicBezTo>
                      <a:pt x="1951" y="1576"/>
                      <a:pt x="2105" y="1451"/>
                      <a:pt x="2215" y="1282"/>
                    </a:cubicBezTo>
                    <a:cubicBezTo>
                      <a:pt x="2061" y="1172"/>
                      <a:pt x="1951" y="1004"/>
                      <a:pt x="1914" y="821"/>
                    </a:cubicBezTo>
                    <a:cubicBezTo>
                      <a:pt x="1877" y="637"/>
                      <a:pt x="1885" y="454"/>
                      <a:pt x="1936" y="278"/>
                    </a:cubicBezTo>
                    <a:cubicBezTo>
                      <a:pt x="1689" y="97"/>
                      <a:pt x="1392" y="0"/>
                      <a:pt x="1090" y="0"/>
                    </a:cubicBezTo>
                    <a:close/>
                  </a:path>
                </a:pathLst>
              </a:custGeom>
              <a:solidFill>
                <a:srgbClr val="CCE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28"/>
              <p:cNvSpPr/>
              <p:nvPr/>
            </p:nvSpPr>
            <p:spPr>
              <a:xfrm>
                <a:off x="7312333" y="1297992"/>
                <a:ext cx="201534" cy="60948"/>
              </a:xfrm>
              <a:custGeom>
                <a:avLst/>
                <a:gdLst/>
                <a:ahLst/>
                <a:cxnLst/>
                <a:rect l="l" t="t" r="r" b="b"/>
                <a:pathLst>
                  <a:path w="1240" h="375" fill="none" extrusionOk="0">
                    <a:moveTo>
                      <a:pt x="0" y="375"/>
                    </a:moveTo>
                    <a:cubicBezTo>
                      <a:pt x="352" y="104"/>
                      <a:pt x="807" y="1"/>
                      <a:pt x="1239" y="89"/>
                    </a:cubicBezTo>
                  </a:path>
                </a:pathLst>
              </a:custGeom>
              <a:noFill/>
              <a:ln w="1100" cap="flat" cmpd="sng">
                <a:solidFill>
                  <a:srgbClr val="3593CE"/>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28"/>
              <p:cNvSpPr/>
              <p:nvPr/>
            </p:nvSpPr>
            <p:spPr>
              <a:xfrm>
                <a:off x="7355240" y="1354064"/>
                <a:ext cx="118157" cy="32343"/>
              </a:xfrm>
              <a:custGeom>
                <a:avLst/>
                <a:gdLst/>
                <a:ahLst/>
                <a:cxnLst/>
                <a:rect l="l" t="t" r="r" b="b"/>
                <a:pathLst>
                  <a:path w="727" h="199" fill="none" extrusionOk="0">
                    <a:moveTo>
                      <a:pt x="0" y="199"/>
                    </a:moveTo>
                    <a:cubicBezTo>
                      <a:pt x="235" y="111"/>
                      <a:pt x="477" y="45"/>
                      <a:pt x="726" y="1"/>
                    </a:cubicBezTo>
                  </a:path>
                </a:pathLst>
              </a:custGeom>
              <a:noFill/>
              <a:ln w="1100" cap="flat" cmpd="sng">
                <a:solidFill>
                  <a:srgbClr val="3593CE"/>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28"/>
              <p:cNvSpPr/>
              <p:nvPr/>
            </p:nvSpPr>
            <p:spPr>
              <a:xfrm>
                <a:off x="7349227" y="1400547"/>
                <a:ext cx="158627" cy="38356"/>
              </a:xfrm>
              <a:custGeom>
                <a:avLst/>
                <a:gdLst/>
                <a:ahLst/>
                <a:cxnLst/>
                <a:rect l="l" t="t" r="r" b="b"/>
                <a:pathLst>
                  <a:path w="976" h="236" fill="none" extrusionOk="0">
                    <a:moveTo>
                      <a:pt x="1" y="235"/>
                    </a:moveTo>
                    <a:cubicBezTo>
                      <a:pt x="338" y="206"/>
                      <a:pt x="660" y="125"/>
                      <a:pt x="976" y="0"/>
                    </a:cubicBezTo>
                  </a:path>
                </a:pathLst>
              </a:custGeom>
              <a:noFill/>
              <a:ln w="1100" cap="flat" cmpd="sng">
                <a:solidFill>
                  <a:srgbClr val="3593CE"/>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28"/>
              <p:cNvSpPr/>
              <p:nvPr/>
            </p:nvSpPr>
            <p:spPr>
              <a:xfrm>
                <a:off x="7401723" y="1461332"/>
                <a:ext cx="145462" cy="46645"/>
              </a:xfrm>
              <a:custGeom>
                <a:avLst/>
                <a:gdLst/>
                <a:ahLst/>
                <a:cxnLst/>
                <a:rect l="l" t="t" r="r" b="b"/>
                <a:pathLst>
                  <a:path w="895" h="287" fill="none" extrusionOk="0">
                    <a:moveTo>
                      <a:pt x="0" y="286"/>
                    </a:moveTo>
                    <a:cubicBezTo>
                      <a:pt x="308" y="242"/>
                      <a:pt x="638" y="184"/>
                      <a:pt x="895" y="0"/>
                    </a:cubicBezTo>
                  </a:path>
                </a:pathLst>
              </a:custGeom>
              <a:noFill/>
              <a:ln w="1100" cap="flat" cmpd="sng">
                <a:solidFill>
                  <a:srgbClr val="3593CE"/>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28"/>
              <p:cNvSpPr/>
              <p:nvPr/>
            </p:nvSpPr>
            <p:spPr>
              <a:xfrm>
                <a:off x="7245534" y="950834"/>
                <a:ext cx="511312" cy="361624"/>
              </a:xfrm>
              <a:custGeom>
                <a:avLst/>
                <a:gdLst/>
                <a:ahLst/>
                <a:cxnLst/>
                <a:rect l="l" t="t" r="r" b="b"/>
                <a:pathLst>
                  <a:path w="3146" h="2225" extrusionOk="0">
                    <a:moveTo>
                      <a:pt x="1701" y="0"/>
                    </a:moveTo>
                    <a:cubicBezTo>
                      <a:pt x="1298" y="0"/>
                      <a:pt x="901" y="133"/>
                      <a:pt x="580" y="385"/>
                    </a:cubicBezTo>
                    <a:cubicBezTo>
                      <a:pt x="199" y="707"/>
                      <a:pt x="1" y="1199"/>
                      <a:pt x="52" y="1697"/>
                    </a:cubicBezTo>
                    <a:cubicBezTo>
                      <a:pt x="521" y="1536"/>
                      <a:pt x="917" y="1228"/>
                      <a:pt x="1189" y="817"/>
                    </a:cubicBezTo>
                    <a:lnTo>
                      <a:pt x="1189" y="817"/>
                    </a:lnTo>
                    <a:cubicBezTo>
                      <a:pt x="1159" y="1015"/>
                      <a:pt x="1093" y="1206"/>
                      <a:pt x="1005" y="1382"/>
                    </a:cubicBezTo>
                    <a:cubicBezTo>
                      <a:pt x="1159" y="1375"/>
                      <a:pt x="1306" y="1323"/>
                      <a:pt x="1430" y="1228"/>
                    </a:cubicBezTo>
                    <a:cubicBezTo>
                      <a:pt x="1555" y="1140"/>
                      <a:pt x="1658" y="1023"/>
                      <a:pt x="1775" y="942"/>
                    </a:cubicBezTo>
                    <a:cubicBezTo>
                      <a:pt x="1980" y="1360"/>
                      <a:pt x="2384" y="1638"/>
                      <a:pt x="2765" y="1902"/>
                    </a:cubicBezTo>
                    <a:cubicBezTo>
                      <a:pt x="2787" y="1800"/>
                      <a:pt x="2809" y="1697"/>
                      <a:pt x="2823" y="1594"/>
                    </a:cubicBezTo>
                    <a:cubicBezTo>
                      <a:pt x="2867" y="1822"/>
                      <a:pt x="2970" y="2042"/>
                      <a:pt x="3109" y="2225"/>
                    </a:cubicBezTo>
                    <a:cubicBezTo>
                      <a:pt x="3146" y="1895"/>
                      <a:pt x="3139" y="1565"/>
                      <a:pt x="3087" y="1235"/>
                    </a:cubicBezTo>
                    <a:cubicBezTo>
                      <a:pt x="3029" y="905"/>
                      <a:pt x="2882" y="597"/>
                      <a:pt x="2662" y="355"/>
                    </a:cubicBezTo>
                    <a:cubicBezTo>
                      <a:pt x="2574" y="267"/>
                      <a:pt x="2479" y="194"/>
                      <a:pt x="2376" y="136"/>
                    </a:cubicBezTo>
                    <a:cubicBezTo>
                      <a:pt x="2230" y="62"/>
                      <a:pt x="2068" y="18"/>
                      <a:pt x="1900" y="11"/>
                    </a:cubicBezTo>
                    <a:cubicBezTo>
                      <a:pt x="1833" y="4"/>
                      <a:pt x="1767" y="0"/>
                      <a:pt x="17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47" name="Google Shape;947;p28"/>
              <p:cNvGrpSpPr/>
              <p:nvPr/>
            </p:nvGrpSpPr>
            <p:grpSpPr>
              <a:xfrm>
                <a:off x="5967751" y="1497546"/>
                <a:ext cx="209645" cy="204657"/>
                <a:chOff x="6483913" y="1862984"/>
                <a:chExt cx="209645" cy="204657"/>
              </a:xfrm>
            </p:grpSpPr>
            <p:sp>
              <p:nvSpPr>
                <p:cNvPr id="948" name="Google Shape;948;p28"/>
                <p:cNvSpPr/>
                <p:nvPr/>
              </p:nvSpPr>
              <p:spPr>
                <a:xfrm>
                  <a:off x="6483913" y="1875387"/>
                  <a:ext cx="209645" cy="192253"/>
                </a:xfrm>
                <a:custGeom>
                  <a:avLst/>
                  <a:gdLst/>
                  <a:ahLst/>
                  <a:cxnLst/>
                  <a:rect l="l" t="t" r="r" b="b"/>
                  <a:pathLst>
                    <a:path w="1555" h="1426" extrusionOk="0">
                      <a:moveTo>
                        <a:pt x="902" y="1"/>
                      </a:moveTo>
                      <a:cubicBezTo>
                        <a:pt x="629" y="1"/>
                        <a:pt x="342" y="83"/>
                        <a:pt x="169" y="238"/>
                      </a:cubicBezTo>
                      <a:cubicBezTo>
                        <a:pt x="111" y="289"/>
                        <a:pt x="59" y="348"/>
                        <a:pt x="30" y="421"/>
                      </a:cubicBezTo>
                      <a:cubicBezTo>
                        <a:pt x="1" y="495"/>
                        <a:pt x="8" y="575"/>
                        <a:pt x="45" y="641"/>
                      </a:cubicBezTo>
                      <a:cubicBezTo>
                        <a:pt x="81" y="692"/>
                        <a:pt x="133" y="729"/>
                        <a:pt x="184" y="751"/>
                      </a:cubicBezTo>
                      <a:cubicBezTo>
                        <a:pt x="279" y="788"/>
                        <a:pt x="374" y="802"/>
                        <a:pt x="477" y="802"/>
                      </a:cubicBezTo>
                      <a:cubicBezTo>
                        <a:pt x="279" y="942"/>
                        <a:pt x="169" y="1176"/>
                        <a:pt x="184" y="1426"/>
                      </a:cubicBezTo>
                      <a:lnTo>
                        <a:pt x="1555" y="253"/>
                      </a:lnTo>
                      <a:cubicBezTo>
                        <a:pt x="1431" y="81"/>
                        <a:pt x="1173" y="1"/>
                        <a:pt x="90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28"/>
                <p:cNvSpPr/>
                <p:nvPr/>
              </p:nvSpPr>
              <p:spPr>
                <a:xfrm>
                  <a:off x="6483913" y="1862984"/>
                  <a:ext cx="209645" cy="204657"/>
                </a:xfrm>
                <a:custGeom>
                  <a:avLst/>
                  <a:gdLst/>
                  <a:ahLst/>
                  <a:cxnLst/>
                  <a:rect l="l" t="t" r="r" b="b"/>
                  <a:pathLst>
                    <a:path w="1555" h="1518" fill="none" extrusionOk="0">
                      <a:moveTo>
                        <a:pt x="1555" y="345"/>
                      </a:moveTo>
                      <a:cubicBezTo>
                        <a:pt x="1306" y="0"/>
                        <a:pt x="514" y="22"/>
                        <a:pt x="169" y="330"/>
                      </a:cubicBezTo>
                      <a:cubicBezTo>
                        <a:pt x="111" y="381"/>
                        <a:pt x="59" y="440"/>
                        <a:pt x="30" y="513"/>
                      </a:cubicBezTo>
                      <a:cubicBezTo>
                        <a:pt x="1" y="587"/>
                        <a:pt x="8" y="667"/>
                        <a:pt x="45" y="733"/>
                      </a:cubicBezTo>
                      <a:cubicBezTo>
                        <a:pt x="81" y="784"/>
                        <a:pt x="133" y="821"/>
                        <a:pt x="184" y="843"/>
                      </a:cubicBezTo>
                      <a:cubicBezTo>
                        <a:pt x="279" y="880"/>
                        <a:pt x="374" y="894"/>
                        <a:pt x="477" y="894"/>
                      </a:cubicBezTo>
                      <a:cubicBezTo>
                        <a:pt x="279" y="1034"/>
                        <a:pt x="169" y="1268"/>
                        <a:pt x="184" y="1518"/>
                      </a:cubicBezTo>
                    </a:path>
                  </a:pathLst>
                </a:custGeom>
                <a:noFill/>
                <a:ln w="9525" cap="flat" cmpd="sng">
                  <a:solidFill>
                    <a:schemeClr val="dk2"/>
                  </a:solidFill>
                  <a:prstDash val="solid"/>
                  <a:miter lim="73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950" name="Google Shape;950;p28"/>
            <p:cNvSpPr/>
            <p:nvPr/>
          </p:nvSpPr>
          <p:spPr>
            <a:xfrm>
              <a:off x="6850550" y="1441044"/>
              <a:ext cx="132460" cy="114257"/>
            </a:xfrm>
            <a:custGeom>
              <a:avLst/>
              <a:gdLst/>
              <a:ahLst/>
              <a:cxnLst/>
              <a:rect l="l" t="t" r="r" b="b"/>
              <a:pathLst>
                <a:path w="815" h="703" extrusionOk="0">
                  <a:moveTo>
                    <a:pt x="354" y="0"/>
                  </a:moveTo>
                  <a:cubicBezTo>
                    <a:pt x="174" y="0"/>
                    <a:pt x="1" y="142"/>
                    <a:pt x="1" y="351"/>
                  </a:cubicBezTo>
                  <a:cubicBezTo>
                    <a:pt x="1" y="542"/>
                    <a:pt x="155" y="703"/>
                    <a:pt x="346" y="703"/>
                  </a:cubicBezTo>
                  <a:cubicBezTo>
                    <a:pt x="661" y="703"/>
                    <a:pt x="815" y="322"/>
                    <a:pt x="595" y="102"/>
                  </a:cubicBezTo>
                  <a:cubicBezTo>
                    <a:pt x="524" y="31"/>
                    <a:pt x="438" y="0"/>
                    <a:pt x="3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28"/>
            <p:cNvSpPr/>
            <p:nvPr/>
          </p:nvSpPr>
          <p:spPr>
            <a:xfrm>
              <a:off x="8261725" y="1441046"/>
              <a:ext cx="167175" cy="144203"/>
            </a:xfrm>
            <a:custGeom>
              <a:avLst/>
              <a:gdLst/>
              <a:ahLst/>
              <a:cxnLst/>
              <a:rect l="l" t="t" r="r" b="b"/>
              <a:pathLst>
                <a:path w="815" h="703" extrusionOk="0">
                  <a:moveTo>
                    <a:pt x="354" y="0"/>
                  </a:moveTo>
                  <a:cubicBezTo>
                    <a:pt x="174" y="0"/>
                    <a:pt x="1" y="142"/>
                    <a:pt x="1" y="351"/>
                  </a:cubicBezTo>
                  <a:cubicBezTo>
                    <a:pt x="1" y="542"/>
                    <a:pt x="155" y="703"/>
                    <a:pt x="346" y="703"/>
                  </a:cubicBezTo>
                  <a:cubicBezTo>
                    <a:pt x="661" y="703"/>
                    <a:pt x="815" y="322"/>
                    <a:pt x="595" y="102"/>
                  </a:cubicBezTo>
                  <a:cubicBezTo>
                    <a:pt x="524" y="31"/>
                    <a:pt x="438" y="0"/>
                    <a:pt x="3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28"/>
            <p:cNvSpPr/>
            <p:nvPr/>
          </p:nvSpPr>
          <p:spPr>
            <a:xfrm>
              <a:off x="8456944" y="1709132"/>
              <a:ext cx="114802" cy="97742"/>
            </a:xfrm>
            <a:custGeom>
              <a:avLst/>
              <a:gdLst/>
              <a:ahLst/>
              <a:cxnLst/>
              <a:rect l="l" t="t" r="r" b="b"/>
              <a:pathLst>
                <a:path w="969" h="825" extrusionOk="0">
                  <a:moveTo>
                    <a:pt x="571" y="1"/>
                  </a:moveTo>
                  <a:cubicBezTo>
                    <a:pt x="566" y="1"/>
                    <a:pt x="562" y="1"/>
                    <a:pt x="558" y="1"/>
                  </a:cubicBezTo>
                  <a:cubicBezTo>
                    <a:pt x="184" y="1"/>
                    <a:pt x="1" y="441"/>
                    <a:pt x="265" y="705"/>
                  </a:cubicBezTo>
                  <a:cubicBezTo>
                    <a:pt x="347" y="787"/>
                    <a:pt x="450" y="824"/>
                    <a:pt x="551" y="824"/>
                  </a:cubicBezTo>
                  <a:cubicBezTo>
                    <a:pt x="763" y="824"/>
                    <a:pt x="969" y="660"/>
                    <a:pt x="969" y="411"/>
                  </a:cubicBezTo>
                  <a:cubicBezTo>
                    <a:pt x="969" y="188"/>
                    <a:pt x="792" y="1"/>
                    <a:pt x="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53" name="Google Shape;953;p28"/>
          <p:cNvSpPr/>
          <p:nvPr/>
        </p:nvSpPr>
        <p:spPr>
          <a:xfrm>
            <a:off x="4320300" y="4336925"/>
            <a:ext cx="4980022" cy="810670"/>
          </a:xfrm>
          <a:custGeom>
            <a:avLst/>
            <a:gdLst/>
            <a:ahLst/>
            <a:cxnLst/>
            <a:rect l="l" t="t" r="r" b="b"/>
            <a:pathLst>
              <a:path w="37479" h="6101" extrusionOk="0">
                <a:moveTo>
                  <a:pt x="37479" y="1"/>
                </a:moveTo>
                <a:cubicBezTo>
                  <a:pt x="35072" y="1365"/>
                  <a:pt x="31547" y="1826"/>
                  <a:pt x="27627" y="1826"/>
                </a:cubicBezTo>
                <a:cubicBezTo>
                  <a:pt x="24217" y="1826"/>
                  <a:pt x="20507" y="1477"/>
                  <a:pt x="16973" y="1071"/>
                </a:cubicBezTo>
                <a:cubicBezTo>
                  <a:pt x="16411" y="1006"/>
                  <a:pt x="15843" y="976"/>
                  <a:pt x="15273" y="976"/>
                </a:cubicBezTo>
                <a:cubicBezTo>
                  <a:pt x="8882" y="976"/>
                  <a:pt x="2161" y="4768"/>
                  <a:pt x="1" y="6101"/>
                </a:cubicBezTo>
                <a:lnTo>
                  <a:pt x="37479" y="6101"/>
                </a:lnTo>
                <a:lnTo>
                  <a:pt x="3747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judul 2">
            <a:extLst>
              <a:ext uri="{FF2B5EF4-FFF2-40B4-BE49-F238E27FC236}">
                <a16:creationId xmlns:a16="http://schemas.microsoft.com/office/drawing/2014/main" id="{F98B9226-B774-A046-B00A-E0C6661324B2}"/>
              </a:ext>
            </a:extLst>
          </p:cNvPr>
          <p:cNvSpPr>
            <a:spLocks noGrp="1"/>
          </p:cNvSpPr>
          <p:nvPr>
            <p:ph type="subTitle" idx="1"/>
          </p:nvPr>
        </p:nvSpPr>
        <p:spPr/>
        <p:txBody>
          <a:bodyPr/>
          <a:lstStyle/>
          <a:p>
            <a:r>
              <a:rPr lang="xx-YY"/>
              <a:t>Terima kasih </a:t>
            </a:r>
            <a:endParaRPr lang="id-ID"/>
          </a:p>
        </p:txBody>
      </p:sp>
    </p:spTree>
    <p:extLst>
      <p:ext uri="{BB962C8B-B14F-4D97-AF65-F5344CB8AC3E}">
        <p14:creationId xmlns:p14="http://schemas.microsoft.com/office/powerpoint/2010/main" val="20504166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57"/>
        <p:cNvGrpSpPr/>
        <p:nvPr/>
      </p:nvGrpSpPr>
      <p:grpSpPr>
        <a:xfrm>
          <a:off x="0" y="0"/>
          <a:ext cx="0" cy="0"/>
          <a:chOff x="0" y="0"/>
          <a:chExt cx="0" cy="0"/>
        </a:xfrm>
      </p:grpSpPr>
      <p:sp>
        <p:nvSpPr>
          <p:cNvPr id="958" name="Google Shape;958;p29"/>
          <p:cNvSpPr txBox="1">
            <a:spLocks noGrp="1"/>
          </p:cNvSpPr>
          <p:nvPr>
            <p:ph type="title"/>
          </p:nvPr>
        </p:nvSpPr>
        <p:spPr>
          <a:xfrm>
            <a:off x="720000" y="535000"/>
            <a:ext cx="7704000" cy="504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xx-YY"/>
              <a:t>Penyakit Indra penciuman</a:t>
            </a:r>
            <a:endParaRPr/>
          </a:p>
        </p:txBody>
      </p:sp>
      <p:sp>
        <p:nvSpPr>
          <p:cNvPr id="959" name="Google Shape;959;p29"/>
          <p:cNvSpPr txBox="1">
            <a:spLocks noGrp="1"/>
          </p:cNvSpPr>
          <p:nvPr>
            <p:ph type="body" idx="1"/>
          </p:nvPr>
        </p:nvSpPr>
        <p:spPr>
          <a:xfrm>
            <a:off x="720000" y="1152475"/>
            <a:ext cx="7704000" cy="3456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rgbClr val="16433D"/>
              </a:buClr>
              <a:buSzPts val="1100"/>
              <a:buFont typeface="Arial"/>
              <a:buNone/>
            </a:pPr>
            <a:r>
              <a:rPr lang="xx-YY"/>
              <a:t>1. Anosmia adalah hilangnya kemampuan seseorang untuk mencium bau. Kondisi ini juga dapat menghilangkan kemampuan penderitanya untuk merasakan makanan.
Kehilangan kemampuan indera penciuman atau anosmia dapat memengaruhi hidup seseorang. Selain tidak bisa mencium bebauan dan merasakan makanan, kondisi ini dapat memicu hilangnya nafsu makan, penurunan berat badan, malnutrisi, hingga depresi.</a:t>
            </a:r>
            <a:endParaRPr lang="id-ID"/>
          </a:p>
          <a:p>
            <a:pPr marL="0" lvl="0" indent="0" algn="l" rtl="0">
              <a:spcBef>
                <a:spcPts val="0"/>
              </a:spcBef>
              <a:spcAft>
                <a:spcPts val="0"/>
              </a:spcAft>
              <a:buClr>
                <a:srgbClr val="16433D"/>
              </a:buClr>
              <a:buSzPts val="1100"/>
              <a:buFont typeface="Arial"/>
              <a:buNone/>
            </a:pPr>
            <a:endParaRPr lang="id-ID"/>
          </a:p>
          <a:p>
            <a:pPr marL="0" lvl="0" indent="0" algn="l" rtl="0">
              <a:spcBef>
                <a:spcPts val="0"/>
              </a:spcBef>
              <a:spcAft>
                <a:spcPts val="0"/>
              </a:spcAft>
              <a:buClr>
                <a:srgbClr val="16433D"/>
              </a:buClr>
              <a:buSzPts val="1100"/>
              <a:buFont typeface="Arial"/>
              <a:buNone/>
            </a:pPr>
            <a:r>
              <a:rPr lang="xx-YY"/>
              <a:t>Pada banyak kasus, anosmia hanya disebabkan oleh pilek atau alergi dan bersifat sementara. Meski demikian, ada juga anosmia yang terjadi dalam jangka panjang. Anosmia yang terjadi dalam jangka panjang merupakan tanda penyakit serius dan perlu diperiksakan ke dokter.</a:t>
            </a:r>
            <a:endParaRPr lang="id-ID"/>
          </a:p>
          <a:p>
            <a:pPr marL="0" lvl="0" indent="0" algn="l" rtl="0">
              <a:spcBef>
                <a:spcPts val="0"/>
              </a:spcBef>
              <a:spcAft>
                <a:spcPts val="0"/>
              </a:spcAft>
              <a:buClr>
                <a:srgbClr val="16433D"/>
              </a:buClr>
              <a:buSzPts val="1100"/>
              <a:buFont typeface="Arial"/>
              <a:buNone/>
            </a:pPr>
            <a:endParaRPr lang="id-ID"/>
          </a:p>
          <a:p>
            <a:pPr marL="0" lvl="0" indent="0" algn="l" rtl="0">
              <a:spcBef>
                <a:spcPts val="0"/>
              </a:spcBef>
              <a:spcAft>
                <a:spcPts val="0"/>
              </a:spcAft>
              <a:buClr>
                <a:srgbClr val="16433D"/>
              </a:buClr>
              <a:buSzPts val="1100"/>
              <a:buFont typeface="Arial"/>
              <a:buNone/>
            </a:pPr>
            <a:r>
              <a:rPr lang="xx-YY"/>
              <a:t>Anosmia juga kerap dialami oleh penderita COVID-19. Oleh karena itu, jika Anda mengalami anosmia dan memerlukan pemeriksaan COVID-19, klik tautan di bawah ini agar Anda dapat diarahkan ke fasilitas kesehatan terdekat:
Rapid Test Antibodi
Swab Antigen (Rapid Test Antigen)
PCR</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judul 2">
            <a:extLst>
              <a:ext uri="{FF2B5EF4-FFF2-40B4-BE49-F238E27FC236}">
                <a16:creationId xmlns:a16="http://schemas.microsoft.com/office/drawing/2014/main" id="{574F5CB6-955A-084C-9F38-08DE8A1E44C8}"/>
              </a:ext>
            </a:extLst>
          </p:cNvPr>
          <p:cNvSpPr>
            <a:spLocks noGrp="1"/>
          </p:cNvSpPr>
          <p:nvPr>
            <p:ph type="subTitle" idx="1"/>
          </p:nvPr>
        </p:nvSpPr>
        <p:spPr>
          <a:xfrm>
            <a:off x="535169" y="1924005"/>
            <a:ext cx="7597627" cy="1811188"/>
          </a:xfrm>
        </p:spPr>
        <p:txBody>
          <a:bodyPr/>
          <a:lstStyle/>
          <a:p>
            <a:r>
              <a:rPr lang="xx-YY"/>
              <a:t>2. Hiposmia
Hiposmia menyebabkan menurunnya kemampuan membaui sesuatu. Jika anosmia membuat Anda tidak bisa mencium bau sama sekali, hiposmia membuat Anda kehilangan kemampuan mencium secara sebagian (parsial).
3. Phantosmia
Pernahkah Anda mencium aroma sesuatu, tapi tidak diketahui dari mana sumber bau berasal? Kondisi ini disebut dengan phantosmia, alias halusinasi penciuman.
Sebagaimana disebut dalam Mayo Clinic, phantosmia adalah halusinasi penciuman yang membuat Anda mendeteksi adanya suatu bau, yang sebenarnya tidak ada di sekitar Anda.
Kondisi ini bisa terjadi akibat cedera kepala atau infeksi saluran pernapasan atas. 
</a:t>
            </a:r>
            <a:endParaRPr lang="id-ID"/>
          </a:p>
        </p:txBody>
      </p:sp>
    </p:spTree>
    <p:extLst>
      <p:ext uri="{BB962C8B-B14F-4D97-AF65-F5344CB8AC3E}">
        <p14:creationId xmlns:p14="http://schemas.microsoft.com/office/powerpoint/2010/main" val="805188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judul 2">
            <a:extLst>
              <a:ext uri="{FF2B5EF4-FFF2-40B4-BE49-F238E27FC236}">
                <a16:creationId xmlns:a16="http://schemas.microsoft.com/office/drawing/2014/main" id="{03256D41-F92D-5A4A-A44F-735EBBA1B99A}"/>
              </a:ext>
            </a:extLst>
          </p:cNvPr>
          <p:cNvSpPr>
            <a:spLocks noGrp="1"/>
          </p:cNvSpPr>
          <p:nvPr>
            <p:ph type="subTitle" idx="1"/>
          </p:nvPr>
        </p:nvSpPr>
        <p:spPr>
          <a:xfrm>
            <a:off x="733093" y="1877359"/>
            <a:ext cx="7462680" cy="1757209"/>
          </a:xfrm>
        </p:spPr>
        <p:txBody>
          <a:bodyPr/>
          <a:lstStyle/>
          <a:p>
            <a:r>
              <a:rPr lang="xx-YY"/>
              <a:t>4. Parosmia
Hampir serupa dengan phantosmia, parosmia adalah berubahnya kemampuan menerjemahkan bau yang biasa dihirup. 
Orang yang mengalami parosmia biasanya cenderung selalu mencium bau tidak sedap. Padahal, sumber bau di sekitarnya mungkin saja memiliki aroma yang berbeda dari yang diciumnya.
Bersama dengan phantosmia, parosmia dikategorikan sebagai gangguan penciuman disosmia. Disosmia merupakan gangguan indra pembau yang membuat otak keliru dalam mempersepsika</a:t>
            </a:r>
            <a:endParaRPr lang="id-ID"/>
          </a:p>
        </p:txBody>
      </p:sp>
    </p:spTree>
    <p:extLst>
      <p:ext uri="{BB962C8B-B14F-4D97-AF65-F5344CB8AC3E}">
        <p14:creationId xmlns:p14="http://schemas.microsoft.com/office/powerpoint/2010/main" val="1292328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5D75D7DA-2DF7-AA42-8AF2-CB0B5AF393C2}"/>
              </a:ext>
            </a:extLst>
          </p:cNvPr>
          <p:cNvSpPr>
            <a:spLocks noGrp="1"/>
          </p:cNvSpPr>
          <p:nvPr>
            <p:ph type="title"/>
          </p:nvPr>
        </p:nvSpPr>
        <p:spPr>
          <a:xfrm>
            <a:off x="715096" y="143943"/>
            <a:ext cx="6086225" cy="845667"/>
          </a:xfrm>
        </p:spPr>
        <p:txBody>
          <a:bodyPr/>
          <a:lstStyle/>
          <a:p>
            <a:r>
              <a:rPr lang="xx-YY"/>
              <a:t>Penyakit Indra Perasa</a:t>
            </a:r>
            <a:endParaRPr lang="id-ID"/>
          </a:p>
        </p:txBody>
      </p:sp>
      <p:sp>
        <p:nvSpPr>
          <p:cNvPr id="3" name="Subjudul 2">
            <a:extLst>
              <a:ext uri="{FF2B5EF4-FFF2-40B4-BE49-F238E27FC236}">
                <a16:creationId xmlns:a16="http://schemas.microsoft.com/office/drawing/2014/main" id="{5FB45FC8-06DD-B74B-A714-9B15010C98B1}"/>
              </a:ext>
            </a:extLst>
          </p:cNvPr>
          <p:cNvSpPr>
            <a:spLocks noGrp="1"/>
          </p:cNvSpPr>
          <p:nvPr>
            <p:ph type="subTitle" idx="1"/>
          </p:nvPr>
        </p:nvSpPr>
        <p:spPr>
          <a:xfrm>
            <a:off x="570379" y="887749"/>
            <a:ext cx="7858525" cy="3925356"/>
          </a:xfrm>
        </p:spPr>
        <p:txBody>
          <a:bodyPr/>
          <a:lstStyle/>
          <a:p>
            <a:r>
              <a:rPr lang="xx-YY"/>
              <a:t>Berbagai Jenis Penyakit Lidah
Berikut ini adalah beberapa kondisi yang bisa terjadi pada lidah beserta langkah perawatan yang bisa dilakukan.
1. Leukoplakia
Leukoplakia adalah bercak putih yang dapat timbul di permukaan lidah, gusi, maupun dinding bagian dalam pipi. Penyakit lidah ini berkaitan dengan kebiasaan merokok atau mengunyah tembakau dan konsumsi minuman beralkohol secara berlebihan.
Pada umumnya, leukoplakia akan sembuh dengan sendirinya tanpa penanganan tertentu. Namun, jika bercak putih bertahan lebih dari 2 minggu, sebaiknya periksakan diri ke dokter. Hal ini karena beberapa kasus leukopakia berisiko menjadi kanker lidah.</a:t>
            </a:r>
            <a:endParaRPr lang="id-ID"/>
          </a:p>
        </p:txBody>
      </p:sp>
    </p:spTree>
    <p:extLst>
      <p:ext uri="{BB962C8B-B14F-4D97-AF65-F5344CB8AC3E}">
        <p14:creationId xmlns:p14="http://schemas.microsoft.com/office/powerpoint/2010/main" val="1906621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judul 2">
            <a:extLst>
              <a:ext uri="{FF2B5EF4-FFF2-40B4-BE49-F238E27FC236}">
                <a16:creationId xmlns:a16="http://schemas.microsoft.com/office/drawing/2014/main" id="{852C4798-3489-6747-B8C3-CAF36A8ACF7D}"/>
              </a:ext>
            </a:extLst>
          </p:cNvPr>
          <p:cNvSpPr>
            <a:spLocks noGrp="1"/>
          </p:cNvSpPr>
          <p:nvPr>
            <p:ph type="subTitle" idx="1"/>
          </p:nvPr>
        </p:nvSpPr>
        <p:spPr>
          <a:xfrm>
            <a:off x="742089" y="1499509"/>
            <a:ext cx="7435691" cy="2323986"/>
          </a:xfrm>
        </p:spPr>
        <p:txBody>
          <a:bodyPr/>
          <a:lstStyle/>
          <a:p>
            <a:r>
              <a:rPr lang="xx-YY"/>
              <a:t>2. Kandidiasis
Kandidiasis terjadi ketika jamur Candida albicans berkembang di lapisan lidah. Penyakit lidah ini biasanya lebih berisiko terjadi pada orang dengan daya tahan tubuh yang lemah atau sedang menjalani pengobatan dengan kortikosteroid.
Kandidiasis ini juga lebih berisiko dialami oleh orang tua, anak kecil, dan bayi. Dokter akan memberikan penanganan berupa pemberian obat antijamur untuk mengobati kandidiasis.</a:t>
            </a:r>
            <a:endParaRPr lang="id-ID"/>
          </a:p>
        </p:txBody>
      </p:sp>
    </p:spTree>
    <p:extLst>
      <p:ext uri="{BB962C8B-B14F-4D97-AF65-F5344CB8AC3E}">
        <p14:creationId xmlns:p14="http://schemas.microsoft.com/office/powerpoint/2010/main" val="2176703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judul 2">
            <a:extLst>
              <a:ext uri="{FF2B5EF4-FFF2-40B4-BE49-F238E27FC236}">
                <a16:creationId xmlns:a16="http://schemas.microsoft.com/office/drawing/2014/main" id="{3DEDDA66-1C1D-314B-ABCC-BBC8B323BA4A}"/>
              </a:ext>
            </a:extLst>
          </p:cNvPr>
          <p:cNvSpPr>
            <a:spLocks noGrp="1"/>
          </p:cNvSpPr>
          <p:nvPr>
            <p:ph type="subTitle" idx="1"/>
          </p:nvPr>
        </p:nvSpPr>
        <p:spPr>
          <a:xfrm>
            <a:off x="800175" y="1634456"/>
            <a:ext cx="7543649" cy="2198036"/>
          </a:xfrm>
        </p:spPr>
        <p:txBody>
          <a:bodyPr/>
          <a:lstStyle/>
          <a:p>
            <a:r>
              <a:rPr lang="xx-YY"/>
              <a:t>3. Kanker mulut
Anda perlu waspada bila terdapat benjolan yang terus tumbuh atau membesar di area lidah, karena hal tersebut bisa menjadi pertanda kanker mulut.
Penyakit lidah ini lebih berisiko dialami oleh perokok aktif dan orang yang mengonsumsi minuman beralkohol secara berlebihan. Pada stadium awal, benjolan yang muncul biasanya tidak terasa sakit, tetapi Anda disarankan untuk tidak mengabaikan kondisi ini.</a:t>
            </a:r>
            <a:endParaRPr lang="id-ID"/>
          </a:p>
        </p:txBody>
      </p:sp>
    </p:spTree>
    <p:extLst>
      <p:ext uri="{BB962C8B-B14F-4D97-AF65-F5344CB8AC3E}">
        <p14:creationId xmlns:p14="http://schemas.microsoft.com/office/powerpoint/2010/main" val="36622898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judul 2">
            <a:extLst>
              <a:ext uri="{FF2B5EF4-FFF2-40B4-BE49-F238E27FC236}">
                <a16:creationId xmlns:a16="http://schemas.microsoft.com/office/drawing/2014/main" id="{A9B4B7FF-15CB-4A44-8949-2350AC2D03A4}"/>
              </a:ext>
            </a:extLst>
          </p:cNvPr>
          <p:cNvSpPr>
            <a:spLocks noGrp="1"/>
          </p:cNvSpPr>
          <p:nvPr>
            <p:ph type="subTitle" idx="1"/>
          </p:nvPr>
        </p:nvSpPr>
        <p:spPr>
          <a:xfrm>
            <a:off x="697106" y="1814597"/>
            <a:ext cx="7471677" cy="1910149"/>
          </a:xfrm>
        </p:spPr>
        <p:txBody>
          <a:bodyPr/>
          <a:lstStyle/>
          <a:p>
            <a:r>
              <a:rPr lang="xx-YY"/>
              <a:t>4. Sindrom lidah perih
Lidah terasa seperti tersiram air panas merupakan masalah yang cukup umum terjadi. Kondisi ini juga dapat dialami oleh sebagian wanita yang telah mengalami menopause. Sindrom lidah perih umumnya tidak berbahaya dan biasanya hanya disebabkan oleh masalah saraf ringan.
5. Lidah hitam dan berbulu
Lidah bisa mengalami penumpukan bakteri pada papila. Bakteri inilah yang membuat lidah terlihat berbulu dan berwarna hitam. Pada umumnya, kondisi ini tidak tergolong serius. Meski demikian, Anda disarankan untuk lebih menjaga kebersihan mulut dan merawat lidah.
Orang yang sedang menjalani kemoterapi atau sering mengonsumsi antibiotik, lebih berisiko mengalami kondisi semacam ini.</a:t>
            </a:r>
            <a:endParaRPr lang="id-ID"/>
          </a:p>
        </p:txBody>
      </p:sp>
    </p:spTree>
    <p:extLst>
      <p:ext uri="{BB962C8B-B14F-4D97-AF65-F5344CB8AC3E}">
        <p14:creationId xmlns:p14="http://schemas.microsoft.com/office/powerpoint/2010/main" val="20817321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judul 2">
            <a:extLst>
              <a:ext uri="{FF2B5EF4-FFF2-40B4-BE49-F238E27FC236}">
                <a16:creationId xmlns:a16="http://schemas.microsoft.com/office/drawing/2014/main" id="{8D60A0BE-3A78-134E-B9A6-20AF011A90D2}"/>
              </a:ext>
            </a:extLst>
          </p:cNvPr>
          <p:cNvSpPr>
            <a:spLocks noGrp="1"/>
          </p:cNvSpPr>
          <p:nvPr>
            <p:ph type="subTitle" idx="1"/>
          </p:nvPr>
        </p:nvSpPr>
        <p:spPr>
          <a:xfrm>
            <a:off x="665229" y="1517714"/>
            <a:ext cx="7813542" cy="2108071"/>
          </a:xfrm>
        </p:spPr>
        <p:txBody>
          <a:bodyPr/>
          <a:lstStyle/>
          <a:p>
            <a:r>
              <a:rPr lang="xx-YY"/>
              <a:t>6. Glositis atrofi
Glositis atrofi atau radang pada lidah ditandai dengan lidah yang membengkak dan kemerahan serta tekstur lidah menjadi licin dan halus. Penyakit lidah ini bisa terjadi akibat kekurangan vitamin B12, asam folat, atau zat besi.
Gejala glossitis atrofi dapat ditangani dan dicegah dengan menjaga kebersihan gigi dan mulut, mencukupi kebutuhan vitamin dan mineral, serta mengonsumsi obat antibiotik secukupnya.</a:t>
            </a:r>
            <a:endParaRPr lang="id-ID"/>
          </a:p>
        </p:txBody>
      </p:sp>
    </p:spTree>
    <p:extLst>
      <p:ext uri="{BB962C8B-B14F-4D97-AF65-F5344CB8AC3E}">
        <p14:creationId xmlns:p14="http://schemas.microsoft.com/office/powerpoint/2010/main" val="83215787"/>
      </p:ext>
    </p:extLst>
  </p:cSld>
  <p:clrMapOvr>
    <a:masterClrMapping/>
  </p:clrMapOvr>
</p:sld>
</file>

<file path=ppt/theme/theme1.xml><?xml version="1.0" encoding="utf-8"?>
<a:theme xmlns:a="http://schemas.openxmlformats.org/drawingml/2006/main" name="Lessons Learned about COVID-19 by Slidesgo">
  <a:themeElements>
    <a:clrScheme name="Simple Light">
      <a:dk1>
        <a:srgbClr val="0B68BE"/>
      </a:dk1>
      <a:lt1>
        <a:srgbClr val="FAF2EC"/>
      </a:lt1>
      <a:dk2>
        <a:srgbClr val="292828"/>
      </a:dk2>
      <a:lt2>
        <a:srgbClr val="FFFFFF"/>
      </a:lt2>
      <a:accent1>
        <a:srgbClr val="FFB659"/>
      </a:accent1>
      <a:accent2>
        <a:srgbClr val="FE9744"/>
      </a:accent2>
      <a:accent3>
        <a:srgbClr val="F9CB9C"/>
      </a:accent3>
      <a:accent4>
        <a:srgbClr val="E85F57"/>
      </a:accent4>
      <a:accent5>
        <a:srgbClr val="4B4381"/>
      </a:accent5>
      <a:accent6>
        <a:srgbClr val="48C9FF"/>
      </a:accent6>
      <a:hlink>
        <a:srgbClr val="434343"/>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lidesgo Final Pages">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Peragaan Layar (16:9)</PresentationFormat>
  <Slides>10</Slides>
  <Notes>2</Notes>
  <HiddenSlides>0</HiddenSlides>
  <ScaleCrop>false</ScaleCrop>
  <HeadingPairs>
    <vt:vector size="4" baseType="variant">
      <vt:variant>
        <vt:lpstr>Tema</vt:lpstr>
      </vt:variant>
      <vt:variant>
        <vt:i4>2</vt:i4>
      </vt:variant>
      <vt:variant>
        <vt:lpstr>Judul Slide</vt:lpstr>
      </vt:variant>
      <vt:variant>
        <vt:i4>10</vt:i4>
      </vt:variant>
    </vt:vector>
  </HeadingPairs>
  <TitlesOfParts>
    <vt:vector size="12" baseType="lpstr">
      <vt:lpstr>Lessons Learned about COVID-19 by Slidesgo</vt:lpstr>
      <vt:lpstr>Slidesgo Final Pages</vt:lpstr>
      <vt:lpstr>Mengkaji tentang masalah atau penyakit tentang idra penciuman dan perasa.</vt:lpstr>
      <vt:lpstr>Penyakit Indra penciuman</vt:lpstr>
      <vt:lpstr>Presentasi PowerPoint</vt:lpstr>
      <vt:lpstr>Presentasi PowerPoint</vt:lpstr>
      <vt:lpstr>Penyakit Indra Perasa</vt:lpstr>
      <vt:lpstr>Presentasi PowerPoint</vt:lpstr>
      <vt:lpstr>Presentasi PowerPoint</vt:lpstr>
      <vt:lpstr>Presentasi PowerPoint</vt:lpstr>
      <vt:lpstr>Presentasi PowerPoint</vt:lpstr>
      <vt:lpstr>Presentasi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Mengkaji tentang masalah atau penyakit tentang idra penciuman dan perasa.</dc:title>
  <cp:lastModifiedBy>shivaniarrachiva@gmail.com</cp:lastModifiedBy>
  <cp:revision>2</cp:revision>
  <dcterms:modified xsi:type="dcterms:W3CDTF">2022-01-22T01:23:35Z</dcterms:modified>
</cp:coreProperties>
</file>