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0BC7CFC-889F-491A-9847-C8BC093BD524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4A1CAC8-0708-49DE-950F-5182748D4A9A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C7CFC-889F-491A-9847-C8BC093BD524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1CAC8-0708-49DE-950F-5182748D4A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C7CFC-889F-491A-9847-C8BC093BD524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1CAC8-0708-49DE-950F-5182748D4A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C7CFC-889F-491A-9847-C8BC093BD524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1CAC8-0708-49DE-950F-5182748D4A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C7CFC-889F-491A-9847-C8BC093BD524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1CAC8-0708-49DE-950F-5182748D4A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C7CFC-889F-491A-9847-C8BC093BD524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1CAC8-0708-49DE-950F-5182748D4A9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C7CFC-889F-491A-9847-C8BC093BD524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1CAC8-0708-49DE-950F-5182748D4A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C7CFC-889F-491A-9847-C8BC093BD524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1CAC8-0708-49DE-950F-5182748D4A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C7CFC-889F-491A-9847-C8BC093BD524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1CAC8-0708-49DE-950F-5182748D4A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C7CFC-889F-491A-9847-C8BC093BD524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1CAC8-0708-49DE-950F-5182748D4A9A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C7CFC-889F-491A-9847-C8BC093BD524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1CAC8-0708-49DE-950F-5182748D4A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0BC7CFC-889F-491A-9847-C8BC093BD524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4A1CAC8-0708-49DE-950F-5182748D4A9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indra</a:t>
            </a:r>
            <a:r>
              <a:rPr lang="en-US" dirty="0" smtClean="0"/>
              <a:t> </a:t>
            </a:r>
            <a:r>
              <a:rPr lang="en-US" dirty="0" err="1" smtClean="0"/>
              <a:t>penciuman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perasa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Musyarofah</a:t>
            </a:r>
            <a:endParaRPr lang="en-US" dirty="0" smtClean="0"/>
          </a:p>
          <a:p>
            <a:r>
              <a:rPr lang="en-US" dirty="0" smtClean="0"/>
              <a:t>2110101129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556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indra</a:t>
            </a:r>
            <a:r>
              <a:rPr lang="en-US" dirty="0" smtClean="0"/>
              <a:t> </a:t>
            </a:r>
            <a:r>
              <a:rPr lang="en-US" dirty="0" err="1" smtClean="0"/>
              <a:t>penciuman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dirty="0" smtClean="0"/>
              <a:t>1. Anosmia </a:t>
            </a:r>
          </a:p>
          <a:p>
            <a:pPr marL="0" indent="0">
              <a:buNone/>
            </a:pPr>
            <a:r>
              <a:rPr lang="en-US" sz="2400" dirty="0" smtClean="0"/>
              <a:t>Anosmia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hilangnya</a:t>
            </a:r>
            <a:r>
              <a:rPr lang="en-US" sz="2400" dirty="0" smtClean="0"/>
              <a:t> </a:t>
            </a:r>
            <a:r>
              <a:rPr lang="en-US" sz="2400" dirty="0" err="1" smtClean="0"/>
              <a:t>kemampuan</a:t>
            </a:r>
            <a:r>
              <a:rPr lang="en-US" sz="2400" dirty="0" smtClean="0"/>
              <a:t> </a:t>
            </a:r>
            <a:r>
              <a:rPr lang="en-US" sz="2400" dirty="0" err="1" smtClean="0"/>
              <a:t>mencium</a:t>
            </a:r>
            <a:r>
              <a:rPr lang="en-US" sz="2400" dirty="0" smtClean="0"/>
              <a:t> </a:t>
            </a:r>
            <a:r>
              <a:rPr lang="en-US" sz="2400" dirty="0" err="1" smtClean="0"/>
              <a:t>bau</a:t>
            </a:r>
            <a:r>
              <a:rPr lang="en-US" sz="2400" dirty="0" smtClean="0"/>
              <a:t>.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salah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ciri</a:t>
            </a:r>
            <a:r>
              <a:rPr lang="en-US" sz="2400" dirty="0" smtClean="0"/>
              <a:t> </a:t>
            </a:r>
            <a:r>
              <a:rPr lang="en-US" sz="2400" dirty="0" err="1" smtClean="0"/>
              <a:t>khas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Covid-19, </a:t>
            </a:r>
            <a:r>
              <a:rPr lang="en-US" sz="2400" dirty="0" err="1" smtClean="0"/>
              <a:t>penyakit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tengah</a:t>
            </a:r>
            <a:r>
              <a:rPr lang="en-US" sz="2400" dirty="0" smtClean="0"/>
              <a:t> </a:t>
            </a:r>
            <a:r>
              <a:rPr lang="en-US" sz="2400" dirty="0" err="1" smtClean="0"/>
              <a:t>mewabah</a:t>
            </a:r>
            <a:r>
              <a:rPr lang="en-US" sz="2400" dirty="0" smtClean="0"/>
              <a:t> </a:t>
            </a:r>
            <a:r>
              <a:rPr lang="en-US" sz="2400" dirty="0" err="1" smtClean="0"/>
              <a:t>saat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. </a:t>
            </a:r>
            <a:r>
              <a:rPr lang="en-US" sz="2400" dirty="0" err="1" smtClean="0"/>
              <a:t>Saat</a:t>
            </a:r>
            <a:r>
              <a:rPr lang="en-US" sz="2400" dirty="0" smtClean="0"/>
              <a:t> </a:t>
            </a:r>
            <a:r>
              <a:rPr lang="en-US" sz="2400" dirty="0" err="1" smtClean="0"/>
              <a:t>mengalami</a:t>
            </a:r>
            <a:r>
              <a:rPr lang="en-US" sz="2400" dirty="0" smtClean="0"/>
              <a:t> anosmia, </a:t>
            </a:r>
            <a:r>
              <a:rPr lang="en-US" sz="2400" dirty="0" err="1" smtClean="0"/>
              <a:t>Anda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menghidu</a:t>
            </a:r>
            <a:r>
              <a:rPr lang="en-US" sz="2400" dirty="0" smtClean="0"/>
              <a:t> aroma </a:t>
            </a:r>
            <a:r>
              <a:rPr lang="en-US" sz="2400" dirty="0" err="1" smtClean="0"/>
              <a:t>apa</a:t>
            </a:r>
            <a:r>
              <a:rPr lang="en-US" sz="2400" dirty="0" smtClean="0"/>
              <a:t> pun. </a:t>
            </a:r>
            <a:r>
              <a:rPr lang="en-US" sz="2400" dirty="0" err="1" smtClean="0"/>
              <a:t>Artinya</a:t>
            </a:r>
            <a:r>
              <a:rPr lang="en-US" sz="2400" dirty="0" smtClean="0"/>
              <a:t>, </a:t>
            </a:r>
            <a:r>
              <a:rPr lang="en-US" sz="2400" dirty="0" err="1" smtClean="0"/>
              <a:t>Anda</a:t>
            </a:r>
            <a:r>
              <a:rPr lang="en-US" sz="2400" dirty="0" smtClean="0"/>
              <a:t> </a:t>
            </a:r>
            <a:r>
              <a:rPr lang="en-US" sz="2400" dirty="0" err="1" smtClean="0"/>
              <a:t>kehilangan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kemampuan</a:t>
            </a:r>
            <a:r>
              <a:rPr lang="en-US" sz="2400" dirty="0" smtClean="0"/>
              <a:t> </a:t>
            </a:r>
            <a:r>
              <a:rPr lang="en-US" sz="2400" dirty="0" err="1" smtClean="0"/>
              <a:t>mencium</a:t>
            </a:r>
            <a:r>
              <a:rPr lang="en-US" sz="2400" dirty="0" smtClean="0"/>
              <a:t> </a:t>
            </a:r>
            <a:r>
              <a:rPr lang="en-US" sz="2400" dirty="0" err="1" smtClean="0"/>
              <a:t>bau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total.</a:t>
            </a:r>
          </a:p>
          <a:p>
            <a:pPr marL="0" indent="0">
              <a:buNone/>
            </a:pPr>
            <a:r>
              <a:rPr lang="en-US" sz="2400" dirty="0" smtClean="0"/>
              <a:t>2. </a:t>
            </a:r>
            <a:r>
              <a:rPr lang="en-US" sz="2400" dirty="0" err="1" smtClean="0"/>
              <a:t>Hiposmia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Hiposmia</a:t>
            </a:r>
            <a:r>
              <a:rPr lang="en-US" sz="2400" dirty="0" smtClean="0"/>
              <a:t> </a:t>
            </a:r>
            <a:r>
              <a:rPr lang="en-US" sz="2400" dirty="0" err="1" smtClean="0"/>
              <a:t>menyebabkan</a:t>
            </a:r>
            <a:r>
              <a:rPr lang="en-US" sz="2400" dirty="0" smtClean="0"/>
              <a:t> </a:t>
            </a:r>
            <a:r>
              <a:rPr lang="en-US" sz="2400" dirty="0" err="1" smtClean="0"/>
              <a:t>menurunnya</a:t>
            </a:r>
            <a:r>
              <a:rPr lang="en-US" sz="2400" dirty="0" smtClean="0"/>
              <a:t> </a:t>
            </a:r>
            <a:r>
              <a:rPr lang="en-US" sz="2400" dirty="0" err="1" smtClean="0"/>
              <a:t>kemampuan</a:t>
            </a:r>
            <a:r>
              <a:rPr lang="en-US" sz="2400" dirty="0" smtClean="0"/>
              <a:t> </a:t>
            </a:r>
            <a:r>
              <a:rPr lang="en-US" sz="2400" dirty="0" err="1" smtClean="0"/>
              <a:t>membaui</a:t>
            </a:r>
            <a:r>
              <a:rPr lang="en-US" sz="2400" dirty="0" smtClean="0"/>
              <a:t> </a:t>
            </a:r>
            <a:r>
              <a:rPr lang="en-US" sz="2400" dirty="0" err="1" smtClean="0"/>
              <a:t>sesuatu</a:t>
            </a:r>
            <a:r>
              <a:rPr lang="en-US" sz="2400" dirty="0" smtClean="0"/>
              <a:t>. </a:t>
            </a:r>
            <a:r>
              <a:rPr lang="en-US" sz="2400" dirty="0" err="1" smtClean="0"/>
              <a:t>Jika</a:t>
            </a:r>
            <a:r>
              <a:rPr lang="en-US" sz="2400" dirty="0" smtClean="0"/>
              <a:t> anosmia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Anda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mencium</a:t>
            </a:r>
            <a:r>
              <a:rPr lang="en-US" sz="2400" dirty="0" smtClean="0"/>
              <a:t> </a:t>
            </a:r>
            <a:r>
              <a:rPr lang="en-US" sz="2400" dirty="0" err="1" smtClean="0"/>
              <a:t>bau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sekali</a:t>
            </a:r>
            <a:r>
              <a:rPr lang="en-US" sz="2400" dirty="0" smtClean="0"/>
              <a:t>, </a:t>
            </a:r>
            <a:r>
              <a:rPr lang="en-US" sz="2400" dirty="0" err="1" smtClean="0"/>
              <a:t>hiposmia</a:t>
            </a:r>
            <a:r>
              <a:rPr lang="en-US" sz="2400" dirty="0" smtClean="0"/>
              <a:t>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Anda</a:t>
            </a:r>
            <a:r>
              <a:rPr lang="en-US" sz="2400" dirty="0" smtClean="0"/>
              <a:t> </a:t>
            </a:r>
            <a:r>
              <a:rPr lang="en-US" sz="2400" dirty="0" err="1" smtClean="0"/>
              <a:t>kehilangan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kemampuan</a:t>
            </a:r>
            <a:r>
              <a:rPr lang="en-US" sz="2400" dirty="0" smtClean="0"/>
              <a:t> </a:t>
            </a:r>
            <a:r>
              <a:rPr lang="en-US" sz="2400" dirty="0" err="1" smtClean="0"/>
              <a:t>mencium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sebagian</a:t>
            </a:r>
            <a:r>
              <a:rPr lang="en-US" sz="2400" dirty="0" smtClean="0"/>
              <a:t> (</a:t>
            </a:r>
            <a:r>
              <a:rPr lang="en-US" sz="2400" dirty="0" err="1" smtClean="0"/>
              <a:t>parsial</a:t>
            </a:r>
            <a:r>
              <a:rPr lang="en-US" sz="2400" dirty="0" smtClean="0"/>
              <a:t>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9702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indra</a:t>
            </a:r>
            <a:r>
              <a:rPr lang="en-US" dirty="0" smtClean="0"/>
              <a:t> </a:t>
            </a:r>
            <a:r>
              <a:rPr lang="en-US" dirty="0" err="1" smtClean="0"/>
              <a:t>penciuman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Phantosmia</a:t>
            </a:r>
            <a:endParaRPr lang="en-US" dirty="0" smtClean="0"/>
          </a:p>
          <a:p>
            <a:r>
              <a:rPr lang="en-US" dirty="0" err="1" smtClean="0"/>
              <a:t>Pernahkah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mencium</a:t>
            </a:r>
            <a:r>
              <a:rPr lang="en-US" dirty="0" smtClean="0"/>
              <a:t> aroma </a:t>
            </a:r>
            <a:r>
              <a:rPr lang="en-US" dirty="0" err="1" smtClean="0"/>
              <a:t>sesuatu</a:t>
            </a:r>
            <a:r>
              <a:rPr lang="en-US" dirty="0" smtClean="0"/>
              <a:t>, </a:t>
            </a:r>
            <a:r>
              <a:rPr lang="en-US" dirty="0" err="1" smtClean="0"/>
              <a:t>tapi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diketahui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bau</a:t>
            </a:r>
            <a:r>
              <a:rPr lang="en-US" dirty="0" smtClean="0"/>
              <a:t> </a:t>
            </a:r>
            <a:r>
              <a:rPr lang="en-US" dirty="0" err="1" smtClean="0"/>
              <a:t>berasal</a:t>
            </a:r>
            <a:r>
              <a:rPr lang="en-US" dirty="0" smtClean="0"/>
              <a:t>?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phantosmia</a:t>
            </a:r>
            <a:r>
              <a:rPr lang="en-US" dirty="0" smtClean="0"/>
              <a:t>, alias </a:t>
            </a:r>
            <a:r>
              <a:rPr lang="en-US" dirty="0" err="1" smtClean="0"/>
              <a:t>halusinasi</a:t>
            </a:r>
            <a:r>
              <a:rPr lang="en-US" dirty="0" smtClean="0"/>
              <a:t> </a:t>
            </a:r>
            <a:r>
              <a:rPr lang="en-US" dirty="0" err="1" smtClean="0"/>
              <a:t>penciuman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Sebagaimana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Mayo Clinic, </a:t>
            </a:r>
            <a:r>
              <a:rPr lang="en-US" dirty="0" err="1" smtClean="0"/>
              <a:t>phantosmia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halusinasi</a:t>
            </a:r>
            <a:r>
              <a:rPr lang="en-US" dirty="0" smtClean="0"/>
              <a:t> </a:t>
            </a:r>
            <a:r>
              <a:rPr lang="en-US" dirty="0" err="1" smtClean="0"/>
              <a:t>penciuman</a:t>
            </a:r>
            <a:r>
              <a:rPr lang="en-US" dirty="0" smtClean="0"/>
              <a:t> yang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mendeteksi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bau</a:t>
            </a:r>
            <a:r>
              <a:rPr lang="en-US" dirty="0" smtClean="0"/>
              <a:t>, yang </a:t>
            </a:r>
            <a:r>
              <a:rPr lang="en-US" dirty="0" err="1" smtClean="0"/>
              <a:t>sebenarnya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di </a:t>
            </a:r>
            <a:r>
              <a:rPr lang="en-US" dirty="0" err="1" smtClean="0"/>
              <a:t>sekitar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cedera</a:t>
            </a:r>
            <a:r>
              <a:rPr lang="en-US" dirty="0" smtClean="0"/>
              <a:t> </a:t>
            </a:r>
            <a:r>
              <a:rPr lang="en-US" dirty="0" err="1" smtClean="0"/>
              <a:t>kepala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infeksi</a:t>
            </a:r>
            <a:r>
              <a:rPr lang="en-US" dirty="0" smtClean="0"/>
              <a:t> </a:t>
            </a:r>
            <a:r>
              <a:rPr lang="en-US" dirty="0" err="1" smtClean="0"/>
              <a:t>saluran</a:t>
            </a:r>
            <a:r>
              <a:rPr lang="en-US" dirty="0" smtClean="0"/>
              <a:t> </a:t>
            </a:r>
            <a:r>
              <a:rPr lang="en-US" dirty="0" err="1" smtClean="0"/>
              <a:t>pernapasan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4. </a:t>
            </a:r>
            <a:r>
              <a:rPr lang="en-US" dirty="0" err="1" smtClean="0"/>
              <a:t>Parosmia</a:t>
            </a:r>
            <a:endParaRPr lang="en-US" dirty="0" smtClean="0"/>
          </a:p>
          <a:p>
            <a:r>
              <a:rPr lang="en-US" dirty="0" err="1" smtClean="0"/>
              <a:t>Hampir</a:t>
            </a:r>
            <a:r>
              <a:rPr lang="en-US" dirty="0" smtClean="0"/>
              <a:t> </a:t>
            </a:r>
            <a:r>
              <a:rPr lang="en-US" dirty="0" err="1" smtClean="0"/>
              <a:t>serupa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phantosmia</a:t>
            </a:r>
            <a:r>
              <a:rPr lang="en-US" dirty="0" smtClean="0"/>
              <a:t>, </a:t>
            </a:r>
            <a:r>
              <a:rPr lang="en-US" dirty="0" err="1" smtClean="0"/>
              <a:t>parosmia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berubahnya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menerjemahkan</a:t>
            </a:r>
            <a:r>
              <a:rPr lang="en-US" dirty="0" smtClean="0"/>
              <a:t> </a:t>
            </a:r>
            <a:r>
              <a:rPr lang="en-US" dirty="0" err="1" smtClean="0"/>
              <a:t>bau</a:t>
            </a:r>
            <a:r>
              <a:rPr lang="en-US" dirty="0" smtClean="0"/>
              <a:t> yang </a:t>
            </a:r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dihirup</a:t>
            </a:r>
            <a:r>
              <a:rPr lang="en-US" dirty="0" smtClean="0"/>
              <a:t>. </a:t>
            </a:r>
          </a:p>
          <a:p>
            <a:r>
              <a:rPr lang="en-US" dirty="0" smtClean="0"/>
              <a:t>Orang yang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parosmia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cenderung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mencium</a:t>
            </a:r>
            <a:r>
              <a:rPr lang="en-US" dirty="0" smtClean="0"/>
              <a:t> </a:t>
            </a:r>
            <a:r>
              <a:rPr lang="en-US" dirty="0" err="1" smtClean="0"/>
              <a:t>bau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sedap</a:t>
            </a:r>
            <a:r>
              <a:rPr lang="en-US" dirty="0" smtClean="0"/>
              <a:t>. </a:t>
            </a:r>
            <a:r>
              <a:rPr lang="en-US" dirty="0" err="1" smtClean="0"/>
              <a:t>Padahal</a:t>
            </a:r>
            <a:r>
              <a:rPr lang="en-US" dirty="0" smtClean="0"/>
              <a:t>,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bau</a:t>
            </a:r>
            <a:r>
              <a:rPr lang="en-US" dirty="0" smtClean="0"/>
              <a:t> di </a:t>
            </a:r>
            <a:r>
              <a:rPr lang="en-US" dirty="0" err="1" smtClean="0"/>
              <a:t>sekitarnya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aroma yang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yang </a:t>
            </a:r>
            <a:r>
              <a:rPr lang="en-US" dirty="0" err="1" smtClean="0"/>
              <a:t>diciumnya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phantosmia</a:t>
            </a:r>
            <a:r>
              <a:rPr lang="en-US" dirty="0" smtClean="0"/>
              <a:t>, </a:t>
            </a:r>
            <a:r>
              <a:rPr lang="en-US" dirty="0" err="1" smtClean="0"/>
              <a:t>parosmia</a:t>
            </a:r>
            <a:r>
              <a:rPr lang="en-US" dirty="0" smtClean="0"/>
              <a:t> </a:t>
            </a:r>
            <a:r>
              <a:rPr lang="en-US" dirty="0" err="1" smtClean="0"/>
              <a:t>dikategorikan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penciuman</a:t>
            </a:r>
            <a:r>
              <a:rPr lang="en-US" dirty="0" smtClean="0"/>
              <a:t> </a:t>
            </a:r>
            <a:r>
              <a:rPr lang="en-US" dirty="0" err="1" smtClean="0"/>
              <a:t>disosmia</a:t>
            </a:r>
            <a:r>
              <a:rPr lang="en-US" dirty="0" smtClean="0"/>
              <a:t>. </a:t>
            </a:r>
            <a:r>
              <a:rPr lang="en-US" dirty="0" err="1" smtClean="0"/>
              <a:t>Disosmia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indra</a:t>
            </a:r>
            <a:r>
              <a:rPr lang="en-US" dirty="0" smtClean="0"/>
              <a:t> </a:t>
            </a:r>
            <a:r>
              <a:rPr lang="en-US" dirty="0" err="1" smtClean="0"/>
              <a:t>pembau</a:t>
            </a:r>
            <a:r>
              <a:rPr lang="en-US" dirty="0" smtClean="0"/>
              <a:t> yang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otak</a:t>
            </a:r>
            <a:r>
              <a:rPr lang="en-US" dirty="0" smtClean="0"/>
              <a:t> </a:t>
            </a:r>
            <a:r>
              <a:rPr lang="en-US" dirty="0" err="1" smtClean="0"/>
              <a:t>keliru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mempersepsikan</a:t>
            </a:r>
            <a:r>
              <a:rPr lang="en-US" dirty="0" smtClean="0"/>
              <a:t> </a:t>
            </a:r>
            <a:r>
              <a:rPr lang="en-US" dirty="0" err="1" smtClean="0"/>
              <a:t>bau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961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Cara </a:t>
            </a:r>
            <a:r>
              <a:rPr lang="en-US" dirty="0" err="1" smtClean="0"/>
              <a:t>mencegah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indra</a:t>
            </a:r>
            <a:r>
              <a:rPr lang="en-US" dirty="0" smtClean="0"/>
              <a:t> </a:t>
            </a:r>
            <a:r>
              <a:rPr lang="en-US" dirty="0" err="1" smtClean="0"/>
              <a:t>pembau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Menghindari</a:t>
            </a:r>
            <a:r>
              <a:rPr lang="en-US" dirty="0" smtClean="0"/>
              <a:t> </a:t>
            </a:r>
            <a:r>
              <a:rPr lang="en-US" dirty="0" err="1" smtClean="0"/>
              <a:t>paparan</a:t>
            </a:r>
            <a:r>
              <a:rPr lang="en-US" dirty="0" smtClean="0"/>
              <a:t> </a:t>
            </a:r>
            <a:r>
              <a:rPr lang="en-US" dirty="0" err="1" smtClean="0"/>
              <a:t>alergen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err="1" smtClean="0"/>
              <a:t>Alergi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penyebab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penciuman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hiposmia</a:t>
            </a:r>
            <a:r>
              <a:rPr lang="en-US" dirty="0" smtClean="0"/>
              <a:t>.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yang </a:t>
            </a:r>
            <a:r>
              <a:rPr lang="en-US" dirty="0" err="1" smtClean="0"/>
              <a:t>dimuat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Journal of Allergy and Clinical Immunology </a:t>
            </a:r>
            <a:r>
              <a:rPr lang="en-US" dirty="0" err="1" smtClean="0"/>
              <a:t>menyebutkan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orang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alergi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membau</a:t>
            </a:r>
            <a:r>
              <a:rPr lang="en-US" dirty="0" smtClean="0"/>
              <a:t> </a:t>
            </a:r>
            <a:r>
              <a:rPr lang="en-US" dirty="0" err="1" smtClean="0"/>
              <a:t>dibandingkan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  Hal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paparan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alergen</a:t>
            </a:r>
            <a:r>
              <a:rPr lang="en-US" dirty="0" smtClean="0"/>
              <a:t> </a:t>
            </a:r>
            <a:r>
              <a:rPr lang="en-US" dirty="0" err="1" smtClean="0"/>
              <a:t>terus-menerus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saraf</a:t>
            </a:r>
            <a:r>
              <a:rPr lang="en-US" dirty="0" smtClean="0"/>
              <a:t> </a:t>
            </a:r>
            <a:r>
              <a:rPr lang="en-US" dirty="0" err="1" smtClean="0"/>
              <a:t>olfaktori</a:t>
            </a:r>
            <a:r>
              <a:rPr lang="en-US" dirty="0" smtClean="0"/>
              <a:t> 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hidung</a:t>
            </a:r>
            <a:r>
              <a:rPr lang="en-US" dirty="0" smtClean="0"/>
              <a:t> </a:t>
            </a:r>
            <a:r>
              <a:rPr lang="en-US" dirty="0" err="1" smtClean="0"/>
              <a:t>membengkak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meradang</a:t>
            </a:r>
            <a:r>
              <a:rPr lang="en-US" dirty="0" smtClean="0"/>
              <a:t>.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sebabnya</a:t>
            </a:r>
            <a:r>
              <a:rPr lang="en-US" dirty="0" smtClean="0"/>
              <a:t>,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sebaiknya</a:t>
            </a:r>
            <a:r>
              <a:rPr lang="en-US" dirty="0" smtClean="0"/>
              <a:t> </a:t>
            </a:r>
            <a:r>
              <a:rPr lang="en-US" dirty="0" err="1" smtClean="0"/>
              <a:t>menjauhi</a:t>
            </a:r>
            <a:r>
              <a:rPr lang="en-US" dirty="0" smtClean="0"/>
              <a:t> </a:t>
            </a:r>
            <a:r>
              <a:rPr lang="en-US" dirty="0" err="1" smtClean="0"/>
              <a:t>alergen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debu</a:t>
            </a:r>
            <a:r>
              <a:rPr lang="en-US" dirty="0" smtClean="0"/>
              <a:t>, </a:t>
            </a:r>
            <a:r>
              <a:rPr lang="en-US" dirty="0" err="1" smtClean="0"/>
              <a:t>serbuk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bulu</a:t>
            </a:r>
            <a:r>
              <a:rPr lang="en-US" dirty="0" smtClean="0"/>
              <a:t> </a:t>
            </a:r>
            <a:r>
              <a:rPr lang="en-US" dirty="0" err="1" smtClean="0"/>
              <a:t>binatang</a:t>
            </a:r>
            <a:r>
              <a:rPr lang="en-US" dirty="0" smtClean="0"/>
              <a:t> demi </a:t>
            </a:r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indra</a:t>
            </a:r>
            <a:r>
              <a:rPr lang="en-US" dirty="0" smtClean="0"/>
              <a:t> </a:t>
            </a:r>
            <a:r>
              <a:rPr lang="en-US" dirty="0" err="1" smtClean="0"/>
              <a:t>pembau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Mencuci</a:t>
            </a:r>
            <a:r>
              <a:rPr lang="en-US" dirty="0" smtClean="0"/>
              <a:t> </a:t>
            </a:r>
            <a:r>
              <a:rPr lang="en-US" dirty="0" err="1" smtClean="0"/>
              <a:t>hidung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Mencuci</a:t>
            </a:r>
            <a:r>
              <a:rPr lang="en-US" dirty="0" smtClean="0"/>
              <a:t> </a:t>
            </a:r>
            <a:r>
              <a:rPr lang="en-US" dirty="0" err="1" smtClean="0"/>
              <a:t>hidung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larutan</a:t>
            </a:r>
            <a:r>
              <a:rPr lang="en-US" dirty="0" smtClean="0"/>
              <a:t> </a:t>
            </a:r>
            <a:r>
              <a:rPr lang="en-US" dirty="0" err="1" smtClean="0"/>
              <a:t>garam</a:t>
            </a:r>
            <a:r>
              <a:rPr lang="en-US" dirty="0" smtClean="0"/>
              <a:t> (saline)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indra</a:t>
            </a:r>
            <a:r>
              <a:rPr lang="en-US" dirty="0" smtClean="0"/>
              <a:t> </a:t>
            </a:r>
            <a:r>
              <a:rPr lang="en-US" dirty="0" err="1" smtClean="0"/>
              <a:t>penciuman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. Cara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membersihkan</a:t>
            </a:r>
            <a:r>
              <a:rPr lang="en-US" dirty="0" smtClean="0"/>
              <a:t> </a:t>
            </a:r>
            <a:r>
              <a:rPr lang="en-US" dirty="0" err="1" smtClean="0"/>
              <a:t>hidung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debu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alergen</a:t>
            </a:r>
            <a:r>
              <a:rPr lang="en-US" dirty="0" smtClean="0"/>
              <a:t> lain yang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berisiko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hidung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394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Cara </a:t>
            </a:r>
            <a:r>
              <a:rPr lang="en-US" dirty="0" err="1" smtClean="0"/>
              <a:t>mencegah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indra</a:t>
            </a:r>
            <a:r>
              <a:rPr lang="en-US" dirty="0" smtClean="0"/>
              <a:t> </a:t>
            </a:r>
            <a:r>
              <a:rPr lang="en-US" dirty="0" err="1" smtClean="0"/>
              <a:t>pembau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imun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err="1" smtClean="0"/>
              <a:t>Infeksi</a:t>
            </a:r>
            <a:r>
              <a:rPr lang="en-US" dirty="0" smtClean="0"/>
              <a:t> </a:t>
            </a:r>
            <a:r>
              <a:rPr lang="en-US" dirty="0" err="1" smtClean="0"/>
              <a:t>saluran</a:t>
            </a:r>
            <a:r>
              <a:rPr lang="en-US" dirty="0" smtClean="0"/>
              <a:t> </a:t>
            </a:r>
            <a:r>
              <a:rPr lang="en-US" dirty="0" err="1" smtClean="0"/>
              <a:t>pernapasan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sebab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indra</a:t>
            </a:r>
            <a:r>
              <a:rPr lang="en-US" dirty="0" smtClean="0"/>
              <a:t> </a:t>
            </a:r>
            <a:r>
              <a:rPr lang="en-US" dirty="0" err="1" smtClean="0"/>
              <a:t>pembau</a:t>
            </a:r>
            <a:r>
              <a:rPr lang="en-US" dirty="0" smtClean="0"/>
              <a:t>. </a:t>
            </a:r>
            <a:r>
              <a:rPr lang="en-US" dirty="0" err="1" smtClean="0"/>
              <a:t>Infeksi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virus,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halnya</a:t>
            </a:r>
            <a:r>
              <a:rPr lang="en-US" dirty="0" smtClean="0"/>
              <a:t> flu,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merusak</a:t>
            </a:r>
            <a:r>
              <a:rPr lang="en-US" dirty="0" smtClean="0"/>
              <a:t> </a:t>
            </a:r>
            <a:r>
              <a:rPr lang="en-US" dirty="0" err="1" smtClean="0"/>
              <a:t>sel-sel</a:t>
            </a:r>
            <a:r>
              <a:rPr lang="en-US" dirty="0" smtClean="0"/>
              <a:t> </a:t>
            </a:r>
            <a:r>
              <a:rPr lang="en-US" dirty="0" err="1" smtClean="0"/>
              <a:t>olfaktori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kekebalan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mencegah</a:t>
            </a:r>
            <a:r>
              <a:rPr lang="en-US" dirty="0" smtClean="0"/>
              <a:t> </a:t>
            </a:r>
            <a:r>
              <a:rPr lang="en-US" dirty="0" err="1" smtClean="0"/>
              <a:t>infeksi</a:t>
            </a:r>
            <a:r>
              <a:rPr lang="en-US" dirty="0" smtClean="0"/>
              <a:t> </a:t>
            </a:r>
            <a:r>
              <a:rPr lang="en-US" dirty="0" err="1" smtClean="0"/>
              <a:t>saluran</a:t>
            </a:r>
            <a:r>
              <a:rPr lang="en-US" dirty="0" smtClean="0"/>
              <a:t> </a:t>
            </a:r>
            <a:r>
              <a:rPr lang="en-US" dirty="0" err="1" smtClean="0"/>
              <a:t>pernapasan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.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begitu</a:t>
            </a:r>
            <a:r>
              <a:rPr lang="en-US" dirty="0" smtClean="0"/>
              <a:t>,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terhindar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risiko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penciuman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penciuman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sel-sel</a:t>
            </a:r>
            <a:r>
              <a:rPr lang="en-US" dirty="0" smtClean="0"/>
              <a:t> </a:t>
            </a:r>
            <a:r>
              <a:rPr lang="en-US" dirty="0" err="1" smtClean="0"/>
              <a:t>olfaktori</a:t>
            </a:r>
            <a:r>
              <a:rPr lang="en-US" dirty="0" smtClean="0"/>
              <a:t> 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hidung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kerusakan</a:t>
            </a:r>
            <a:r>
              <a:rPr lang="en-US" dirty="0" smtClean="0"/>
              <a:t>. </a:t>
            </a:r>
            <a:r>
              <a:rPr lang="en-US" dirty="0" err="1" smtClean="0"/>
              <a:t>Meski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, </a:t>
            </a:r>
            <a:r>
              <a:rPr lang="en-US" dirty="0" err="1" smtClean="0"/>
              <a:t>sel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termasuk</a:t>
            </a:r>
            <a:r>
              <a:rPr lang="en-US" dirty="0" smtClean="0"/>
              <a:t> yang </a:t>
            </a:r>
            <a:r>
              <a:rPr lang="en-US" dirty="0" err="1" smtClean="0"/>
              <a:t>unik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beregenerasi</a:t>
            </a:r>
            <a:r>
              <a:rPr lang="en-US" dirty="0" smtClean="0"/>
              <a:t> </a:t>
            </a:r>
            <a:r>
              <a:rPr lang="en-US" dirty="0" err="1" smtClean="0"/>
              <a:t>setelahnya</a:t>
            </a:r>
            <a:r>
              <a:rPr lang="en-US" dirty="0" smtClean="0"/>
              <a:t>. </a:t>
            </a:r>
            <a:r>
              <a:rPr lang="en-US" dirty="0" err="1" smtClean="0"/>
              <a:t>Artinya</a:t>
            </a:r>
            <a:r>
              <a:rPr lang="en-US" dirty="0" smtClean="0"/>
              <a:t>, </a:t>
            </a:r>
            <a:r>
              <a:rPr lang="en-US" dirty="0" err="1" smtClean="0"/>
              <a:t>kehilangan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menurunnya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membaui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anosmia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penciuman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sementara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122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indra</a:t>
            </a:r>
            <a:r>
              <a:rPr lang="en-US" dirty="0" smtClean="0"/>
              <a:t> </a:t>
            </a:r>
            <a:r>
              <a:rPr lang="en-US" dirty="0" err="1" smtClean="0"/>
              <a:t>perasa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1.Hipogeusia, </a:t>
            </a:r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merasakan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rasa. </a:t>
            </a:r>
            <a:r>
              <a:rPr lang="en-US" dirty="0" err="1" smtClean="0"/>
              <a:t>Seseorang</a:t>
            </a:r>
            <a:r>
              <a:rPr lang="en-US" dirty="0" smtClean="0"/>
              <a:t> yang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merasakan</a:t>
            </a:r>
            <a:r>
              <a:rPr lang="en-US" dirty="0" smtClean="0"/>
              <a:t> rasa </a:t>
            </a:r>
            <a:r>
              <a:rPr lang="en-US" dirty="0" err="1" smtClean="0"/>
              <a:t>makanan</a:t>
            </a:r>
            <a:r>
              <a:rPr lang="en-US" dirty="0" smtClean="0"/>
              <a:t>, </a:t>
            </a:r>
            <a:r>
              <a:rPr lang="en-US" dirty="0" err="1" smtClean="0"/>
              <a:t>tapi</a:t>
            </a:r>
            <a:r>
              <a:rPr lang="en-US" dirty="0" smtClean="0"/>
              <a:t> </a:t>
            </a:r>
            <a:r>
              <a:rPr lang="en-US" dirty="0" err="1" smtClean="0"/>
              <a:t>kepekaannya</a:t>
            </a:r>
            <a:r>
              <a:rPr lang="en-US" dirty="0" smtClean="0"/>
              <a:t> </a:t>
            </a:r>
            <a:r>
              <a:rPr lang="en-US" dirty="0" err="1" smtClean="0"/>
              <a:t>berkurang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2.Ageusia, </a:t>
            </a:r>
            <a:r>
              <a:rPr lang="en-US" dirty="0" err="1" smtClean="0"/>
              <a:t>kondisi</a:t>
            </a:r>
            <a:r>
              <a:rPr lang="en-US" dirty="0" smtClean="0"/>
              <a:t> di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merasakan</a:t>
            </a:r>
            <a:r>
              <a:rPr lang="en-US" dirty="0" smtClean="0"/>
              <a:t> rasa </a:t>
            </a:r>
            <a:r>
              <a:rPr lang="en-US" dirty="0" err="1" smtClean="0"/>
              <a:t>apapun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makanan</a:t>
            </a:r>
            <a:r>
              <a:rPr lang="en-US" dirty="0" smtClean="0"/>
              <a:t> yang </a:t>
            </a:r>
            <a:r>
              <a:rPr lang="en-US" dirty="0" err="1" smtClean="0"/>
              <a:t>dimakannya</a:t>
            </a:r>
            <a:r>
              <a:rPr lang="en-US" dirty="0" smtClean="0"/>
              <a:t>.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jarang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3.Disgeusia,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indra</a:t>
            </a:r>
            <a:r>
              <a:rPr lang="en-US" dirty="0" smtClean="0"/>
              <a:t> </a:t>
            </a:r>
            <a:r>
              <a:rPr lang="en-US" dirty="0" err="1" smtClean="0"/>
              <a:t>pengecapan</a:t>
            </a:r>
            <a:r>
              <a:rPr lang="en-US" dirty="0" smtClean="0"/>
              <a:t> yang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persepsi</a:t>
            </a:r>
            <a:r>
              <a:rPr lang="en-US" dirty="0" smtClean="0"/>
              <a:t> rasa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berubah</a:t>
            </a:r>
            <a:r>
              <a:rPr lang="en-US" dirty="0" smtClean="0"/>
              <a:t>.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makanan</a:t>
            </a:r>
            <a:r>
              <a:rPr lang="en-US" dirty="0" smtClean="0"/>
              <a:t> </a:t>
            </a:r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dirty="0" err="1" smtClean="0"/>
              <a:t>terasa</a:t>
            </a:r>
            <a:r>
              <a:rPr lang="en-US" dirty="0" smtClean="0"/>
              <a:t> </a:t>
            </a:r>
            <a:r>
              <a:rPr lang="en-US" dirty="0" err="1" smtClean="0"/>
              <a:t>manis</a:t>
            </a:r>
            <a:r>
              <a:rPr lang="en-US" dirty="0" smtClean="0"/>
              <a:t>, </a:t>
            </a:r>
            <a:r>
              <a:rPr lang="en-US" dirty="0" err="1" smtClean="0"/>
              <a:t>asam</a:t>
            </a:r>
            <a:r>
              <a:rPr lang="en-US" dirty="0" smtClean="0"/>
              <a:t>, </a:t>
            </a:r>
            <a:r>
              <a:rPr lang="en-US" dirty="0" err="1" smtClean="0"/>
              <a:t>pahit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metalik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4.Aliageusia,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makanan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minuman</a:t>
            </a:r>
            <a:r>
              <a:rPr lang="en-US" dirty="0" smtClean="0"/>
              <a:t> yang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terasa</a:t>
            </a:r>
            <a:r>
              <a:rPr lang="en-US" dirty="0" smtClean="0"/>
              <a:t> </a:t>
            </a:r>
            <a:r>
              <a:rPr lang="en-US" dirty="0" err="1" smtClean="0"/>
              <a:t>lezat</a:t>
            </a:r>
            <a:r>
              <a:rPr lang="en-US" dirty="0" smtClean="0"/>
              <a:t>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terasa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enak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5.Phantogeusia, </a:t>
            </a:r>
            <a:r>
              <a:rPr lang="en-US" dirty="0" err="1" smtClean="0"/>
              <a:t>kondisi</a:t>
            </a:r>
            <a:r>
              <a:rPr lang="en-US" dirty="0" smtClean="0"/>
              <a:t> yang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berhalusinasi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rasa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mencicipi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yang </a:t>
            </a:r>
            <a:r>
              <a:rPr lang="en-US" dirty="0" err="1" smtClean="0"/>
              <a:t>sebenarnya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063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Penyebab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indra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/>
              <a:t>1Kerusakan </a:t>
            </a:r>
            <a:r>
              <a:rPr lang="en-US" sz="1600" dirty="0" err="1" smtClean="0"/>
              <a:t>saraf</a:t>
            </a:r>
            <a:r>
              <a:rPr lang="en-US" sz="1600" dirty="0" smtClean="0"/>
              <a:t> </a:t>
            </a:r>
            <a:r>
              <a:rPr lang="en-US" sz="1600" dirty="0" err="1" smtClean="0"/>
              <a:t>pengecap</a:t>
            </a:r>
            <a:r>
              <a:rPr lang="en-US" sz="1600" dirty="0" smtClean="0"/>
              <a:t> di </a:t>
            </a:r>
            <a:r>
              <a:rPr lang="en-US" sz="1600" dirty="0" err="1" smtClean="0"/>
              <a:t>bagian</a:t>
            </a:r>
            <a:r>
              <a:rPr lang="en-US" sz="1600" dirty="0" smtClean="0"/>
              <a:t> anterior </a:t>
            </a:r>
            <a:r>
              <a:rPr lang="en-US" sz="1600" dirty="0" err="1" smtClean="0"/>
              <a:t>dan</a:t>
            </a:r>
            <a:r>
              <a:rPr lang="en-US" sz="1600" dirty="0" smtClean="0"/>
              <a:t> posterior</a:t>
            </a:r>
          </a:p>
          <a:p>
            <a:pPr marL="0" indent="0">
              <a:buNone/>
            </a:pPr>
            <a:r>
              <a:rPr lang="en-US" sz="1600" dirty="0" smtClean="0"/>
              <a:t>2Defisiensi </a:t>
            </a:r>
            <a:r>
              <a:rPr lang="en-US" sz="1600" dirty="0" err="1" smtClean="0"/>
              <a:t>gizi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3Kondisi </a:t>
            </a:r>
            <a:r>
              <a:rPr lang="en-US" sz="1600" dirty="0" err="1" smtClean="0"/>
              <a:t>sistemik</a:t>
            </a:r>
            <a:r>
              <a:rPr lang="en-US" sz="1600" dirty="0" smtClean="0"/>
              <a:t> </a:t>
            </a:r>
            <a:r>
              <a:rPr lang="en-US" sz="1600" dirty="0" err="1" smtClean="0"/>
              <a:t>seperti</a:t>
            </a:r>
            <a:r>
              <a:rPr lang="en-US" sz="1600" dirty="0" smtClean="0"/>
              <a:t> </a:t>
            </a:r>
            <a:r>
              <a:rPr lang="en-US" sz="1600" dirty="0" err="1" smtClean="0"/>
              <a:t>hipotiroidisme</a:t>
            </a:r>
            <a:r>
              <a:rPr lang="en-US" sz="1600" dirty="0" smtClean="0"/>
              <a:t>, diabetes mellitus, anemia </a:t>
            </a:r>
            <a:r>
              <a:rPr lang="en-US" sz="1600" dirty="0" err="1" smtClean="0"/>
              <a:t>pernisiosa</a:t>
            </a:r>
            <a:r>
              <a:rPr lang="en-US" sz="1600" dirty="0" smtClean="0"/>
              <a:t>, </a:t>
            </a:r>
            <a:r>
              <a:rPr lang="en-US" sz="1600" dirty="0" err="1" smtClean="0"/>
              <a:t>sindrom</a:t>
            </a:r>
            <a:r>
              <a:rPr lang="en-US" sz="1600" dirty="0" smtClean="0"/>
              <a:t> </a:t>
            </a:r>
            <a:r>
              <a:rPr lang="en-US" sz="1600" dirty="0" err="1" smtClean="0"/>
              <a:t>Sjorgen</a:t>
            </a:r>
            <a:r>
              <a:rPr lang="en-US" sz="1600" dirty="0" smtClean="0"/>
              <a:t>,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penyakit</a:t>
            </a:r>
            <a:r>
              <a:rPr lang="en-US" sz="1600" dirty="0" smtClean="0"/>
              <a:t> </a:t>
            </a:r>
            <a:r>
              <a:rPr lang="en-US" sz="1600" dirty="0" err="1" smtClean="0"/>
              <a:t>Crohn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4Kerusakan </a:t>
            </a:r>
            <a:r>
              <a:rPr lang="en-US" sz="1600" dirty="0" err="1" smtClean="0"/>
              <a:t>pada</a:t>
            </a:r>
            <a:r>
              <a:rPr lang="en-US" sz="1600" dirty="0" smtClean="0"/>
              <a:t> </a:t>
            </a:r>
            <a:r>
              <a:rPr lang="en-US" sz="1600" dirty="0" err="1" smtClean="0"/>
              <a:t>saraf</a:t>
            </a:r>
            <a:r>
              <a:rPr lang="en-US" sz="1600" dirty="0" smtClean="0"/>
              <a:t> </a:t>
            </a:r>
            <a:r>
              <a:rPr lang="en-US" sz="1600" dirty="0" err="1" smtClean="0"/>
              <a:t>kranial</a:t>
            </a:r>
            <a:r>
              <a:rPr lang="en-US" sz="1600" dirty="0" smtClean="0"/>
              <a:t> yang </a:t>
            </a:r>
            <a:r>
              <a:rPr lang="en-US" sz="1600" dirty="0" err="1" smtClean="0"/>
              <a:t>mempengaruhi</a:t>
            </a:r>
            <a:r>
              <a:rPr lang="en-US" sz="1600" dirty="0" smtClean="0"/>
              <a:t> </a:t>
            </a:r>
            <a:r>
              <a:rPr lang="en-US" sz="1600" dirty="0" err="1" smtClean="0"/>
              <a:t>fungsi</a:t>
            </a:r>
            <a:r>
              <a:rPr lang="en-US" sz="1600" dirty="0" smtClean="0"/>
              <a:t> </a:t>
            </a:r>
            <a:r>
              <a:rPr lang="en-US" sz="1600" dirty="0" err="1" smtClean="0"/>
              <a:t>lidah</a:t>
            </a:r>
            <a:r>
              <a:rPr lang="en-US" sz="1600" dirty="0" smtClean="0"/>
              <a:t>, </a:t>
            </a:r>
            <a:r>
              <a:rPr lang="en-US" sz="1600" dirty="0" err="1" smtClean="0"/>
              <a:t>misalnya</a:t>
            </a:r>
            <a:r>
              <a:rPr lang="en-US" sz="1600" dirty="0" smtClean="0"/>
              <a:t> </a:t>
            </a:r>
            <a:r>
              <a:rPr lang="en-US" sz="1600" dirty="0" err="1" smtClean="0"/>
              <a:t>karena</a:t>
            </a:r>
            <a:r>
              <a:rPr lang="en-US" sz="1600" dirty="0" smtClean="0"/>
              <a:t> herpes zoster</a:t>
            </a:r>
          </a:p>
          <a:p>
            <a:pPr marL="0" indent="0">
              <a:buNone/>
            </a:pPr>
            <a:r>
              <a:rPr lang="en-US" sz="1600" dirty="0" smtClean="0"/>
              <a:t>5Luka </a:t>
            </a:r>
            <a:r>
              <a:rPr lang="en-US" sz="1600" dirty="0" err="1" smtClean="0"/>
              <a:t>neoplastik</a:t>
            </a:r>
            <a:r>
              <a:rPr lang="en-US" sz="1600" dirty="0" smtClean="0"/>
              <a:t> (</a:t>
            </a:r>
            <a:r>
              <a:rPr lang="en-US" sz="1600" dirty="0" err="1" smtClean="0"/>
              <a:t>kanker</a:t>
            </a:r>
            <a:r>
              <a:rPr lang="en-US" sz="1600" dirty="0" smtClean="0"/>
              <a:t>) yang </a:t>
            </a:r>
            <a:r>
              <a:rPr lang="en-US" sz="1600" dirty="0" err="1" smtClean="0"/>
              <a:t>mempengaruhi</a:t>
            </a:r>
            <a:r>
              <a:rPr lang="en-US" sz="1600" dirty="0" smtClean="0"/>
              <a:t> </a:t>
            </a:r>
            <a:r>
              <a:rPr lang="en-US" sz="1600" dirty="0" err="1" smtClean="0"/>
              <a:t>dasar</a:t>
            </a:r>
            <a:r>
              <a:rPr lang="en-US" sz="1600" dirty="0" smtClean="0"/>
              <a:t> </a:t>
            </a:r>
            <a:r>
              <a:rPr lang="en-US" sz="1600" dirty="0" err="1" smtClean="0"/>
              <a:t>tengkorak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6Neuralgia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polineurpoati</a:t>
            </a:r>
            <a:r>
              <a:rPr lang="en-US" sz="1600" dirty="0" smtClean="0"/>
              <a:t> </a:t>
            </a:r>
            <a:r>
              <a:rPr lang="en-US" sz="1600" dirty="0" err="1" smtClean="0"/>
              <a:t>karena</a:t>
            </a:r>
            <a:r>
              <a:rPr lang="en-US" sz="1600" dirty="0" smtClean="0"/>
              <a:t> </a:t>
            </a:r>
            <a:r>
              <a:rPr lang="en-US" sz="1600" dirty="0" err="1" smtClean="0"/>
              <a:t>beberapa</a:t>
            </a:r>
            <a:r>
              <a:rPr lang="en-US" sz="1600" dirty="0" smtClean="0"/>
              <a:t> </a:t>
            </a:r>
            <a:r>
              <a:rPr lang="en-US" sz="1600" dirty="0" err="1" smtClean="0"/>
              <a:t>kondisi</a:t>
            </a:r>
            <a:r>
              <a:rPr lang="en-US" sz="1600" dirty="0" smtClean="0"/>
              <a:t> </a:t>
            </a:r>
            <a:r>
              <a:rPr lang="en-US" sz="1600" dirty="0" err="1" smtClean="0"/>
              <a:t>seperti</a:t>
            </a:r>
            <a:r>
              <a:rPr lang="en-US" sz="1600" dirty="0" smtClean="0"/>
              <a:t> lupus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difteri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7Infeksi </a:t>
            </a:r>
            <a:r>
              <a:rPr lang="en-US" sz="1600" dirty="0" err="1" smtClean="0"/>
              <a:t>pada</a:t>
            </a:r>
            <a:r>
              <a:rPr lang="en-US" sz="1600" dirty="0" smtClean="0"/>
              <a:t> </a:t>
            </a:r>
            <a:r>
              <a:rPr lang="en-US" sz="1600" dirty="0" err="1" smtClean="0"/>
              <a:t>saluran</a:t>
            </a:r>
            <a:r>
              <a:rPr lang="en-US" sz="1600" dirty="0" smtClean="0"/>
              <a:t> </a:t>
            </a:r>
            <a:r>
              <a:rPr lang="en-US" sz="1600" dirty="0" err="1" smtClean="0"/>
              <a:t>pernapasan</a:t>
            </a:r>
            <a:r>
              <a:rPr lang="en-US" sz="1600" dirty="0" smtClean="0"/>
              <a:t> </a:t>
            </a:r>
            <a:r>
              <a:rPr lang="en-US" sz="1600" dirty="0" err="1" smtClean="0"/>
              <a:t>bagian</a:t>
            </a:r>
            <a:r>
              <a:rPr lang="en-US" sz="1600" dirty="0" smtClean="0"/>
              <a:t> </a:t>
            </a:r>
            <a:r>
              <a:rPr lang="en-US" sz="1600" dirty="0" err="1" smtClean="0"/>
              <a:t>atas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telinga</a:t>
            </a:r>
            <a:r>
              <a:rPr lang="en-US" sz="1600" dirty="0" smtClean="0"/>
              <a:t> </a:t>
            </a:r>
            <a:r>
              <a:rPr lang="en-US" sz="1600" dirty="0" err="1" smtClean="0"/>
              <a:t>bagian</a:t>
            </a:r>
            <a:r>
              <a:rPr lang="en-US" sz="1600" dirty="0" smtClean="0"/>
              <a:t> </a:t>
            </a:r>
            <a:r>
              <a:rPr lang="en-US" sz="1600" dirty="0" err="1" smtClean="0"/>
              <a:t>tengah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8Efek </a:t>
            </a:r>
            <a:r>
              <a:rPr lang="en-US" sz="1600" dirty="0" err="1" smtClean="0"/>
              <a:t>samping</a:t>
            </a:r>
            <a:r>
              <a:rPr lang="en-US" sz="1600" dirty="0" smtClean="0"/>
              <a:t> </a:t>
            </a:r>
            <a:r>
              <a:rPr lang="en-US" sz="1600" dirty="0" err="1" smtClean="0"/>
              <a:t>radioterapi</a:t>
            </a:r>
            <a:r>
              <a:rPr lang="en-US" sz="1600" dirty="0" smtClean="0"/>
              <a:t> </a:t>
            </a:r>
            <a:r>
              <a:rPr lang="en-US" sz="1600" dirty="0" err="1" smtClean="0"/>
              <a:t>pada</a:t>
            </a:r>
            <a:r>
              <a:rPr lang="en-US" sz="1600" dirty="0" smtClean="0"/>
              <a:t> </a:t>
            </a:r>
            <a:r>
              <a:rPr lang="en-US" sz="1600" dirty="0" err="1" smtClean="0"/>
              <a:t>bagian</a:t>
            </a:r>
            <a:r>
              <a:rPr lang="en-US" sz="1600" dirty="0" smtClean="0"/>
              <a:t> </a:t>
            </a:r>
            <a:r>
              <a:rPr lang="en-US" sz="1600" dirty="0" err="1" smtClean="0"/>
              <a:t>leher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kepala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9Terpapar </a:t>
            </a:r>
            <a:r>
              <a:rPr lang="en-US" sz="1600" dirty="0" err="1" smtClean="0"/>
              <a:t>berbagai</a:t>
            </a:r>
            <a:r>
              <a:rPr lang="en-US" sz="1600" dirty="0" smtClean="0"/>
              <a:t> </a:t>
            </a:r>
            <a:r>
              <a:rPr lang="en-US" sz="1600" dirty="0" err="1" smtClean="0"/>
              <a:t>jenis</a:t>
            </a:r>
            <a:r>
              <a:rPr lang="en-US" sz="1600" dirty="0" smtClean="0"/>
              <a:t> </a:t>
            </a:r>
            <a:r>
              <a:rPr lang="en-US" sz="1600" dirty="0" err="1" smtClean="0"/>
              <a:t>zat</a:t>
            </a:r>
            <a:r>
              <a:rPr lang="en-US" sz="1600" dirty="0" smtClean="0"/>
              <a:t> </a:t>
            </a:r>
            <a:r>
              <a:rPr lang="en-US" sz="1600" dirty="0" err="1" smtClean="0"/>
              <a:t>kimia</a:t>
            </a:r>
            <a:r>
              <a:rPr lang="en-US" sz="1600" dirty="0" smtClean="0"/>
              <a:t>, </a:t>
            </a:r>
            <a:r>
              <a:rPr lang="en-US" sz="1600" dirty="0" err="1" smtClean="0"/>
              <a:t>seperti</a:t>
            </a:r>
            <a:r>
              <a:rPr lang="en-US" sz="1600" dirty="0" smtClean="0"/>
              <a:t> </a:t>
            </a:r>
            <a:r>
              <a:rPr lang="en-US" sz="1600" dirty="0" err="1" smtClean="0"/>
              <a:t>insektisida</a:t>
            </a:r>
            <a:r>
              <a:rPr lang="en-US" sz="1600" dirty="0" smtClean="0"/>
              <a:t> yang </a:t>
            </a:r>
            <a:r>
              <a:rPr lang="en-US" sz="1600" dirty="0" err="1" smtClean="0"/>
              <a:t>mungkin</a:t>
            </a:r>
            <a:r>
              <a:rPr lang="en-US" sz="1600" dirty="0" smtClean="0"/>
              <a:t> </a:t>
            </a:r>
            <a:r>
              <a:rPr lang="en-US" sz="1600" dirty="0" err="1" smtClean="0"/>
              <a:t>ada</a:t>
            </a:r>
            <a:r>
              <a:rPr lang="en-US" sz="1600" dirty="0" smtClean="0"/>
              <a:t> di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makanan</a:t>
            </a:r>
            <a:r>
              <a:rPr lang="en-US" sz="1600" dirty="0" smtClean="0"/>
              <a:t> yang </a:t>
            </a:r>
            <a:r>
              <a:rPr lang="en-US" sz="1600" dirty="0" err="1" smtClean="0"/>
              <a:t>tidak</a:t>
            </a:r>
            <a:r>
              <a:rPr lang="en-US" sz="1600" dirty="0" smtClean="0"/>
              <a:t> </a:t>
            </a:r>
            <a:r>
              <a:rPr lang="en-US" sz="1600" dirty="0" err="1" smtClean="0"/>
              <a:t>bersih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10Obat-obatan </a:t>
            </a:r>
            <a:r>
              <a:rPr lang="en-US" sz="1600" dirty="0" err="1" smtClean="0"/>
              <a:t>tertentu</a:t>
            </a:r>
            <a:r>
              <a:rPr lang="en-US" sz="1600" dirty="0" smtClean="0"/>
              <a:t> </a:t>
            </a:r>
            <a:r>
              <a:rPr lang="en-US" sz="1600" dirty="0" err="1" smtClean="0"/>
              <a:t>seperti</a:t>
            </a:r>
            <a:r>
              <a:rPr lang="en-US" sz="1600" dirty="0" smtClean="0"/>
              <a:t> </a:t>
            </a:r>
            <a:r>
              <a:rPr lang="en-US" sz="1600" dirty="0" err="1" smtClean="0"/>
              <a:t>beberapa</a:t>
            </a:r>
            <a:r>
              <a:rPr lang="en-US" sz="1600" dirty="0" smtClean="0"/>
              <a:t> </a:t>
            </a:r>
            <a:r>
              <a:rPr lang="en-US" sz="1600" dirty="0" err="1" smtClean="0"/>
              <a:t>jenis</a:t>
            </a:r>
            <a:r>
              <a:rPr lang="en-US" sz="1600" dirty="0" smtClean="0"/>
              <a:t> </a:t>
            </a:r>
            <a:r>
              <a:rPr lang="en-US" sz="1600" dirty="0" err="1" smtClean="0"/>
              <a:t>antibiotik</a:t>
            </a:r>
            <a:r>
              <a:rPr lang="en-US" sz="1600" dirty="0" smtClean="0"/>
              <a:t>, </a:t>
            </a:r>
            <a:r>
              <a:rPr lang="en-US" sz="1600" dirty="0" err="1" smtClean="0"/>
              <a:t>obat</a:t>
            </a:r>
            <a:r>
              <a:rPr lang="en-US" sz="1600" dirty="0" smtClean="0"/>
              <a:t> </a:t>
            </a:r>
            <a:r>
              <a:rPr lang="en-US" sz="1600" dirty="0" err="1" smtClean="0"/>
              <a:t>penyakit</a:t>
            </a:r>
            <a:r>
              <a:rPr lang="en-US" sz="1600" dirty="0" smtClean="0"/>
              <a:t> </a:t>
            </a:r>
            <a:r>
              <a:rPr lang="en-US" sz="1600" dirty="0" err="1" smtClean="0"/>
              <a:t>jantung</a:t>
            </a:r>
            <a:r>
              <a:rPr lang="en-US" sz="1600" dirty="0" smtClean="0"/>
              <a:t>, </a:t>
            </a:r>
            <a:r>
              <a:rPr lang="en-US" sz="1600" dirty="0" err="1" smtClean="0"/>
              <a:t>obat</a:t>
            </a:r>
            <a:r>
              <a:rPr lang="en-US" sz="1600" dirty="0" smtClean="0"/>
              <a:t> </a:t>
            </a:r>
            <a:r>
              <a:rPr lang="en-US" sz="1600" dirty="0" err="1" smtClean="0"/>
              <a:t>penenang</a:t>
            </a:r>
            <a:r>
              <a:rPr lang="en-US" sz="1600" dirty="0" smtClean="0"/>
              <a:t>, </a:t>
            </a:r>
            <a:r>
              <a:rPr lang="en-US" sz="1600" dirty="0" err="1" smtClean="0"/>
              <a:t>antipsikotik</a:t>
            </a:r>
            <a:r>
              <a:rPr lang="en-US" sz="1600" dirty="0" smtClean="0"/>
              <a:t>, </a:t>
            </a:r>
            <a:r>
              <a:rPr lang="en-US" sz="1600" dirty="0" err="1" smtClean="0"/>
              <a:t>antidepresan</a:t>
            </a:r>
            <a:r>
              <a:rPr lang="en-US" sz="1600" dirty="0" smtClean="0"/>
              <a:t> </a:t>
            </a:r>
            <a:r>
              <a:rPr lang="en-US" sz="1600" dirty="0" err="1" smtClean="0"/>
              <a:t>trisiklik</a:t>
            </a:r>
            <a:r>
              <a:rPr lang="en-US" sz="1600" dirty="0" smtClean="0"/>
              <a:t>, </a:t>
            </a:r>
            <a:r>
              <a:rPr lang="en-US" sz="1600" dirty="0" err="1" smtClean="0"/>
              <a:t>obat</a:t>
            </a:r>
            <a:r>
              <a:rPr lang="en-US" sz="1600" dirty="0" smtClean="0"/>
              <a:t> </a:t>
            </a:r>
            <a:r>
              <a:rPr lang="en-US" sz="1600" dirty="0" err="1" smtClean="0"/>
              <a:t>tiroid</a:t>
            </a:r>
            <a:r>
              <a:rPr lang="en-US" sz="1600" dirty="0" smtClean="0"/>
              <a:t>, </a:t>
            </a:r>
            <a:r>
              <a:rPr lang="en-US" sz="1600" dirty="0" err="1" smtClean="0"/>
              <a:t>antijamu</a:t>
            </a:r>
            <a:r>
              <a:rPr lang="en-US" sz="1600" dirty="0" smtClean="0"/>
              <a:t>, </a:t>
            </a:r>
            <a:r>
              <a:rPr lang="en-US" sz="1600" dirty="0" err="1" smtClean="0"/>
              <a:t>dan</a:t>
            </a:r>
            <a:r>
              <a:rPr lang="en-US" sz="1600" dirty="0" smtClean="0"/>
              <a:t> antivirus</a:t>
            </a:r>
          </a:p>
          <a:p>
            <a:pPr marL="0" indent="0">
              <a:buNone/>
            </a:pPr>
            <a:r>
              <a:rPr lang="en-US" sz="1600" dirty="0" smtClean="0"/>
              <a:t>11Cedera </a:t>
            </a:r>
            <a:r>
              <a:rPr lang="en-US" sz="1600" dirty="0" err="1" smtClean="0"/>
              <a:t>kepala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12Pernah </a:t>
            </a:r>
            <a:r>
              <a:rPr lang="en-US" sz="1600" dirty="0" err="1" smtClean="0"/>
              <a:t>melakukan</a:t>
            </a:r>
            <a:r>
              <a:rPr lang="en-US" sz="1600" dirty="0" smtClean="0"/>
              <a:t> </a:t>
            </a:r>
            <a:r>
              <a:rPr lang="en-US" sz="1600" dirty="0" err="1" smtClean="0"/>
              <a:t>operasi</a:t>
            </a:r>
            <a:r>
              <a:rPr lang="en-US" sz="1600" dirty="0" smtClean="0"/>
              <a:t> </a:t>
            </a:r>
            <a:r>
              <a:rPr lang="en-US" sz="1600" dirty="0" err="1" smtClean="0"/>
              <a:t>pada</a:t>
            </a:r>
            <a:r>
              <a:rPr lang="en-US" sz="1600" dirty="0" smtClean="0"/>
              <a:t> </a:t>
            </a:r>
            <a:r>
              <a:rPr lang="en-US" sz="1600" dirty="0" err="1" smtClean="0"/>
              <a:t>bagian</a:t>
            </a:r>
            <a:r>
              <a:rPr lang="en-US" sz="1600" dirty="0" smtClean="0"/>
              <a:t> </a:t>
            </a:r>
            <a:r>
              <a:rPr lang="en-US" sz="1600" dirty="0" err="1" smtClean="0"/>
              <a:t>telinga</a:t>
            </a:r>
            <a:r>
              <a:rPr lang="en-US" sz="1600" dirty="0" smtClean="0"/>
              <a:t>, </a:t>
            </a:r>
            <a:r>
              <a:rPr lang="en-US" sz="1600" dirty="0" err="1" smtClean="0"/>
              <a:t>hidung</a:t>
            </a:r>
            <a:r>
              <a:rPr lang="en-US" sz="1600" dirty="0" smtClean="0"/>
              <a:t>, </a:t>
            </a:r>
            <a:r>
              <a:rPr lang="en-US" sz="1600" dirty="0" err="1" smtClean="0"/>
              <a:t>tenggorokan</a:t>
            </a:r>
            <a:r>
              <a:rPr lang="en-US" sz="1600" dirty="0" smtClean="0"/>
              <a:t>,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mulut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13Kebersihan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kesehatan</a:t>
            </a:r>
            <a:r>
              <a:rPr lang="en-US" sz="1600" dirty="0" smtClean="0"/>
              <a:t> </a:t>
            </a:r>
            <a:r>
              <a:rPr lang="en-US" sz="1600" dirty="0" err="1" smtClean="0"/>
              <a:t>mulut</a:t>
            </a:r>
            <a:r>
              <a:rPr lang="en-US" sz="1600" dirty="0" smtClean="0"/>
              <a:t> </a:t>
            </a:r>
            <a:r>
              <a:rPr lang="en-US" sz="1600" dirty="0" err="1" smtClean="0"/>
              <a:t>tidak</a:t>
            </a:r>
            <a:r>
              <a:rPr lang="en-US" sz="1600" dirty="0" smtClean="0"/>
              <a:t> </a:t>
            </a:r>
            <a:r>
              <a:rPr lang="en-US" sz="1600" dirty="0" err="1" smtClean="0"/>
              <a:t>terjaga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baik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14Seseorang yang </a:t>
            </a:r>
            <a:r>
              <a:rPr lang="en-US" sz="1600" dirty="0" err="1" smtClean="0"/>
              <a:t>mengalami</a:t>
            </a:r>
            <a:r>
              <a:rPr lang="en-US" sz="1600" dirty="0" smtClean="0"/>
              <a:t> AIDS </a:t>
            </a:r>
            <a:r>
              <a:rPr lang="en-US" sz="1600" dirty="0" err="1" smtClean="0"/>
              <a:t>juga</a:t>
            </a:r>
            <a:r>
              <a:rPr lang="en-US" sz="1600" dirty="0" smtClean="0"/>
              <a:t> </a:t>
            </a:r>
            <a:r>
              <a:rPr lang="en-US" sz="1600" dirty="0" err="1" smtClean="0"/>
              <a:t>dapat</a:t>
            </a:r>
            <a:r>
              <a:rPr lang="en-US" sz="1600" dirty="0" smtClean="0"/>
              <a:t> </a:t>
            </a:r>
            <a:r>
              <a:rPr lang="en-US" sz="1600" dirty="0" err="1" smtClean="0"/>
              <a:t>mengalami</a:t>
            </a:r>
            <a:r>
              <a:rPr lang="en-US" sz="1600" dirty="0" smtClean="0"/>
              <a:t> </a:t>
            </a:r>
            <a:r>
              <a:rPr lang="en-US" sz="1600" dirty="0" err="1" smtClean="0"/>
              <a:t>gangguan</a:t>
            </a:r>
            <a:r>
              <a:rPr lang="en-US" sz="1600" dirty="0" smtClean="0"/>
              <a:t> </a:t>
            </a:r>
            <a:r>
              <a:rPr lang="en-US" sz="1600" dirty="0" err="1" smtClean="0"/>
              <a:t>indra</a:t>
            </a:r>
            <a:r>
              <a:rPr lang="en-US" sz="1600" dirty="0" smtClean="0"/>
              <a:t> </a:t>
            </a:r>
            <a:r>
              <a:rPr lang="en-US" sz="1600" dirty="0" err="1" smtClean="0"/>
              <a:t>pengecapnya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15Kekurangan </a:t>
            </a:r>
            <a:r>
              <a:rPr lang="en-US" sz="1600" dirty="0" err="1" smtClean="0"/>
              <a:t>zat</a:t>
            </a:r>
            <a:r>
              <a:rPr lang="en-US" sz="1600" dirty="0" smtClean="0"/>
              <a:t> </a:t>
            </a:r>
            <a:r>
              <a:rPr lang="en-US" sz="1600" dirty="0" err="1" smtClean="0"/>
              <a:t>gizi</a:t>
            </a:r>
            <a:r>
              <a:rPr lang="en-US" sz="1600" dirty="0" smtClean="0"/>
              <a:t> </a:t>
            </a:r>
            <a:r>
              <a:rPr lang="en-US" sz="1600" dirty="0" err="1" smtClean="0"/>
              <a:t>seperti</a:t>
            </a:r>
            <a:r>
              <a:rPr lang="en-US" sz="1600" dirty="0" smtClean="0"/>
              <a:t> zinc, copper,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nikel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177015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27</TotalTime>
  <Words>761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Austin</vt:lpstr>
      <vt:lpstr>Masalah dan penyakit pada indra penciuman dan perasa </vt:lpstr>
      <vt:lpstr>Penyakit pada indra penciuman</vt:lpstr>
      <vt:lpstr>Penyakit pada indra penciuman</vt:lpstr>
      <vt:lpstr>Cara mencegah gangguan indra pembau</vt:lpstr>
      <vt:lpstr>Cara mencegah gangguan indra pembau</vt:lpstr>
      <vt:lpstr>Penyakit pada indra perasa</vt:lpstr>
      <vt:lpstr>Penyebab penyakit pada gangguan indra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Masalah dan penyakit pada indra penciuman dan perasa</dc:title>
  <dc:creator>ACER</dc:creator>
  <cp:lastModifiedBy>ACER</cp:lastModifiedBy>
  <cp:revision>3</cp:revision>
  <dcterms:created xsi:type="dcterms:W3CDTF">2022-01-22T00:54:10Z</dcterms:created>
  <dcterms:modified xsi:type="dcterms:W3CDTF">2022-01-22T01:21:16Z</dcterms:modified>
</cp:coreProperties>
</file>